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744" r:id="rId3"/>
    <p:sldMasterId id="2147483756" r:id="rId4"/>
    <p:sldMasterId id="2147483768" r:id="rId5"/>
  </p:sldMasterIdLst>
  <p:sldIdLst>
    <p:sldId id="256" r:id="rId6"/>
    <p:sldId id="257" r:id="rId7"/>
    <p:sldId id="258" r:id="rId8"/>
    <p:sldId id="259" r:id="rId9"/>
    <p:sldId id="260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61" r:id="rId24"/>
    <p:sldId id="262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00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26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01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10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2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1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8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7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1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1DD564-F0FD-42ED-AAB8-C17BACB6D34E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E686F3-F556-4B23-9B52-401CCB18F50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3.jpeg"/><Relationship Id="rId12" Type="http://schemas.openxmlformats.org/officeDocument/2006/relationships/image" Target="../media/image6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18.png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6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7071" y="790812"/>
            <a:ext cx="5648623" cy="1204306"/>
          </a:xfrm>
        </p:spPr>
        <p:txBody>
          <a:bodyPr/>
          <a:lstStyle/>
          <a:p>
            <a:r>
              <a:rPr lang="zh-TW" altLang="en-US" sz="6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亞洲留學</a:t>
            </a:r>
            <a:endParaRPr lang="en-US" sz="6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528648" y="1866861"/>
            <a:ext cx="6511131" cy="329259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椒念柒</a:t>
            </a:r>
            <a:endParaRPr lang="en-US" altLang="zh-TW" sz="32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3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普及灣大學二年中文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45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最後一天</a:t>
            </a:r>
            <a:endParaRPr 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9" descr="http://1.bp.blogspot.com/_N8Qb8Y-bMTQ/TTLxiLXk20I/AAAAAAAABlM/LJzy1jGk1ik/s1600/IMG_7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0066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yfms-passport.ru/img/aust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31733"/>
            <a:ext cx="2479024" cy="18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www.wilsoninfo.com/independence/american-flag-button-rou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59099"/>
            <a:ext cx="1841061" cy="18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073969" y="3038833"/>
            <a:ext cx="1227415" cy="472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04848"/>
      </p:ext>
    </p:extLst>
  </p:cSld>
  <p:clrMapOvr>
    <a:masterClrMapping/>
  </p:clrMapOvr>
  <p:transition spd="slow" advClick="0" advTm="232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8076"/>
            <a:ext cx="4192313" cy="27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97" y="2018076"/>
            <a:ext cx="3728320" cy="27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qual 1"/>
          <p:cNvSpPr/>
          <p:nvPr/>
        </p:nvSpPr>
        <p:spPr>
          <a:xfrm>
            <a:off x="4184429" y="3035196"/>
            <a:ext cx="1295400" cy="762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334000"/>
            <a:ext cx="395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Port Townsend </a:t>
            </a:r>
            <a:r>
              <a:rPr lang="zh-TW" altLang="en-US" sz="24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人</a:t>
            </a:r>
            <a:endParaRPr lang="en-US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9829" y="5272445"/>
            <a:ext cx="343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台灣人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Recorded Sound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.44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0034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4485"/>
      </p:ext>
    </p:extLst>
  </p:cSld>
  <p:clrMapOvr>
    <a:masterClrMapping/>
  </p:clrMapOvr>
  <p:transition spd="slow" advClick="0" advTm="113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1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7540"/>
      </p:ext>
    </p:extLst>
  </p:cSld>
  <p:clrMapOvr>
    <a:masterClrMapping/>
  </p:clrMapOvr>
  <p:transition spd="slow" advClick="0" advTm="231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sea.xx.fbcdn.net/hphotos-xat1/v/t1.0-9/11150241_10204068490852203_816324787622071914_n.jpg?oh=7c4295d8b4cf4e1b23e4401ee6a42bfb&amp;oe=55C0C5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22" y="-2628"/>
            <a:ext cx="5355678" cy="535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2940"/>
      </p:ext>
    </p:extLst>
  </p:cSld>
  <p:clrMapOvr>
    <a:masterClrMapping/>
  </p:clrMapOvr>
  <p:transition spd="slow" advClick="0" advTm="92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luentbrain.com/wp-content/uploads/2013/03/Language-barri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33400"/>
            <a:ext cx="491970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438400"/>
            <a:ext cx="1219200" cy="4969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2093876"/>
            <a:ext cx="1219200" cy="4969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4384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你好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209387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Hello</a:t>
            </a:r>
            <a:endParaRPr lang="en-US" sz="2400" dirty="0"/>
          </a:p>
        </p:txBody>
      </p:sp>
      <p:pic>
        <p:nvPicPr>
          <p:cNvPr id="14340" name="Picture 4" descr="http://www.lostyafound.in/subcatpic/Cam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58" y="2093876"/>
            <a:ext cx="295322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ec.europa.eu/justice/fundamental-rights/media/photos/minori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40386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34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1540"/>
      </p:ext>
    </p:extLst>
  </p:cSld>
  <p:clrMapOvr>
    <a:masterClrMapping/>
  </p:clrMapOvr>
  <p:transition spd="slow" advClick="0" advTm="303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414345" cy="5885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5" y="0"/>
            <a:ext cx="4719145" cy="471914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478517" y="5071241"/>
            <a:ext cx="2590800" cy="1447800"/>
          </a:xfrm>
          <a:prstGeom prst="wedgeRound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41731" y="547197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English</a:t>
            </a:r>
            <a:endParaRPr lang="en-US" sz="3600" dirty="0"/>
          </a:p>
        </p:txBody>
      </p:sp>
      <p:pic>
        <p:nvPicPr>
          <p:cNvPr id="7" name="Recorded Sound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828" y="61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14602"/>
      </p:ext>
    </p:extLst>
  </p:cSld>
  <p:clrMapOvr>
    <a:masterClrMapping/>
  </p:clrMapOvr>
  <p:transition spd="slow" advClick="0" advTm="43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" y="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www.wilsoninfo.com/independence/american-flag-button-rou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609"/>
            <a:ext cx="2105133" cy="20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pbs.twimg.com/profile_images/1415885101/cn_400x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753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 Equal 3"/>
          <p:cNvSpPr/>
          <p:nvPr/>
        </p:nvSpPr>
        <p:spPr>
          <a:xfrm>
            <a:off x="4038600" y="667169"/>
            <a:ext cx="1970690" cy="1027861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388" name="Picture 4" descr="http://www.pugetsound.edu/files/resources/20469_UofPS_stacked_maroonRGB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37" y="2125242"/>
            <a:ext cx="2362857" cy="23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7285224" y="4391052"/>
            <a:ext cx="336284" cy="608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loyolastudentdispatch.files.wordpress.com/2013/03/stack-of-book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69" y="5033498"/>
            <a:ext cx="1872264" cy="18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>
          <a:xfrm>
            <a:off x="3733800" y="3581400"/>
            <a:ext cx="23622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2" name="Picture 8" descr="http://www.glexchange.net/Chinese-schools-in-China/images/Language-and-Cultur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" y="2646161"/>
            <a:ext cx="1841938" cy="18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upload.wikimedia.org/wikipedia/en/d/dd/Thu_logo_new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54" y="2646162"/>
            <a:ext cx="1841938" cy="18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1613034" y="4391051"/>
            <a:ext cx="336284" cy="642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6" name="Picture 12" descr="https://gallopingmind.files.wordpress.com/2011/08/100_023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75" y="5262098"/>
            <a:ext cx="1823565" cy="1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74402" y="6043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418"/>
      </p:ext>
    </p:extLst>
  </p:cSld>
  <p:clrMapOvr>
    <a:masterClrMapping/>
  </p:clrMapOvr>
  <p:transition spd="slow" advClick="0" advTm="179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scontent-sea.xx.fbcdn.net/hphotos-xft1/v/t1.0-9/10505421_10152504619945482_8418911240351025556_n.jpg?oh=b8b47457d4546f9941fb6a1cf8da6822&amp;oe=55D86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6629400" cy="49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cnhiker.com/ENGLISH/cnhiker/xian-city-map-1-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5517"/>
            <a:ext cx="5115910" cy="36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6248"/>
      </p:ext>
    </p:extLst>
  </p:cSld>
  <p:clrMapOvr>
    <a:masterClrMapping/>
  </p:clrMapOvr>
  <p:transition spd="slow" advClick="0" advTm="199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1.pictures.gi.zimbio.com/Chinese+Miners+Face+Life+Threatening+Respiratory+ufZg1ERyZsw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55"/>
            <a:ext cx="4369388" cy="282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liparts.co/cliparts/8Tx/ryR/8TxryRbn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45" y="3048000"/>
            <a:ext cx="298568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blog.cappex.com/blog/wp-content/uploads/2014/08/used_textboo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36" y="-5255"/>
            <a:ext cx="2905363" cy="36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elp 1">
            <a:hlinkClick r:id="" action="ppaction://noaction" highlightClick="1"/>
          </p:cNvPr>
          <p:cNvSpPr/>
          <p:nvPr/>
        </p:nvSpPr>
        <p:spPr>
          <a:xfrm>
            <a:off x="1066800" y="4343400"/>
            <a:ext cx="1295400" cy="1752600"/>
          </a:xfrm>
          <a:prstGeom prst="actionButtonHelp">
            <a:avLst/>
          </a:prstGeom>
          <a:noFill/>
          <a:ln w="57150"/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elp 5">
            <a:hlinkClick r:id="" action="ppaction://noaction" highlightClick="1"/>
          </p:cNvPr>
          <p:cNvSpPr/>
          <p:nvPr/>
        </p:nvSpPr>
        <p:spPr>
          <a:xfrm>
            <a:off x="6934200" y="4343400"/>
            <a:ext cx="1295400" cy="1752600"/>
          </a:xfrm>
          <a:prstGeom prst="actionButtonHelp">
            <a:avLst/>
          </a:prstGeom>
          <a:noFill/>
          <a:ln w="57150"/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399" y="6088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35642"/>
      </p:ext>
    </p:extLst>
  </p:cSld>
  <p:clrMapOvr>
    <a:masterClrMapping/>
  </p:clrMapOvr>
  <p:transition spd="slow" advClick="0" advTm="198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3752" cy="25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allerz.net/wp-content/uploads/2014/06/3514_great_wall_of_ch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inguaphilia.com/wp-content/uploads/2010/02/zhongwen_blog_thumb-30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895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9552"/>
      </p:ext>
    </p:extLst>
  </p:cSld>
  <p:clrMapOvr>
    <a:masterClrMapping/>
  </p:clrMapOvr>
  <p:transition spd="slow" advClick="0" advTm="137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038891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6886"/>
      </p:ext>
    </p:extLst>
  </p:cSld>
  <p:clrMapOvr>
    <a:masterClrMapping/>
  </p:clrMapOvr>
  <p:transition spd="slow" advClick="0" advTm="168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0" y="0"/>
            <a:ext cx="4629150" cy="6035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66" y="0"/>
            <a:ext cx="4522733" cy="6030310"/>
          </a:xfrm>
          <a:prstGeom prst="rect">
            <a:avLst/>
          </a:prstGeom>
        </p:spPr>
      </p:pic>
      <p:pic>
        <p:nvPicPr>
          <p:cNvPr id="4" name="Recorded Sound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32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78144"/>
      </p:ext>
    </p:extLst>
  </p:cSld>
  <p:clrMapOvr>
    <a:masterClrMapping/>
  </p:clrMapOvr>
  <p:transition spd="slow" advClick="0" advTm="143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Sarah Tucker\Downloads\IMG_09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48"/>
            <a:ext cx="3143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667000" y="2895600"/>
            <a:ext cx="304800" cy="304800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43250" y="2743200"/>
            <a:ext cx="304800" cy="304800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00450" y="2590800"/>
            <a:ext cx="304800" cy="304800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57650" y="2438400"/>
            <a:ext cx="304800" cy="304800"/>
          </a:xfrm>
          <a:prstGeom prst="ellipse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4362450" y="152400"/>
            <a:ext cx="4495800" cy="3733800"/>
          </a:xfrm>
          <a:prstGeom prst="cloud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3" name="Picture 7" descr="http://www.neontommy.com/sites/default/files/Flag_map_of_China_&amp;_Taiwan.png?13921434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00" y="412572"/>
            <a:ext cx="3721573" cy="30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973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66873"/>
      </p:ext>
    </p:extLst>
  </p:cSld>
  <p:clrMapOvr>
    <a:masterClrMapping/>
  </p:clrMapOvr>
  <p:transition spd="slow" advClick="0" advTm="45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8/80/Asia_(orthographic_projection).svg/541px-Asia_(orthographic_projection)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585787"/>
            <a:ext cx="515302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667000" y="2857500"/>
            <a:ext cx="2819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53" y="2286000"/>
            <a:ext cx="354684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9701"/>
      </p:ext>
    </p:extLst>
  </p:cSld>
  <p:clrMapOvr>
    <a:masterClrMapping/>
  </p:clrMapOvr>
  <p:transition spd="slow" advClick="0" advTm="93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ccess.wa.gov/Content/images/maps/wamap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27" y="30707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397155" y="990600"/>
            <a:ext cx="2165445" cy="134992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bloximages.newyork1.vip.townnews.com/ptleader.com/content/tncms/assets/v3/editorial/4/5d/45d22850-7811-11e4-b3b3-73aa4449030f/547a3f4618270.image.jpg?resize=760%2C5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2387"/>
            <a:ext cx="3397155" cy="25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438400" y="3505200"/>
            <a:ext cx="2041477" cy="1676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://enjoypt.com/wp-content/uploads/do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25" y="3971793"/>
            <a:ext cx="4589375" cy="28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corded Soun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0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09294"/>
      </p:ext>
    </p:extLst>
  </p:cSld>
  <p:clrMapOvr>
    <a:masterClrMapping/>
  </p:clrMapOvr>
  <p:transition spd="slow" advClick="0" advTm="213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1"/>
            <a:ext cx="9982598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elp 1">
            <a:hlinkClick r:id="" action="ppaction://noaction" highlightClick="1"/>
          </p:cNvPr>
          <p:cNvSpPr/>
          <p:nvPr/>
        </p:nvSpPr>
        <p:spPr>
          <a:xfrm>
            <a:off x="3733800" y="1600200"/>
            <a:ext cx="2438400" cy="2819400"/>
          </a:xfrm>
          <a:prstGeom prst="actionButtonHelp">
            <a:avLst/>
          </a:prstGeom>
          <a:noFill/>
          <a:ln w="762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3228" y="6161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8927"/>
      </p:ext>
    </p:extLst>
  </p:cSld>
  <p:clrMapOvr>
    <a:masterClrMapping/>
  </p:clrMapOvr>
  <p:transition spd="slow" advClick="0" advTm="157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sea.xx.fbcdn.net/hphotos-xfp1/v/t1.0-9/7864_10151549444926254_1371661102_n.jpg?oh=f005b91cf2fc44fd52674a42f4054940&amp;oe=55CD3E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394"/>
            <a:ext cx="5135805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32" y="945774"/>
            <a:ext cx="4005568" cy="494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208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9295"/>
      </p:ext>
    </p:extLst>
  </p:cSld>
  <p:clrMapOvr>
    <a:masterClrMapping/>
  </p:clrMapOvr>
  <p:transition spd="slow" advClick="0" advTm="124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9440"/>
      </p:ext>
    </p:extLst>
  </p:cSld>
  <p:clrMapOvr>
    <a:masterClrMapping/>
  </p:clrMapOvr>
  <p:transition spd="slow" advClick="0" advTm="298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" y="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elp 1">
            <a:hlinkClick r:id="" action="ppaction://noaction" highlightClick="1"/>
          </p:cNvPr>
          <p:cNvSpPr/>
          <p:nvPr/>
        </p:nvSpPr>
        <p:spPr>
          <a:xfrm>
            <a:off x="5840101" y="3505200"/>
            <a:ext cx="1905000" cy="2209800"/>
          </a:xfrm>
          <a:prstGeom prst="actionButtonHelp">
            <a:avLst/>
          </a:prstGeom>
          <a:noFill/>
          <a:ln w="762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1838" y="5082487"/>
            <a:ext cx="76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9526" y="388620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9" y="5345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1000" y="31358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4409" y="5934670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2047" y="60960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1934" y="274288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7834" y="79426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7290" y="20574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01566" y="5758934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i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6600" i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2585" y="2558222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2332" y="370153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i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2800" i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2899" y="116359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i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4000" i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48834" y="3886200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中文</a:t>
            </a:r>
            <a:endParaRPr lang="en-US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8" name="Recorded Soun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227" y="5439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6451"/>
      </p:ext>
    </p:extLst>
  </p:cSld>
  <p:clrMapOvr>
    <a:masterClrMapping/>
  </p:clrMapOvr>
  <p:transition spd="slow" advClick="0" advTm="77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531" y="0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dirty="0"/>
              <a:t/>
            </a:r>
            <a:br>
              <a:rPr lang="en-US" dirty="0"/>
            </a:br>
            <a:r>
              <a:rPr lang="zh-TW" altLang="en-US" sz="7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第一天</a:t>
            </a:r>
            <a:endParaRPr lang="zh-TW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572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http://www.wilsoninfo.com/independence/american-flag-button-rou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66" y="2324939"/>
            <a:ext cx="2105134" cy="20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293476" y="3153403"/>
            <a:ext cx="1143000" cy="437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3" name="Picture 9" descr="http://1.bp.blogspot.com/_N8Qb8Y-bMTQ/TTLxiLXk20I/AAAAAAAABlM/LJzy1jGk1ik/s1600/IMG_74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03" y="200066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70.28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6620"/>
      </p:ext>
    </p:extLst>
  </p:cSld>
  <p:clrMapOvr>
    <a:masterClrMapping/>
  </p:clrMapOvr>
  <p:transition spd="slow" advClick="0" advTm="1518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Angles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larit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pex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3276</TotalTime>
  <Words>58</Words>
  <Application>Microsoft Office PowerPoint</Application>
  <PresentationFormat>On-screen Show (4:3)</PresentationFormat>
  <Paragraphs>24</Paragraphs>
  <Slides>21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Angles</vt:lpstr>
      <vt:lpstr>Slipstream</vt:lpstr>
      <vt:lpstr>Office Theme</vt:lpstr>
      <vt:lpstr>Clarity</vt:lpstr>
      <vt:lpstr>Apex</vt:lpstr>
      <vt:lpstr>亞洲留學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Tucker</dc:creator>
  <cp:lastModifiedBy>Sarah Tucker</cp:lastModifiedBy>
  <cp:revision>101</cp:revision>
  <dcterms:created xsi:type="dcterms:W3CDTF">2015-05-05T21:47:43Z</dcterms:created>
  <dcterms:modified xsi:type="dcterms:W3CDTF">2015-05-08T04:24:19Z</dcterms:modified>
</cp:coreProperties>
</file>