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wav" ContentType="audio/wav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29" r:id="rId1"/>
  </p:sldMasterIdLst>
  <p:sldIdLst>
    <p:sldId id="256" r:id="rId2"/>
    <p:sldId id="257" r:id="rId3"/>
    <p:sldId id="258" r:id="rId4"/>
    <p:sldId id="259" r:id="rId5"/>
    <p:sldId id="260" r:id="rId6"/>
    <p:sldId id="261" r:id="rId7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77" d="100"/>
          <a:sy n="77" d="100"/>
        </p:scale>
        <p:origin x="-196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theme" Target="theme/theme1.xml"/><Relationship Id="rId1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printerSettings" Target="printerSettings/printerSettings1.bin"/><Relationship Id="rId9" Type="http://schemas.openxmlformats.org/officeDocument/2006/relationships/presProps" Target="presProps.xml"/><Relationship Id="rId1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8D91A-A2EE-4B54-B3C6-F6C67903BA9C}" type="datetime1">
              <a:rPr lang="en-US" smtClean="0"/>
              <a:pPr/>
              <a:t>5/10/15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345440" y="2942602"/>
            <a:ext cx="7147931" cy="24638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572652" y="2944634"/>
            <a:ext cx="1190348" cy="2459736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7712714" y="3136658"/>
            <a:ext cx="910224" cy="2075688"/>
          </a:xfrm>
          <a:prstGeom prst="rect">
            <a:avLst/>
          </a:prstGeom>
          <a:solidFill>
            <a:schemeClr val="accent3">
              <a:alpha val="70000"/>
            </a:schemeClr>
          </a:solidFill>
          <a:ln w="63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445483" y="3055621"/>
            <a:ext cx="6947845" cy="2245359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86826" y="4625268"/>
            <a:ext cx="762000" cy="457200"/>
          </a:xfrm>
        </p:spPr>
        <p:txBody>
          <a:bodyPr/>
          <a:lstStyle>
            <a:lvl1pPr algn="ctr">
              <a:defRPr sz="28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FA84A37A-AFC2-4A01-80A1-FC20F2C0D5B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541822" y="4559276"/>
            <a:ext cx="6755166" cy="664367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38971" y="3139440"/>
            <a:ext cx="6760868" cy="2077720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2805" y="4648200"/>
            <a:ext cx="6553200" cy="457200"/>
          </a:xfrm>
        </p:spPr>
        <p:txBody>
          <a:bodyPr>
            <a:normAutofit/>
          </a:bodyPr>
          <a:lstStyle>
            <a:lvl1pPr marL="0" indent="0" algn="ctr">
              <a:buNone/>
              <a:defRPr sz="1800" cap="all" spc="300" baseline="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4705" y="3227033"/>
            <a:ext cx="6629400" cy="1219201"/>
          </a:xfrm>
        </p:spPr>
        <p:txBody>
          <a:bodyPr anchor="b" anchorCtr="0">
            <a:noAutofit/>
          </a:bodyPr>
          <a:lstStyle>
            <a:lvl1pPr>
              <a:defRPr sz="4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ransition xmlns:p14="http://schemas.microsoft.com/office/powerpoint/2010/main" spd="slow" advTm="17000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785C6-EBAF-49D5-AD4D-BABF4DFAAD59}" type="datetime1">
              <a:rPr lang="en-US" smtClean="0"/>
              <a:pPr/>
              <a:t>5/10/15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4A37A-AFC2-4A01-80A1-FC20F2C0D5B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slow" advTm="17000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861702" y="228600"/>
            <a:ext cx="1859280" cy="6122634"/>
          </a:xfrm>
          <a:prstGeom prst="rect">
            <a:avLst/>
          </a:prstGeom>
          <a:solidFill>
            <a:srgbClr val="FFFFFF">
              <a:alpha val="85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955225" y="351409"/>
            <a:ext cx="1672235" cy="5877017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48577" y="395427"/>
            <a:ext cx="1485531" cy="578898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80999"/>
            <a:ext cx="6172200" cy="579120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04122-9A3A-4FD8-98B8-22631F32846C}" type="datetime1">
              <a:rPr lang="en-US" smtClean="0"/>
              <a:pPr/>
              <a:t>5/10/15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4A37A-AFC2-4A01-80A1-FC20F2C0D5B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xmlns:p14="http://schemas.microsoft.com/office/powerpoint/2010/main" spd="slow" advTm="17000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59A7B8-0EC4-44C9-AFEF-25E144F11C06}" type="datetime1">
              <a:rPr lang="en-US" smtClean="0"/>
              <a:pPr/>
              <a:t>5/10/15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4A37A-AFC2-4A01-80A1-FC20F2C0D5B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slow" advTm="17000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BB47B5-C739-4DAE-AACD-CC58CA843AC4}" type="datetime1">
              <a:rPr lang="en-US" smtClean="0"/>
              <a:pPr/>
              <a:t>5/10/15</a:t>
            </a:fld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451976" y="2946400"/>
            <a:ext cx="8265160" cy="24638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567656" y="3048000"/>
            <a:ext cx="8033800" cy="2245359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4A37A-AFC2-4A01-80A1-FC20F2C0D5B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6" y="3200399"/>
            <a:ext cx="7696200" cy="1295401"/>
          </a:xfrm>
        </p:spPr>
        <p:txBody>
          <a:bodyPr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4000" kern="1200" cap="all" baseline="0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675496" y="4541520"/>
            <a:ext cx="7818120" cy="664367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6456" y="4607510"/>
            <a:ext cx="7696200" cy="523783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 cap="all" spc="250" baseline="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75757" y="3124200"/>
            <a:ext cx="7817599" cy="2077720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xmlns:p14="http://schemas.microsoft.com/office/powerpoint/2010/main" spd="slow" advTm="17000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6128" y="1719071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19071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2AE48-94E6-46E0-BE32-5F0716DE9115}" type="datetime1">
              <a:rPr lang="en-US" smtClean="0"/>
              <a:pPr/>
              <a:t>5/10/15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4A37A-AFC2-4A01-80A1-FC20F2C0D5B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slow" advTm="17000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6128" y="1722438"/>
            <a:ext cx="4040188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6128" y="2438400"/>
            <a:ext cx="4040188" cy="36877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722438"/>
            <a:ext cx="4041775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38400"/>
            <a:ext cx="4041775" cy="36877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84C285-8BCE-48FC-97D9-E2837AF38351}" type="datetime1">
              <a:rPr lang="en-US" smtClean="0"/>
              <a:pPr/>
              <a:t>5/10/15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4A37A-AFC2-4A01-80A1-FC20F2C0D5B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slow" advTm="17000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70D3E6-EF16-4488-94A4-211508FE4682}" type="datetime1">
              <a:rPr lang="en-US" smtClean="0"/>
              <a:pPr/>
              <a:t>5/10/15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4A37A-AFC2-4A01-80A1-FC20F2C0D5B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slow" advTm="17000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Rounded Rectangle 10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77FB3B-20DA-4D0E-BF16-8262B7156612}" type="datetime1">
              <a:rPr lang="en-US" smtClean="0"/>
              <a:pPr/>
              <a:t>5/10/15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4A37A-AFC2-4A01-80A1-FC20F2C0D5B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slow" advTm="17000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ounded Rectangle 11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685800"/>
            <a:ext cx="4572000" cy="525780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73C2C-6BD0-40EC-8D8D-4D51F089C5EB}" type="datetime1">
              <a:rPr lang="en-US" smtClean="0"/>
              <a:pPr/>
              <a:t>5/10/15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4A37A-AFC2-4A01-80A1-FC20F2C0D5B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560034" y="1505712"/>
            <a:ext cx="2716566" cy="3523488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76690" y="1642472"/>
            <a:ext cx="2483254" cy="3234328"/>
          </a:xfrm>
          <a:prstGeom prst="rect">
            <a:avLst/>
          </a:prstGeom>
          <a:solidFill>
            <a:srgbClr val="FFFFFF"/>
          </a:solidFill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9000" y="2971800"/>
            <a:ext cx="2298634" cy="1752600"/>
          </a:xfrm>
        </p:spPr>
        <p:txBody>
          <a:bodyPr/>
          <a:lstStyle>
            <a:lvl1pPr marL="0" indent="0">
              <a:spcBef>
                <a:spcPts val="400"/>
              </a:spcBef>
              <a:buNone/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9000" y="1734312"/>
            <a:ext cx="2298634" cy="1191620"/>
          </a:xfrm>
        </p:spPr>
        <p:txBody>
          <a:bodyPr anchor="b">
            <a:normAutofit/>
          </a:bodyPr>
          <a:lstStyle>
            <a:lvl1pPr algn="l"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ransition xmlns:p14="http://schemas.microsoft.com/office/powerpoint/2010/main" spd="slow" advTm="17000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Rounded Rectangle 8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85800" y="621437"/>
            <a:ext cx="7772400" cy="4331564"/>
          </a:xfrm>
          <a:solidFill>
            <a:schemeClr val="bg2"/>
          </a:solidFill>
          <a:ln>
            <a:noFill/>
          </a:ln>
          <a:effectLst>
            <a:softEdge rad="12700"/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77F5C-EDA7-4864-9756-35769B0E62CF}" type="datetime1">
              <a:rPr lang="en-US" smtClean="0"/>
              <a:pPr/>
              <a:t>5/10/15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4A37A-AFC2-4A01-80A1-FC20F2C0D5B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85800" y="4953000"/>
            <a:ext cx="7772400" cy="13716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61999" y="5029200"/>
            <a:ext cx="7600765" cy="1202924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914400" y="5638800"/>
            <a:ext cx="7328514" cy="451696"/>
          </a:xfrm>
          <a:prstGeom prst="rect">
            <a:avLst/>
          </a:prstGeom>
          <a:solidFill>
            <a:schemeClr val="accent1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05589" y="5074920"/>
            <a:ext cx="7946136" cy="1097280"/>
          </a:xfrm>
          <a:prstGeom prst="rect">
            <a:avLst/>
          </a:prstGeom>
          <a:noFill/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56289" y="5656556"/>
            <a:ext cx="7244736" cy="40171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500" cap="all" spc="250" baseline="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05400"/>
            <a:ext cx="7328514" cy="523043"/>
          </a:xfrm>
        </p:spPr>
        <p:txBody>
          <a:bodyPr anchor="ctr" anchorCtr="0"/>
          <a:lstStyle>
            <a:lvl1pPr algn="ctr"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ransition xmlns:p14="http://schemas.microsoft.com/office/powerpoint/2010/main" spd="slow" advTm="17000">
    <p:wipe/>
  </p:transition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7" name="Rounded Rectangle 6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52600"/>
            <a:ext cx="8229600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88B99C93-F56F-46AB-9EB8-53614A95B15F}" type="datetime1">
              <a:rPr lang="en-US" smtClean="0"/>
              <a:pPr/>
              <a:t>5/10/15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FA84A37A-AFC2-4A01-80A1-FC20F2C0D5B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274320" y="278166"/>
            <a:ext cx="8595360" cy="132588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72863" y="372862"/>
            <a:ext cx="8380520" cy="1118587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30" r:id="rId1"/>
    <p:sldLayoutId id="2147483831" r:id="rId2"/>
    <p:sldLayoutId id="2147483832" r:id="rId3"/>
    <p:sldLayoutId id="2147483833" r:id="rId4"/>
    <p:sldLayoutId id="2147483834" r:id="rId5"/>
    <p:sldLayoutId id="2147483835" r:id="rId6"/>
    <p:sldLayoutId id="2147483836" r:id="rId7"/>
    <p:sldLayoutId id="2147483837" r:id="rId8"/>
    <p:sldLayoutId id="2147483838" r:id="rId9"/>
    <p:sldLayoutId id="2147483839" r:id="rId10"/>
    <p:sldLayoutId id="2147483840" r:id="rId11"/>
  </p:sldLayoutIdLst>
  <p:transition xmlns:p14="http://schemas.microsoft.com/office/powerpoint/2010/main" spd="slow" advTm="17000">
    <p:wipe/>
  </p:transition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3500" kern="1200" cap="all" baseline="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1" Type="http://schemas.microsoft.com/office/2007/relationships/media" Target="../media/media1.wav"/><Relationship Id="rId2" Type="http://schemas.openxmlformats.org/officeDocument/2006/relationships/audio" Target="../media/media1.wav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4459069"/>
            <a:ext cx="72480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Arial Black"/>
                <a:cs typeface="Arial Black"/>
              </a:rPr>
              <a:t>Halo 2 project description</a:t>
            </a:r>
            <a:endParaRPr lang="en-US" sz="3600" dirty="0">
              <a:latin typeface="Arial Black"/>
              <a:cs typeface="Arial Black"/>
            </a:endParaRPr>
          </a:p>
        </p:txBody>
      </p:sp>
      <p:pic>
        <p:nvPicPr>
          <p:cNvPr id="9" name="Record_0016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3586697" y="366826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3384518"/>
      </p:ext>
    </p:extLst>
  </p:cSld>
  <p:clrMapOvr>
    <a:masterClrMapping/>
  </p:clrMapOvr>
  <p:transition xmlns:p14="http://schemas.microsoft.com/office/powerpoint/2010/main" spd="slow" advTm="17000">
    <p:wip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2761" b="2761"/>
          <a:stretch>
            <a:fillRect/>
          </a:stretch>
        </p:blipFill>
        <p:spPr>
          <a:xfrm>
            <a:off x="0" y="0"/>
            <a:ext cx="9311011" cy="6858000"/>
          </a:xfrm>
        </p:spPr>
      </p:pic>
    </p:spTree>
    <p:extLst>
      <p:ext uri="{BB962C8B-B14F-4D97-AF65-F5344CB8AC3E}">
        <p14:creationId xmlns:p14="http://schemas.microsoft.com/office/powerpoint/2010/main" val="3919078887"/>
      </p:ext>
    </p:extLst>
  </p:cSld>
  <p:clrMapOvr>
    <a:masterClrMapping/>
  </p:clrMapOvr>
  <p:transition xmlns:p14="http://schemas.microsoft.com/office/powerpoint/2010/main" spd="slow" advTm="17000">
    <p:wip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1312" r="1312"/>
          <a:stretch>
            <a:fillRect/>
          </a:stretch>
        </p:blipFill>
        <p:spPr>
          <a:xfrm>
            <a:off x="-1" y="0"/>
            <a:ext cx="9142663" cy="6858000"/>
          </a:xfrm>
        </p:spPr>
      </p:pic>
    </p:spTree>
    <p:extLst>
      <p:ext uri="{BB962C8B-B14F-4D97-AF65-F5344CB8AC3E}">
        <p14:creationId xmlns:p14="http://schemas.microsoft.com/office/powerpoint/2010/main" val="1953971570"/>
      </p:ext>
    </p:extLst>
  </p:cSld>
  <p:clrMapOvr>
    <a:masterClrMapping/>
  </p:clrMapOvr>
  <p:transition xmlns:p14="http://schemas.microsoft.com/office/powerpoint/2010/main" spd="slow" advTm="17000">
    <p:wip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rcRect t="12950" b="12950"/>
          <a:stretch>
            <a:fillRect/>
          </a:stretch>
        </p:blipFill>
        <p:spPr>
          <a:xfrm>
            <a:off x="-1" y="0"/>
            <a:ext cx="9142663" cy="6858000"/>
          </a:xfrm>
        </p:spPr>
      </p:pic>
    </p:spTree>
    <p:extLst>
      <p:ext uri="{BB962C8B-B14F-4D97-AF65-F5344CB8AC3E}">
        <p14:creationId xmlns:p14="http://schemas.microsoft.com/office/powerpoint/2010/main" val="1772637587"/>
      </p:ext>
    </p:extLst>
  </p:cSld>
  <p:clrMapOvr>
    <a:masterClrMapping/>
  </p:clrMapOvr>
  <p:transition xmlns:p14="http://schemas.microsoft.com/office/powerpoint/2010/main" spd="slow" advTm="17000">
    <p:wip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2761" b="2761"/>
          <a:stretch>
            <a:fillRect/>
          </a:stretch>
        </p:blipFill>
        <p:spPr>
          <a:xfrm>
            <a:off x="-1" y="0"/>
            <a:ext cx="9142663" cy="6858000"/>
          </a:xfrm>
        </p:spPr>
      </p:pic>
    </p:spTree>
    <p:extLst>
      <p:ext uri="{BB962C8B-B14F-4D97-AF65-F5344CB8AC3E}">
        <p14:creationId xmlns:p14="http://schemas.microsoft.com/office/powerpoint/2010/main" val="2419671367"/>
      </p:ext>
    </p:extLst>
  </p:cSld>
  <p:clrMapOvr>
    <a:masterClrMapping/>
  </p:clrMapOvr>
  <p:transition xmlns:p14="http://schemas.microsoft.com/office/powerpoint/2010/main" spd="slow" advTm="17000">
    <p:wip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2392" b="2392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4286639337"/>
      </p:ext>
    </p:extLst>
  </p:cSld>
  <p:clrMapOvr>
    <a:masterClrMapping/>
  </p:clrMapOvr>
  <p:transition xmlns:p14="http://schemas.microsoft.com/office/powerpoint/2010/main" spd="slow" advTm="17000">
    <p:wip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pothecary">
  <a:themeElements>
    <a:clrScheme name="Apothecary">
      <a:dk1>
        <a:sysClr val="windowText" lastClr="000000"/>
      </a:dk1>
      <a:lt1>
        <a:sysClr val="window" lastClr="FFFFFF"/>
      </a:lt1>
      <a:dk2>
        <a:srgbClr val="564B3C"/>
      </a:dk2>
      <a:lt2>
        <a:srgbClr val="ECEDD1"/>
      </a:lt2>
      <a:accent1>
        <a:srgbClr val="93A299"/>
      </a:accent1>
      <a:accent2>
        <a:srgbClr val="CF543F"/>
      </a:accent2>
      <a:accent3>
        <a:srgbClr val="B5AE53"/>
      </a:accent3>
      <a:accent4>
        <a:srgbClr val="848058"/>
      </a:accent4>
      <a:accent5>
        <a:srgbClr val="E8B54D"/>
      </a:accent5>
      <a:accent6>
        <a:srgbClr val="786C71"/>
      </a:accent6>
      <a:hlink>
        <a:srgbClr val="CCCC00"/>
      </a:hlink>
      <a:folHlink>
        <a:srgbClr val="B2B2B2"/>
      </a:folHlink>
    </a:clrScheme>
    <a:fontScheme name="Apothecary">
      <a:majorFont>
        <a:latin typeface="Book Antiqua"/>
        <a:ea typeface=""/>
        <a:cs typeface=""/>
        <a:font script="Jpan" typeface="ＭＳ Ｐ明朝"/>
        <a:font script="Hang" typeface="HY견명조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견명조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pothecary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100000"/>
              </a:schemeClr>
            </a:gs>
            <a:gs pos="68000">
              <a:schemeClr val="phClr">
                <a:tint val="77000"/>
                <a:satMod val="100000"/>
              </a:schemeClr>
            </a:gs>
            <a:gs pos="81000">
              <a:schemeClr val="phClr">
                <a:tint val="79000"/>
                <a:satMod val="100000"/>
              </a:schemeClr>
            </a:gs>
            <a:gs pos="86000">
              <a:schemeClr val="phClr">
                <a:tint val="73000"/>
                <a:satMod val="100000"/>
              </a:schemeClr>
            </a:gs>
            <a:gs pos="100000">
              <a:schemeClr val="phClr">
                <a:tint val="35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73000"/>
                <a:shade val="100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tint val="100000"/>
                <a:shade val="57000"/>
                <a:satMod val="120000"/>
              </a:schemeClr>
            </a:gs>
            <a:gs pos="80000">
              <a:schemeClr val="phClr">
                <a:tint val="100000"/>
                <a:shade val="56000"/>
                <a:satMod val="145000"/>
              </a:schemeClr>
            </a:gs>
            <a:gs pos="88000">
              <a:schemeClr val="phClr">
                <a:tint val="100000"/>
                <a:shade val="63000"/>
                <a:satMod val="160000"/>
              </a:schemeClr>
            </a:gs>
            <a:gs pos="100000">
              <a:schemeClr val="phClr">
                <a:tint val="99000"/>
                <a:shade val="100000"/>
                <a:satMod val="155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glow" dir="tl">
              <a:rot lat="0" lon="0" rev="1800000"/>
            </a:lightRig>
          </a:scene3d>
          <a:sp3d contourW="10160" prstMaterial="dkEdge">
            <a:bevelT w="0" h="0" prst="angle"/>
            <a:contourClr>
              <a:schemeClr val="phClr">
                <a:shade val="30000"/>
                <a:satMod val="150000"/>
              </a:schemeClr>
            </a:contourClr>
          </a:sp3d>
        </a:effectStyle>
        <a:effectStyle>
          <a:effectLst>
            <a:glow rad="50800">
              <a:schemeClr val="phClr">
                <a:tint val="68000"/>
                <a:shade val="93000"/>
                <a:alpha val="37000"/>
                <a:satMod val="25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800000"/>
            </a:lightRig>
          </a:scene3d>
          <a:sp3d contourW="10160" prstMaterial="dkEdge">
            <a:bevelT w="20320" h="19050" prst="angle"/>
            <a:contourClr>
              <a:schemeClr val="phClr">
                <a:shade val="3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3000"/>
            <a:satMod val="14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atMod val="170000"/>
              </a:schemeClr>
              <a:schemeClr val="phClr">
                <a:shade val="70000"/>
                <a:satMod val="13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Apothecary.thmx</Template>
  <TotalTime>444</TotalTime>
  <Words>4</Words>
  <Application>Microsoft Macintosh PowerPoint</Application>
  <PresentationFormat>On-screen Show (4:3)</PresentationFormat>
  <Paragraphs>1</Paragraphs>
  <Slides>6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7" baseType="lpstr">
      <vt:lpstr>Apothecary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Jordan Richards</dc:creator>
  <cp:lastModifiedBy>Jordan Richards</cp:lastModifiedBy>
  <cp:revision>5</cp:revision>
  <dcterms:created xsi:type="dcterms:W3CDTF">2015-05-10T23:07:56Z</dcterms:created>
  <dcterms:modified xsi:type="dcterms:W3CDTF">2015-05-11T06:32:45Z</dcterms:modified>
</cp:coreProperties>
</file>