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6F401DD-F156-441C-8926-ABBF7AB369ED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5E5E083-F864-44AE-814E-FD63D0D757D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513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01DD-F156-441C-8926-ABBF7AB369ED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5E083-F864-44AE-814E-FD63D0D75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309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01DD-F156-441C-8926-ABBF7AB369ED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5E083-F864-44AE-814E-FD63D0D757D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813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01DD-F156-441C-8926-ABBF7AB369ED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5E083-F864-44AE-814E-FD63D0D757D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391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01DD-F156-441C-8926-ABBF7AB369ED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5E083-F864-44AE-814E-FD63D0D75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12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01DD-F156-441C-8926-ABBF7AB369ED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5E083-F864-44AE-814E-FD63D0D757D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499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01DD-F156-441C-8926-ABBF7AB369ED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5E083-F864-44AE-814E-FD63D0D757D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346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01DD-F156-441C-8926-ABBF7AB369ED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5E083-F864-44AE-814E-FD63D0D757D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250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01DD-F156-441C-8926-ABBF7AB369ED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5E083-F864-44AE-814E-FD63D0D757D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26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01DD-F156-441C-8926-ABBF7AB369ED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5E083-F864-44AE-814E-FD63D0D75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4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01DD-F156-441C-8926-ABBF7AB369ED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5E083-F864-44AE-814E-FD63D0D757D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156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01DD-F156-441C-8926-ABBF7AB369ED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5E083-F864-44AE-814E-FD63D0D75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412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01DD-F156-441C-8926-ABBF7AB369ED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5E083-F864-44AE-814E-FD63D0D757D7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568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01DD-F156-441C-8926-ABBF7AB369ED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5E083-F864-44AE-814E-FD63D0D757D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050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01DD-F156-441C-8926-ABBF7AB369ED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5E083-F864-44AE-814E-FD63D0D75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069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01DD-F156-441C-8926-ABBF7AB369ED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5E083-F864-44AE-814E-FD63D0D757D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15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01DD-F156-441C-8926-ABBF7AB369ED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5E083-F864-44AE-814E-FD63D0D75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86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6F401DD-F156-441C-8926-ABBF7AB369ED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5E5E083-F864-44AE-814E-FD63D0D75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89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Chinese Podcast Final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高迪昇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795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263316"/>
            <a:ext cx="9601196" cy="4612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/>
              <a:t>今天我要談談我最喜歡的一首詩</a:t>
            </a:r>
            <a:r>
              <a:rPr lang="en-US" altLang="zh-TW" dirty="0"/>
              <a:t>, </a:t>
            </a:r>
            <a:r>
              <a:rPr lang="zh-TW" altLang="en-US" dirty="0"/>
              <a:t>叫</a:t>
            </a:r>
            <a:r>
              <a:rPr lang="en-US" altLang="zh-TW" dirty="0"/>
              <a:t>The Road Not Taken </a:t>
            </a:r>
            <a:r>
              <a:rPr lang="zh-TW" altLang="en-US" dirty="0"/>
              <a:t>是一個美國詩人</a:t>
            </a:r>
            <a:r>
              <a:rPr lang="en-US" altLang="zh-TW" dirty="0"/>
              <a:t>Robert Frost</a:t>
            </a:r>
            <a:r>
              <a:rPr lang="zh-TW" altLang="en-US" dirty="0"/>
              <a:t>寫的。為什麼選這首詩呢？我小的時候，我跟我的家人常常去紐約看我的外祖父母。每天晚上睡覺以前，我的爺爺會讀這首詩給我聽。他常常說，“迪昇，你是我最喜歡的孫子，你是好青年，我很為你驕傲。”這是我最喜歡的一個回憶。</a:t>
            </a:r>
            <a:r>
              <a:rPr lang="en-US" altLang="zh-TW" dirty="0"/>
              <a:t>2009</a:t>
            </a:r>
            <a:r>
              <a:rPr lang="zh-TW" altLang="en-US" dirty="0"/>
              <a:t>年我的爺爺去世了，當我和家人到達紐約參加葬禮的時候，我奶奶告訴我說 爺爺希望你可以在他的葬禮上讀這首詩。我聽了特別傷心，不知道讀不讀得出來，可是最後我還是讀了。所以這首詩總是讓我非常感傷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zh-TW" altLang="en-US" dirty="0"/>
              <a:t>現在讓我讀一下這首詩給你們聽。</a:t>
            </a:r>
            <a:endParaRPr lang="en-US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05900" y="4724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31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9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910389" y="12033"/>
            <a:ext cx="3144253" cy="6857999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sz="4800" dirty="0" smtClean="0"/>
              <a:t>The Road Not Taken</a:t>
            </a:r>
          </a:p>
          <a:p>
            <a:pPr marL="0" indent="0">
              <a:buNone/>
            </a:pPr>
            <a:r>
              <a:rPr lang="en-US" sz="4800" dirty="0" smtClean="0"/>
              <a:t>BY ROBERT FROST</a:t>
            </a:r>
          </a:p>
          <a:p>
            <a:pPr marL="0" indent="0">
              <a:buNone/>
            </a:pPr>
            <a:r>
              <a:rPr lang="en-US" sz="4800" dirty="0" smtClean="0"/>
              <a:t>   Two roads diverged in a yellow wood,</a:t>
            </a:r>
          </a:p>
          <a:p>
            <a:pPr marL="0" indent="0">
              <a:buNone/>
            </a:pPr>
            <a:r>
              <a:rPr lang="en-US" sz="4800" dirty="0" smtClean="0"/>
              <a:t>   And sorry I could not travel both</a:t>
            </a:r>
          </a:p>
          <a:p>
            <a:pPr marL="0" indent="0">
              <a:buNone/>
            </a:pPr>
            <a:r>
              <a:rPr lang="en-US" sz="4800" dirty="0" smtClean="0"/>
              <a:t>   And be one traveler, long I stood</a:t>
            </a:r>
          </a:p>
          <a:p>
            <a:pPr marL="0" indent="0">
              <a:buNone/>
            </a:pPr>
            <a:r>
              <a:rPr lang="en-US" sz="4800" dirty="0" smtClean="0"/>
              <a:t>   And looked down one as far as I could</a:t>
            </a:r>
          </a:p>
          <a:p>
            <a:pPr marL="0" indent="0">
              <a:buNone/>
            </a:pPr>
            <a:r>
              <a:rPr lang="en-US" sz="4800" dirty="0" smtClean="0"/>
              <a:t>   To where it bent in the undergrowth;</a:t>
            </a:r>
          </a:p>
          <a:p>
            <a:pPr marL="0" indent="0">
              <a:buNone/>
            </a:pPr>
            <a:endParaRPr lang="en-US" sz="4800" dirty="0" smtClean="0"/>
          </a:p>
          <a:p>
            <a:pPr marL="0" indent="0">
              <a:buNone/>
            </a:pPr>
            <a:r>
              <a:rPr lang="en-US" sz="4800" dirty="0" smtClean="0"/>
              <a:t>   Then took the other, as just as fair,</a:t>
            </a:r>
          </a:p>
          <a:p>
            <a:pPr marL="0" indent="0">
              <a:buNone/>
            </a:pPr>
            <a:r>
              <a:rPr lang="en-US" sz="4800" dirty="0" smtClean="0"/>
              <a:t>   And having perhaps the better claim,</a:t>
            </a:r>
          </a:p>
          <a:p>
            <a:pPr marL="0" indent="0">
              <a:buNone/>
            </a:pPr>
            <a:r>
              <a:rPr lang="en-US" sz="4800" dirty="0" smtClean="0"/>
              <a:t>   Because it was grassy and wanted wear;</a:t>
            </a:r>
          </a:p>
          <a:p>
            <a:pPr marL="0" indent="0">
              <a:buNone/>
            </a:pPr>
            <a:r>
              <a:rPr lang="en-US" sz="4800" dirty="0" smtClean="0"/>
              <a:t>   Though as for that the passing there</a:t>
            </a:r>
          </a:p>
          <a:p>
            <a:pPr marL="0" indent="0">
              <a:buNone/>
            </a:pPr>
            <a:r>
              <a:rPr lang="en-US" sz="4800" dirty="0" smtClean="0"/>
              <a:t>   Had worn them really about the same,</a:t>
            </a:r>
          </a:p>
          <a:p>
            <a:pPr marL="0" indent="0">
              <a:buNone/>
            </a:pPr>
            <a:endParaRPr lang="en-US" sz="4800" dirty="0" smtClean="0"/>
          </a:p>
          <a:p>
            <a:pPr marL="0" indent="0">
              <a:buNone/>
            </a:pPr>
            <a:r>
              <a:rPr lang="en-US" sz="4800" dirty="0" smtClean="0"/>
              <a:t>   And both that morning equally lay</a:t>
            </a:r>
          </a:p>
          <a:p>
            <a:pPr marL="0" indent="0">
              <a:buNone/>
            </a:pPr>
            <a:r>
              <a:rPr lang="en-US" sz="4800" dirty="0" smtClean="0"/>
              <a:t>   In leaves no step had trodden black.</a:t>
            </a:r>
          </a:p>
          <a:p>
            <a:pPr marL="0" indent="0">
              <a:buNone/>
            </a:pPr>
            <a:r>
              <a:rPr lang="en-US" sz="4800" dirty="0" smtClean="0"/>
              <a:t>   Oh, I kept the first for another day!</a:t>
            </a:r>
          </a:p>
          <a:p>
            <a:pPr marL="0" indent="0">
              <a:buNone/>
            </a:pPr>
            <a:r>
              <a:rPr lang="en-US" sz="4800" dirty="0" smtClean="0"/>
              <a:t>   Yet knowing how way leads on to way,</a:t>
            </a:r>
          </a:p>
          <a:p>
            <a:pPr marL="0" indent="0">
              <a:buNone/>
            </a:pPr>
            <a:r>
              <a:rPr lang="en-US" sz="4800" dirty="0"/>
              <a:t> </a:t>
            </a:r>
            <a:r>
              <a:rPr lang="en-US" sz="4800" dirty="0" smtClean="0"/>
              <a:t>  I doubted if I should ever come back.</a:t>
            </a:r>
          </a:p>
          <a:p>
            <a:pPr marL="0" indent="0">
              <a:buNone/>
            </a:pPr>
            <a:endParaRPr lang="en-US" sz="4800" dirty="0" smtClean="0"/>
          </a:p>
          <a:p>
            <a:pPr marL="0" indent="0">
              <a:buNone/>
            </a:pPr>
            <a:r>
              <a:rPr lang="en-US" sz="4800" dirty="0" smtClean="0"/>
              <a:t>   I shall be telling this with a sigh</a:t>
            </a:r>
          </a:p>
          <a:p>
            <a:pPr marL="0" indent="0">
              <a:buNone/>
            </a:pPr>
            <a:r>
              <a:rPr lang="en-US" sz="4800" dirty="0" smtClean="0"/>
              <a:t>   Somewhere ages and ages hence:</a:t>
            </a:r>
          </a:p>
          <a:p>
            <a:pPr marL="0" indent="0">
              <a:buNone/>
            </a:pPr>
            <a:r>
              <a:rPr lang="en-US" sz="4800" dirty="0" smtClean="0"/>
              <a:t>   Two roads diverged in a wood, and I— </a:t>
            </a:r>
          </a:p>
          <a:p>
            <a:pPr marL="0" indent="0">
              <a:buNone/>
            </a:pPr>
            <a:r>
              <a:rPr lang="en-US" sz="4800" dirty="0"/>
              <a:t> </a:t>
            </a:r>
            <a:r>
              <a:rPr lang="en-US" sz="4800" dirty="0" smtClean="0"/>
              <a:t>  took the one less traveled by,</a:t>
            </a:r>
          </a:p>
          <a:p>
            <a:pPr marL="0" indent="0">
              <a:buNone/>
            </a:pPr>
            <a:r>
              <a:rPr lang="en-US" sz="4800" dirty="0" smtClean="0"/>
              <a:t>   And that has made all the difference.</a:t>
            </a:r>
          </a:p>
          <a:p>
            <a:endParaRPr lang="en-US" sz="4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9035715" y="144378"/>
            <a:ext cx="2743200" cy="67256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1050" dirty="0" smtClean="0"/>
              <a:t>       羅伯</a:t>
            </a:r>
            <a:r>
              <a:rPr lang="en-US" altLang="zh-TW" sz="1050" dirty="0" smtClean="0"/>
              <a:t>·</a:t>
            </a:r>
            <a:r>
              <a:rPr lang="zh-TW" altLang="en-US" sz="1050" dirty="0" smtClean="0"/>
              <a:t>弗羅斯特 </a:t>
            </a:r>
            <a:r>
              <a:rPr lang="en-US" altLang="zh-TW" sz="1050" dirty="0" smtClean="0"/>
              <a:t>– </a:t>
            </a:r>
            <a:r>
              <a:rPr lang="zh-TW" altLang="en-US" sz="1050" dirty="0" smtClean="0"/>
              <a:t>林中路</a:t>
            </a:r>
          </a:p>
          <a:p>
            <a:pPr marL="0" indent="0">
              <a:buNone/>
            </a:pPr>
            <a:r>
              <a:rPr lang="zh-TW" altLang="en-US" sz="1050" dirty="0"/>
              <a:t> </a:t>
            </a:r>
            <a:r>
              <a:rPr lang="zh-TW" altLang="en-US" sz="1050" dirty="0" smtClean="0"/>
              <a:t>       黃色的樹林里分出兩條路，</a:t>
            </a:r>
          </a:p>
          <a:p>
            <a:pPr marL="0" indent="0">
              <a:buNone/>
            </a:pPr>
            <a:r>
              <a:rPr lang="zh-TW" altLang="en-US" sz="1050" dirty="0" smtClean="0"/>
              <a:t>　　可惜我不能同時去涉足，</a:t>
            </a:r>
          </a:p>
          <a:p>
            <a:pPr marL="0" indent="0">
              <a:buNone/>
            </a:pPr>
            <a:r>
              <a:rPr lang="zh-TW" altLang="en-US" sz="1050" dirty="0" smtClean="0"/>
              <a:t>　　我在那路口久久佇立，</a:t>
            </a:r>
          </a:p>
          <a:p>
            <a:pPr marL="0" indent="0">
              <a:buNone/>
            </a:pPr>
            <a:r>
              <a:rPr lang="zh-TW" altLang="en-US" sz="1050" dirty="0" smtClean="0"/>
              <a:t>　　我向著一條路極目望去，</a:t>
            </a:r>
          </a:p>
          <a:p>
            <a:pPr marL="0" indent="0">
              <a:buNone/>
            </a:pPr>
            <a:r>
              <a:rPr lang="zh-TW" altLang="en-US" sz="1050" dirty="0" smtClean="0"/>
              <a:t>　　直到它消失在叢林深處。</a:t>
            </a:r>
          </a:p>
          <a:p>
            <a:pPr marL="0" indent="0">
              <a:buNone/>
            </a:pPr>
            <a:endParaRPr lang="zh-TW" altLang="en-US" sz="1050" dirty="0" smtClean="0"/>
          </a:p>
          <a:p>
            <a:pPr marL="0" indent="0">
              <a:buNone/>
            </a:pPr>
            <a:r>
              <a:rPr lang="zh-TW" altLang="en-US" sz="1050" dirty="0" smtClean="0"/>
              <a:t>　　但我卻選擇了另一條路，</a:t>
            </a:r>
          </a:p>
          <a:p>
            <a:pPr marL="0" indent="0">
              <a:buNone/>
            </a:pPr>
            <a:r>
              <a:rPr lang="zh-TW" altLang="en-US" sz="1050" dirty="0" smtClean="0"/>
              <a:t>　　它荒草萋萋，十分幽寂，</a:t>
            </a:r>
          </a:p>
          <a:p>
            <a:pPr marL="0" indent="0">
              <a:buNone/>
            </a:pPr>
            <a:r>
              <a:rPr lang="zh-TW" altLang="en-US" sz="1050" dirty="0" smtClean="0"/>
              <a:t>　　顯得更誘人，更美麗；</a:t>
            </a:r>
          </a:p>
          <a:p>
            <a:pPr marL="0" indent="0">
              <a:buNone/>
            </a:pPr>
            <a:r>
              <a:rPr lang="zh-TW" altLang="en-US" sz="1050" dirty="0" smtClean="0"/>
              <a:t>　　雖然在這兩條小路上，</a:t>
            </a:r>
          </a:p>
          <a:p>
            <a:pPr marL="0" indent="0">
              <a:buNone/>
            </a:pPr>
            <a:r>
              <a:rPr lang="zh-TW" altLang="en-US" sz="1050" dirty="0" smtClean="0"/>
              <a:t>　　很少留下旅人的足跡。</a:t>
            </a:r>
          </a:p>
          <a:p>
            <a:pPr marL="0" indent="0">
              <a:buNone/>
            </a:pPr>
            <a:endParaRPr lang="zh-TW" altLang="en-US" sz="1050" dirty="0" smtClean="0"/>
          </a:p>
          <a:p>
            <a:pPr marL="0" indent="0">
              <a:buNone/>
            </a:pPr>
            <a:r>
              <a:rPr lang="zh-TW" altLang="en-US" sz="1050" dirty="0" smtClean="0"/>
              <a:t>　　雖然那天清晨落葉滿地，</a:t>
            </a:r>
          </a:p>
          <a:p>
            <a:pPr marL="0" indent="0">
              <a:buNone/>
            </a:pPr>
            <a:r>
              <a:rPr lang="zh-TW" altLang="en-US" sz="1050" dirty="0" smtClean="0"/>
              <a:t>　　兩條路都未經腳印污染。</a:t>
            </a:r>
          </a:p>
          <a:p>
            <a:pPr marL="0" indent="0">
              <a:buNone/>
            </a:pPr>
            <a:r>
              <a:rPr lang="zh-TW" altLang="en-US" sz="1050" dirty="0" smtClean="0"/>
              <a:t>　　啊，留下一條路等改日再見！</a:t>
            </a:r>
          </a:p>
          <a:p>
            <a:pPr marL="0" indent="0">
              <a:buNone/>
            </a:pPr>
            <a:r>
              <a:rPr lang="zh-TW" altLang="en-US" sz="1050" dirty="0" smtClean="0"/>
              <a:t>　　但我知道路徑延綿無盡頭，</a:t>
            </a:r>
          </a:p>
          <a:p>
            <a:pPr marL="0" indent="0">
              <a:buNone/>
            </a:pPr>
            <a:r>
              <a:rPr lang="zh-TW" altLang="en-US" sz="1050" dirty="0" smtClean="0"/>
              <a:t>　　恐怕我難以再回返。</a:t>
            </a:r>
          </a:p>
          <a:p>
            <a:pPr marL="0" indent="0">
              <a:buNone/>
            </a:pPr>
            <a:endParaRPr lang="zh-TW" altLang="en-US" sz="1050" dirty="0" smtClean="0"/>
          </a:p>
          <a:p>
            <a:pPr marL="0" indent="0">
              <a:buNone/>
            </a:pPr>
            <a:r>
              <a:rPr lang="zh-TW" altLang="en-US" sz="1050" dirty="0" smtClean="0"/>
              <a:t>　　也許多少年後在某個地方，</a:t>
            </a:r>
          </a:p>
          <a:p>
            <a:pPr marL="0" indent="0">
              <a:buNone/>
            </a:pPr>
            <a:r>
              <a:rPr lang="zh-TW" altLang="en-US" sz="1050" dirty="0" smtClean="0"/>
              <a:t>　　我將輕聲嘆息將往事回顧：</a:t>
            </a:r>
          </a:p>
          <a:p>
            <a:pPr marL="0" indent="0">
              <a:buNone/>
            </a:pPr>
            <a:r>
              <a:rPr lang="zh-TW" altLang="en-US" sz="1050" dirty="0" smtClean="0"/>
              <a:t>　　一片樹林里分出兩條路</a:t>
            </a:r>
            <a:r>
              <a:rPr lang="en-US" altLang="zh-TW" sz="1050" dirty="0" smtClean="0"/>
              <a:t>——</a:t>
            </a:r>
          </a:p>
          <a:p>
            <a:pPr marL="0" indent="0">
              <a:buNone/>
            </a:pPr>
            <a:r>
              <a:rPr lang="zh-TW" altLang="en-US" sz="1050" dirty="0" smtClean="0"/>
              <a:t>　　而我選擇了人跡更少的一條，</a:t>
            </a:r>
          </a:p>
          <a:p>
            <a:pPr marL="0" indent="0">
              <a:buNone/>
            </a:pPr>
            <a:r>
              <a:rPr lang="zh-TW" altLang="en-US" sz="1050" dirty="0" smtClean="0"/>
              <a:t>　　從此決定了我一生的道路</a:t>
            </a:r>
            <a:endParaRPr lang="en-US" sz="105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1210" y="1458829"/>
            <a:ext cx="4146884" cy="3110163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30778" y="52044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8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23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553453"/>
            <a:ext cx="9601196" cy="53224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/>
              <a:t>我本來想做一個這首詩的中文翻譯，可是已經有很多人做了，所以下面是我對這首詩的一些解釋。這首詩是說一個人停留在十字路口，需要做一個決定。他獨自一人，得看看應該走哪一條路。兩條路看上去都好像不錯，可是一定有一條是最合適的。很多別的路人到了這裡也得做一個決定，大多數人選擇了第一條路，可是他選擇了第二條路，他覺得這條路走的人比較少。走了這條路以後，就決定了他以後的生活。自己能選擇應該走的路非常重要。</a:t>
            </a:r>
          </a:p>
          <a:p>
            <a:pPr marL="0" indent="0">
              <a:buNone/>
            </a:pPr>
            <a:r>
              <a:rPr lang="zh-TW" altLang="en-US" dirty="0"/>
              <a:t>	</a:t>
            </a:r>
          </a:p>
          <a:p>
            <a:pPr marL="0" indent="0">
              <a:buNone/>
            </a:pPr>
            <a:r>
              <a:rPr lang="zh-TW" altLang="en-US" dirty="0"/>
              <a:t>	現在，讀了這首詩，你們的想法是什麼。常常美國人會在高中的時候讀這首詩。它也有很多中文翻譯，可是我的朋友說在中國他們不知道這首詩。我覺得所有的人都應該學習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28660" y="49987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03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5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68986"/>
            <a:ext cx="10515600" cy="644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990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674</TotalTime>
  <Words>656</Words>
  <Application>Microsoft Office PowerPoint</Application>
  <PresentationFormat>Custom</PresentationFormat>
  <Paragraphs>58</Paragraphs>
  <Slides>5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Organic</vt:lpstr>
      <vt:lpstr>Chinese Podcast Final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Chinese Podcast Final</dc:title>
  <dc:creator>Microsoft account</dc:creator>
  <cp:lastModifiedBy>Puget Sound</cp:lastModifiedBy>
  <cp:revision>5</cp:revision>
  <dcterms:created xsi:type="dcterms:W3CDTF">2015-05-11T05:29:00Z</dcterms:created>
  <dcterms:modified xsi:type="dcterms:W3CDTF">2015-05-11T18:40:17Z</dcterms:modified>
</cp:coreProperties>
</file>