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3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9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8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5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2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3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B2E6-6958-4AD6-8DBB-6E787F210E2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6FF1-3968-4EF5-88A8-4A62D194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067800" cy="676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34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ichael\Pictures\NOLS FSR7\Tents in the Val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44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Michael\Pictures\NOLS FSR7\East Temple- Kanta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5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ichael\Pictures\NOLS FSR7\The Cirque from the back- Reflecting L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2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1</cp:revision>
  <dcterms:created xsi:type="dcterms:W3CDTF">2014-05-12T18:52:12Z</dcterms:created>
  <dcterms:modified xsi:type="dcterms:W3CDTF">2014-05-12T19:00:19Z</dcterms:modified>
</cp:coreProperties>
</file>