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77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1" r:id="rId14"/>
    <p:sldId id="302" r:id="rId15"/>
    <p:sldId id="303" r:id="rId16"/>
    <p:sldId id="337" r:id="rId17"/>
    <p:sldId id="338" r:id="rId18"/>
    <p:sldId id="339" r:id="rId19"/>
    <p:sldId id="304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69" r:id="rId30"/>
    <p:sldId id="315" r:id="rId31"/>
    <p:sldId id="316" r:id="rId32"/>
    <p:sldId id="318" r:id="rId33"/>
    <p:sldId id="319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2" r:id="rId43"/>
    <p:sldId id="353" r:id="rId44"/>
    <p:sldId id="354" r:id="rId45"/>
    <p:sldId id="355" r:id="rId46"/>
    <p:sldId id="356" r:id="rId47"/>
    <p:sldId id="357" r:id="rId48"/>
    <p:sldId id="368" r:id="rId49"/>
    <p:sldId id="359" r:id="rId50"/>
    <p:sldId id="360" r:id="rId51"/>
    <p:sldId id="361" r:id="rId52"/>
    <p:sldId id="362" r:id="rId53"/>
    <p:sldId id="363" r:id="rId54"/>
    <p:sldId id="364" r:id="rId55"/>
    <p:sldId id="365" r:id="rId56"/>
    <p:sldId id="367" r:id="rId57"/>
    <p:sldId id="276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5F4"/>
    <a:srgbClr val="0000CC"/>
    <a:srgbClr val="000066"/>
    <a:srgbClr val="000000"/>
    <a:srgbClr val="CC0000"/>
    <a:srgbClr val="46ACAE"/>
    <a:srgbClr val="7EA5D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7" autoAdjust="0"/>
    <p:restoredTop sz="82063" autoAdjust="0"/>
  </p:normalViewPr>
  <p:slideViewPr>
    <p:cSldViewPr>
      <p:cViewPr varScale="1">
        <p:scale>
          <a:sx n="60" d="100"/>
          <a:sy n="60" d="100"/>
        </p:scale>
        <p:origin x="12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F255686-15A8-47AD-B53E-667E51E2E75F}" type="datetimeFigureOut">
              <a:rPr lang="zh-CN" altLang="en-US"/>
              <a:pPr>
                <a:defRPr/>
              </a:pPr>
              <a:t>2024/1/25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A99BBE7-F88B-496C-84A1-83A41E55AD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59D54E-A674-48B6-837B-59F4291AD4A1}" type="slidenum">
              <a:rPr lang="zh-CN" altLang="en-US" smtClean="0">
                <a:latin typeface="Arial" pitchFamily="34" charset="0"/>
              </a:rPr>
              <a:pPr/>
              <a:t>20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99BBE7-F88B-496C-84A1-83A41E55AD37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05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EE6518-C227-4F4B-80B4-D730814B847C}" type="slidenum">
              <a:rPr lang="zh-CN" altLang="en-US" smtClean="0">
                <a:latin typeface="Arial" pitchFamily="34" charset="0"/>
              </a:rPr>
              <a:pPr/>
              <a:t>56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gray">
          <a:xfrm>
            <a:off x="609600" y="2730500"/>
            <a:ext cx="76200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pic>
        <p:nvPicPr>
          <p:cNvPr id="5" name="Picture 21" descr="05_icon_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708525"/>
            <a:ext cx="12160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3"/>
          <p:cNvSpPr>
            <a:spLocks noChangeShapeType="1"/>
          </p:cNvSpPr>
          <p:nvPr/>
        </p:nvSpPr>
        <p:spPr bwMode="auto">
          <a:xfrm>
            <a:off x="1066800" y="55626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7" name="Line 24"/>
          <p:cNvSpPr>
            <a:spLocks noChangeShapeType="1"/>
          </p:cNvSpPr>
          <p:nvPr/>
        </p:nvSpPr>
        <p:spPr bwMode="auto">
          <a:xfrm>
            <a:off x="1066800" y="6019800"/>
            <a:ext cx="7772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8" name="Picture 3" descr="G:\PRODUCTION_GENERAL\Image Processing\processed\PRO_IC1_4e_TB_ConvertedImages\JPG 72 DPI-for webscreen\img-opener_4.1_KP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763" cy="731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5372100"/>
            <a:ext cx="6934200" cy="5969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419100"/>
            <a:ext cx="28194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31FBBD7-5544-4A66-B15A-3D0743E8E8F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36B3F-20DE-42B3-A78D-B39FD0503A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53200" y="533400"/>
            <a:ext cx="205740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60198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DB7C4-F209-467F-9A65-B311232BC9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248400" cy="563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81000" y="1227138"/>
            <a:ext cx="8229600" cy="4716462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AEBF4-A4E1-4BE8-8051-200D711347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B2D65-ACF8-47DE-B67C-99FEBE38A0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66DE9-A868-4C93-B8DD-26E620C95A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1227138"/>
            <a:ext cx="40386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0" y="1227138"/>
            <a:ext cx="40386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2178B-7912-4E6D-AC4C-7885FA2551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1AE0B-75F7-4D0F-86B4-2F65042804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A72AC-4674-4902-852B-0AD482B864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0111C-F8A3-4456-ACEC-75DAEBC31F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50034-A0BA-49E2-BE74-DC1C180EA2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98DF0-B6E6-4B9B-8A40-65903F54B5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81000" y="1227138"/>
            <a:ext cx="8229600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19200" y="63373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  <a:ea typeface="宋体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6200" y="6184900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 b="1" i="1">
                <a:solidFill>
                  <a:schemeClr val="bg1"/>
                </a:solidFill>
                <a:latin typeface="+mn-lt"/>
                <a:ea typeface="宋体" charset="-122"/>
              </a:defRPr>
            </a:lvl1pPr>
          </a:lstStyle>
          <a:p>
            <a:pPr>
              <a:defRPr/>
            </a:pPr>
            <a:r>
              <a:rPr lang="en-US" altLang="zh-CN"/>
              <a:t>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3087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  <a:ea typeface="宋体" charset="-122"/>
              </a:defRPr>
            </a:lvl1pPr>
          </a:lstStyle>
          <a:p>
            <a:pPr>
              <a:defRPr/>
            </a:pPr>
            <a:fld id="{7EB23A09-6897-4BE0-822D-71EA5DE84C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066800" y="533400"/>
            <a:ext cx="6248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13.xml"/><Relationship Id="rId7" Type="http://schemas.openxmlformats.org/officeDocument/2006/relationships/slide" Target="slide4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slide" Target="slide34.xml"/><Relationship Id="rId4" Type="http://schemas.openxmlformats.org/officeDocument/2006/relationships/slide" Target="slide30.xml"/><Relationship Id="rId9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cKz47gIKS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341438"/>
            <a:ext cx="6248400" cy="596900"/>
          </a:xfrm>
        </p:spPr>
        <p:txBody>
          <a:bodyPr/>
          <a:lstStyle/>
          <a:p>
            <a:pPr algn="l" eaLnBrk="1" hangingPunct="1"/>
            <a:r>
              <a:rPr lang="en-US" altLang="zh-CN" sz="6000" dirty="0" smtClean="0">
                <a:solidFill>
                  <a:srgbClr val="FFFF00"/>
                </a:solidFill>
                <a:ea typeface="宋体" pitchFamily="2" charset="-122"/>
              </a:rPr>
              <a:t>Lesson 4</a:t>
            </a:r>
            <a:br>
              <a:rPr lang="en-US" altLang="zh-CN" sz="6000" dirty="0" smtClean="0">
                <a:solidFill>
                  <a:srgbClr val="FFFF00"/>
                </a:solidFill>
                <a:ea typeface="宋体" pitchFamily="2" charset="-122"/>
              </a:rPr>
            </a:br>
            <a:r>
              <a:rPr lang="zh-CN" altLang="en-US" sz="6000" dirty="0" smtClean="0">
                <a:solidFill>
                  <a:srgbClr val="FFFF00"/>
                </a:solidFill>
                <a:ea typeface="宋体" pitchFamily="2" charset="-122"/>
              </a:rPr>
              <a:t>愛好</a:t>
            </a:r>
            <a:endParaRPr lang="en-US" altLang="zh-CN" sz="6000" b="0" dirty="0" smtClean="0">
              <a:solidFill>
                <a:srgbClr val="FFFF00"/>
              </a:solidFill>
              <a:ea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58000"/>
            <a:ext cx="35131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© Cheng &amp;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Tsui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Company,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2"/>
          <p:cNvSpPr>
            <a:spLocks noChangeArrowheads="1"/>
          </p:cNvSpPr>
          <p:nvPr/>
        </p:nvSpPr>
        <p:spPr bwMode="auto">
          <a:xfrm>
            <a:off x="2786063" y="214313"/>
            <a:ext cx="38779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9600" dirty="0" smtClean="0">
                <a:latin typeface="楷体_GB2312" pitchFamily="49" charset="-122"/>
                <a:ea typeface="楷体_GB2312" pitchFamily="49" charset="-122"/>
              </a:rPr>
              <a:t>看電影</a:t>
            </a:r>
            <a:endParaRPr lang="zh-CN" altLang="en-US" sz="9600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2291" name="Picture 4" descr="G:\PRODUCTION_GENERAL\Image Processing\processed\PRO_IC1_4e_TB_ConvertedImages\JPG 72 DPI-for webscreen\img-how_4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773238"/>
            <a:ext cx="6761162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"/>
          <p:cNvSpPr>
            <a:spLocks noChangeArrowheads="1"/>
          </p:cNvSpPr>
          <p:nvPr/>
        </p:nvSpPr>
        <p:spPr bwMode="auto">
          <a:xfrm>
            <a:off x="1428750" y="1203325"/>
            <a:ext cx="7072313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600" dirty="0" smtClean="0">
                <a:latin typeface="楷体_GB2312" pitchFamily="49" charset="-122"/>
                <a:ea typeface="楷体_GB2312" pitchFamily="49" charset="-122"/>
              </a:rPr>
              <a:t>我喜歡</a:t>
            </a:r>
            <a:r>
              <a:rPr lang="en-US" altLang="zh-CN" sz="6600" dirty="0" smtClean="0">
                <a:latin typeface="楷体_GB2312" pitchFamily="49" charset="-122"/>
                <a:ea typeface="楷体_GB2312" pitchFamily="49" charset="-122"/>
              </a:rPr>
              <a:t>……</a:t>
            </a:r>
            <a:r>
              <a:rPr lang="zh-CN" altLang="en-US" sz="6600" dirty="0">
                <a:latin typeface="楷体_GB2312" pitchFamily="49" charset="-122"/>
                <a:ea typeface="楷体_GB2312" pitchFamily="49" charset="-122"/>
              </a:rPr>
              <a:t>。</a:t>
            </a:r>
            <a:endParaRPr lang="en-US" altLang="zh-CN" sz="6600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6600" dirty="0">
                <a:latin typeface="楷体_GB2312" pitchFamily="49" charset="-122"/>
                <a:ea typeface="楷体_GB2312" pitchFamily="49" charset="-122"/>
              </a:rPr>
              <a:t>我</a:t>
            </a:r>
            <a:r>
              <a:rPr lang="zh-CN" altLang="en-US" sz="6600" dirty="0" smtClean="0">
                <a:latin typeface="楷体_GB2312" pitchFamily="49" charset="-122"/>
                <a:ea typeface="楷体_GB2312" pitchFamily="49" charset="-122"/>
              </a:rPr>
              <a:t>也喜歡</a:t>
            </a:r>
            <a:r>
              <a:rPr lang="en-US" altLang="zh-CN" sz="6600" dirty="0" smtClean="0">
                <a:latin typeface="楷体_GB2312" pitchFamily="49" charset="-122"/>
                <a:ea typeface="楷体_GB2312" pitchFamily="49" charset="-122"/>
              </a:rPr>
              <a:t>… </a:t>
            </a:r>
            <a:r>
              <a:rPr lang="en-US" altLang="zh-CN" sz="6600" dirty="0">
                <a:latin typeface="楷体_GB2312" pitchFamily="49" charset="-122"/>
                <a:ea typeface="楷体_GB2312" pitchFamily="49" charset="-122"/>
              </a:rPr>
              <a:t>…</a:t>
            </a:r>
            <a:r>
              <a:rPr lang="zh-CN" altLang="en-US" sz="6600" dirty="0">
                <a:latin typeface="楷体_GB2312" pitchFamily="49" charset="-122"/>
                <a:ea typeface="楷体_GB2312" pitchFamily="49" charset="-122"/>
              </a:rPr>
              <a:t>。 </a:t>
            </a:r>
            <a:endParaRPr lang="en-US" altLang="zh-CN" sz="6600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6600" dirty="0">
                <a:latin typeface="楷体_GB2312" pitchFamily="49" charset="-122"/>
                <a:ea typeface="楷体_GB2312" pitchFamily="49" charset="-122"/>
              </a:rPr>
              <a:t>我</a:t>
            </a:r>
            <a:r>
              <a:rPr lang="zh-CN" altLang="en-US" sz="6600" dirty="0" smtClean="0">
                <a:latin typeface="楷体_GB2312" pitchFamily="49" charset="-122"/>
                <a:ea typeface="楷体_GB2312" pitchFamily="49" charset="-122"/>
              </a:rPr>
              <a:t>不喜歡</a:t>
            </a:r>
            <a:r>
              <a:rPr lang="en-US" altLang="zh-CN" sz="6600" dirty="0" smtClean="0">
                <a:latin typeface="楷体_GB2312" pitchFamily="49" charset="-122"/>
                <a:ea typeface="楷体_GB2312" pitchFamily="49" charset="-122"/>
              </a:rPr>
              <a:t>… </a:t>
            </a:r>
            <a:r>
              <a:rPr lang="en-US" altLang="zh-CN" sz="6600" dirty="0">
                <a:latin typeface="楷体_GB2312" pitchFamily="49" charset="-122"/>
                <a:ea typeface="楷体_GB2312" pitchFamily="49" charset="-122"/>
              </a:rPr>
              <a:t>…</a:t>
            </a:r>
            <a:r>
              <a:rPr lang="zh-CN" altLang="en-US" sz="6600" dirty="0">
                <a:latin typeface="楷体_GB2312" pitchFamily="49" charset="-122"/>
                <a:ea typeface="楷体_GB2312" pitchFamily="49" charset="-122"/>
              </a:rPr>
              <a:t>。</a:t>
            </a:r>
            <a:endParaRPr lang="en-US" altLang="zh-CN" sz="6600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6600" dirty="0">
                <a:latin typeface="楷体_GB2312" pitchFamily="49" charset="-122"/>
                <a:ea typeface="楷体_GB2312" pitchFamily="49" charset="-122"/>
              </a:rPr>
              <a:t>你呢？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900113" y="549275"/>
            <a:ext cx="25193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>
                <a:latin typeface="Times New Roman" pitchFamily="18" charset="0"/>
                <a:ea typeface="宋体" pitchFamily="2" charset="-122"/>
              </a:rPr>
              <a:t>(Pair Work)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857250" y="1285875"/>
            <a:ext cx="807243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600" dirty="0" smtClean="0">
                <a:latin typeface="楷体_GB2312" pitchFamily="49" charset="-122"/>
                <a:ea typeface="楷体_GB2312" pitchFamily="49" charset="-122"/>
              </a:rPr>
              <a:t>你</a:t>
            </a:r>
            <a:r>
              <a:rPr lang="zh-TW" altLang="en-US" sz="6600" dirty="0" smtClean="0">
                <a:latin typeface="楷体_GB2312" pitchFamily="49" charset="-122"/>
                <a:ea typeface="楷体_GB2312" pitchFamily="49" charset="-122"/>
              </a:rPr>
              <a:t>週末喜歡</a:t>
            </a:r>
            <a:r>
              <a:rPr lang="zh-CN" altLang="en-US" sz="6600" dirty="0" smtClean="0">
                <a:latin typeface="楷体_GB2312" pitchFamily="49" charset="-122"/>
                <a:ea typeface="楷体_GB2312" pitchFamily="49" charset="-122"/>
              </a:rPr>
              <a:t>做</a:t>
            </a:r>
            <a:r>
              <a:rPr lang="zh-TW" altLang="en-US" sz="6600" dirty="0" smtClean="0">
                <a:latin typeface="楷体_GB2312" pitchFamily="49" charset="-122"/>
                <a:ea typeface="楷体_GB2312" pitchFamily="49" charset="-122"/>
              </a:rPr>
              <a:t>什麼</a:t>
            </a:r>
            <a:r>
              <a:rPr lang="zh-CN" altLang="en-US" sz="6600" dirty="0" smtClean="0">
                <a:latin typeface="楷体_GB2312" pitchFamily="49" charset="-122"/>
                <a:ea typeface="楷体_GB2312" pitchFamily="49" charset="-122"/>
              </a:rPr>
              <a:t>？</a:t>
            </a:r>
            <a:endParaRPr lang="en-US" altLang="zh-CN" sz="6600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6600" dirty="0" smtClean="0">
                <a:latin typeface="楷体_GB2312" pitchFamily="49" charset="-122"/>
                <a:ea typeface="楷体_GB2312" pitchFamily="49" charset="-122"/>
              </a:rPr>
              <a:t>你</a:t>
            </a:r>
            <a:r>
              <a:rPr lang="zh-TW" altLang="en-US" sz="6600" dirty="0">
                <a:latin typeface="楷体_GB2312" pitchFamily="49" charset="-122"/>
                <a:ea typeface="楷体_GB2312" pitchFamily="49" charset="-122"/>
              </a:rPr>
              <a:t>週末</a:t>
            </a:r>
            <a:r>
              <a:rPr lang="zh-CN" altLang="en-US" sz="6600" dirty="0" smtClean="0">
                <a:latin typeface="楷体_GB2312" pitchFamily="49" charset="-122"/>
                <a:ea typeface="楷体_GB2312" pitchFamily="49" charset="-122"/>
              </a:rPr>
              <a:t>常</a:t>
            </a:r>
            <a:r>
              <a:rPr lang="zh-CN" altLang="en-US" sz="6600" dirty="0">
                <a:latin typeface="楷体_GB2312" pitchFamily="49" charset="-122"/>
                <a:ea typeface="楷体_GB2312" pitchFamily="49" charset="-122"/>
              </a:rPr>
              <a:t>常</a:t>
            </a:r>
            <a:r>
              <a:rPr lang="zh-CN" altLang="en-US" sz="6600" dirty="0" smtClean="0">
                <a:latin typeface="楷体_GB2312" pitchFamily="49" charset="-122"/>
                <a:ea typeface="楷体_GB2312" pitchFamily="49" charset="-122"/>
              </a:rPr>
              <a:t>做</a:t>
            </a:r>
            <a:r>
              <a:rPr lang="zh-TW" altLang="en-US" sz="6600" dirty="0" smtClean="0">
                <a:latin typeface="楷体_GB2312" pitchFamily="49" charset="-122"/>
                <a:ea typeface="楷体_GB2312" pitchFamily="49" charset="-122"/>
              </a:rPr>
              <a:t>什麼</a:t>
            </a:r>
            <a:r>
              <a:rPr lang="zh-CN" altLang="en-US" sz="6600" dirty="0" smtClean="0">
                <a:latin typeface="楷体_GB2312" pitchFamily="49" charset="-122"/>
                <a:ea typeface="楷体_GB2312" pitchFamily="49" charset="-122"/>
              </a:rPr>
              <a:t>？</a:t>
            </a:r>
            <a:endParaRPr lang="en-US" altLang="zh-CN" sz="6600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6600" dirty="0" smtClean="0">
                <a:latin typeface="楷体_GB2312" pitchFamily="49" charset="-122"/>
                <a:ea typeface="楷体_GB2312" pitchFamily="49" charset="-122"/>
              </a:rPr>
              <a:t>你</a:t>
            </a:r>
            <a:r>
              <a:rPr lang="zh-TW" altLang="en-US" sz="6600" dirty="0">
                <a:latin typeface="楷体_GB2312" pitchFamily="49" charset="-122"/>
                <a:ea typeface="楷体_GB2312" pitchFamily="49" charset="-122"/>
              </a:rPr>
              <a:t>週</a:t>
            </a:r>
            <a:r>
              <a:rPr lang="zh-TW" altLang="en-US" sz="6600" dirty="0" smtClean="0">
                <a:latin typeface="楷体_GB2312" pitchFamily="49" charset="-122"/>
                <a:ea typeface="楷体_GB2312" pitchFamily="49" charset="-122"/>
              </a:rPr>
              <a:t>末喜歡</a:t>
            </a:r>
            <a:r>
              <a:rPr lang="en-US" altLang="en-US" sz="6600" dirty="0" smtClean="0">
                <a:latin typeface="楷体_GB2312" pitchFamily="49" charset="-122"/>
                <a:ea typeface="楷体_GB2312" pitchFamily="49" charset="-122"/>
              </a:rPr>
              <a:t>… </a:t>
            </a:r>
            <a:r>
              <a:rPr lang="en-US" altLang="en-US" sz="6600" dirty="0">
                <a:latin typeface="楷体_GB2312" pitchFamily="49" charset="-122"/>
                <a:ea typeface="楷体_GB2312" pitchFamily="49" charset="-122"/>
              </a:rPr>
              <a:t>…</a:t>
            </a:r>
          </a:p>
          <a:p>
            <a:r>
              <a:rPr lang="zh-TW" altLang="en-US" sz="6600" dirty="0" smtClean="0">
                <a:latin typeface="楷体_GB2312" pitchFamily="49" charset="-122"/>
                <a:ea typeface="楷体_GB2312" pitchFamily="49" charset="-122"/>
              </a:rPr>
              <a:t>還</a:t>
            </a:r>
            <a:r>
              <a:rPr lang="zh-CN" altLang="en-US" sz="6600" dirty="0" smtClean="0">
                <a:latin typeface="楷体_GB2312" pitchFamily="49" charset="-122"/>
                <a:ea typeface="楷体_GB2312" pitchFamily="49" charset="-122"/>
              </a:rPr>
              <a:t>是</a:t>
            </a:r>
            <a:r>
              <a:rPr lang="en-US" altLang="en-US" sz="6600" dirty="0">
                <a:latin typeface="楷体_GB2312" pitchFamily="49" charset="-122"/>
                <a:ea typeface="楷体_GB2312" pitchFamily="49" charset="-122"/>
              </a:rPr>
              <a:t>……</a:t>
            </a:r>
            <a:r>
              <a:rPr lang="zh-CN" altLang="en-US" sz="6600" dirty="0">
                <a:latin typeface="楷体_GB2312" pitchFamily="49" charset="-122"/>
                <a:ea typeface="楷体_GB2312" pitchFamily="49" charset="-122"/>
              </a:rPr>
              <a:t>？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900113" y="620713"/>
            <a:ext cx="2808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>
                <a:latin typeface="Times New Roman" pitchFamily="18" charset="0"/>
                <a:ea typeface="宋体" pitchFamily="2" charset="-122"/>
              </a:rPr>
              <a:t>(Pair Work)</a:t>
            </a:r>
            <a:endParaRPr lang="en-US" altLang="zh-CN" sz="320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"/>
          <p:cNvSpPr>
            <a:spLocks noChangeArrowheads="1"/>
          </p:cNvSpPr>
          <p:nvPr/>
        </p:nvSpPr>
        <p:spPr bwMode="auto">
          <a:xfrm>
            <a:off x="684213" y="1916113"/>
            <a:ext cx="69008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400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Do something at another place – </a:t>
            </a:r>
          </a:p>
          <a:p>
            <a:pPr algn="ctr"/>
            <a:r>
              <a:rPr lang="zh-CN" altLang="en-US" sz="600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去</a:t>
            </a:r>
            <a:r>
              <a:rPr lang="en-US" altLang="en-US" sz="600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VO</a:t>
            </a:r>
            <a:endParaRPr lang="zh-CN" altLang="en-US" sz="600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14375" y="4286250"/>
            <a:ext cx="42862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7200" dirty="0">
                <a:latin typeface="楷体_GB2312" pitchFamily="49" charset="-122"/>
                <a:ea typeface="楷体_GB2312" pitchFamily="49" charset="-122"/>
              </a:rPr>
              <a:t>去</a:t>
            </a:r>
            <a:r>
              <a:rPr lang="zh-CN" altLang="en-US" sz="7200" dirty="0" smtClean="0">
                <a:latin typeface="楷体_GB2312" pitchFamily="49" charset="-122"/>
                <a:ea typeface="楷体_GB2312" pitchFamily="49" charset="-122"/>
              </a:rPr>
              <a:t>看</a:t>
            </a:r>
            <a:r>
              <a:rPr lang="zh-TW" altLang="en-US" sz="7200" dirty="0" smtClean="0">
                <a:latin typeface="楷体_GB2312" pitchFamily="49" charset="-122"/>
                <a:ea typeface="楷体_GB2312" pitchFamily="49" charset="-122"/>
              </a:rPr>
              <a:t>電影</a:t>
            </a:r>
            <a:endParaRPr lang="zh-CN" altLang="en-US" sz="7200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6387" name="Picture 5" descr="G:\PRODUCTION_GENERAL\Image Processing\processed\PRO_IC1_4e_TB_ConvertedImages\JPG 72 DPI-for webscreen\img-how_4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908050"/>
            <a:ext cx="496728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827088" y="4076700"/>
            <a:ext cx="40751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9600">
                <a:latin typeface="楷体_GB2312" pitchFamily="49" charset="-122"/>
                <a:ea typeface="楷体_GB2312" pitchFamily="49" charset="-122"/>
              </a:rPr>
              <a:t>去跳舞</a:t>
            </a:r>
          </a:p>
        </p:txBody>
      </p:sp>
      <p:pic>
        <p:nvPicPr>
          <p:cNvPr id="17411" name="Picture 5" descr="G:\PRODUCTION_GENERAL\Image Processing\processed\PRO_IC1_4e_TB_ConvertedImages\JPG 72 DPI-for webscreen\img-lang_5.15#.jpg"/>
          <p:cNvPicPr>
            <a:picLocks noChangeAspect="1" noChangeArrowheads="1"/>
          </p:cNvPicPr>
          <p:nvPr/>
        </p:nvPicPr>
        <p:blipFill>
          <a:blip r:embed="rId3" cstate="print"/>
          <a:srcRect r="20680"/>
          <a:stretch>
            <a:fillRect/>
          </a:stretch>
        </p:blipFill>
        <p:spPr bwMode="auto">
          <a:xfrm>
            <a:off x="3419475" y="1052513"/>
            <a:ext cx="302418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54013" y="4000500"/>
            <a:ext cx="38766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9600">
                <a:latin typeface="楷体_GB2312" pitchFamily="49" charset="-122"/>
                <a:ea typeface="楷体_GB2312" pitchFamily="49" charset="-122"/>
              </a:rPr>
              <a:t>去唱歌</a:t>
            </a:r>
          </a:p>
        </p:txBody>
      </p:sp>
      <p:pic>
        <p:nvPicPr>
          <p:cNvPr id="18435" name="Picture 4" descr="G:\PRODUCTION_GENERAL\Image Processing\processed\PRO_IC1_4e_TB_ConvertedImages\JPG 72 DPI-for webscreen\img-lang_5.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1125538"/>
            <a:ext cx="27654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57188" y="4357688"/>
            <a:ext cx="510909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9600" dirty="0">
                <a:latin typeface="楷体_GB2312" pitchFamily="49" charset="-122"/>
                <a:ea typeface="楷体_GB2312" pitchFamily="49" charset="-122"/>
              </a:rPr>
              <a:t>去</a:t>
            </a:r>
            <a:r>
              <a:rPr lang="zh-CN" altLang="en-US" sz="9600" dirty="0" smtClean="0">
                <a:latin typeface="楷体_GB2312" pitchFamily="49" charset="-122"/>
                <a:ea typeface="楷体_GB2312" pitchFamily="49" charset="-122"/>
              </a:rPr>
              <a:t>看</a:t>
            </a:r>
            <a:r>
              <a:rPr lang="zh-TW" altLang="en-US" sz="9600" dirty="0" smtClean="0">
                <a:latin typeface="楷体_GB2312" pitchFamily="49" charset="-122"/>
                <a:ea typeface="楷体_GB2312" pitchFamily="49" charset="-122"/>
              </a:rPr>
              <a:t>電視</a:t>
            </a:r>
            <a:endParaRPr lang="zh-CN" altLang="en-US" sz="9600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9459" name="Picture 4" descr="G:\PRODUCTION_GENERAL\Image Processing\processed\PRO_IC1_4e_TB_ConvertedImages\JPG 72 DPI-for webscreen\img-lang_5.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765175"/>
            <a:ext cx="338455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00063" y="4143375"/>
            <a:ext cx="39417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ea typeface="宋体" pitchFamily="2" charset="-122"/>
              </a:rPr>
              <a:t> </a:t>
            </a:r>
            <a:r>
              <a:rPr lang="zh-CN" altLang="en-US" sz="9600">
                <a:latin typeface="楷体_GB2312" pitchFamily="49" charset="-122"/>
                <a:ea typeface="楷体_GB2312" pitchFamily="49" charset="-122"/>
              </a:rPr>
              <a:t>去打球</a:t>
            </a:r>
          </a:p>
        </p:txBody>
      </p:sp>
      <p:pic>
        <p:nvPicPr>
          <p:cNvPr id="20483" name="Picture 5" descr="G:\PRODUCTION_GENERAL\Image Processing\processed\PRO_IC1_4e_TB_ConvertedImages\JPG 72 DPI-for webscreen\img-how_4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49275"/>
            <a:ext cx="5400675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95288" y="1989138"/>
            <a:ext cx="835818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8000" dirty="0" smtClean="0">
                <a:latin typeface="楷体_GB2312" pitchFamily="49" charset="-122"/>
                <a:ea typeface="楷体_GB2312" pitchFamily="49" charset="-122"/>
              </a:rPr>
              <a:t>你</a:t>
            </a:r>
            <a:r>
              <a:rPr lang="zh-TW" altLang="en-US" sz="8000" dirty="0" smtClean="0">
                <a:latin typeface="楷体_GB2312" pitchFamily="49" charset="-122"/>
                <a:ea typeface="楷体_GB2312" pitchFamily="49" charset="-122"/>
              </a:rPr>
              <a:t>這個週末</a:t>
            </a:r>
            <a:r>
              <a:rPr lang="en-US" altLang="zh-TW" sz="8000" dirty="0" smtClean="0"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TW" sz="8000" dirty="0" smtClean="0"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8000" dirty="0" smtClean="0">
                <a:latin typeface="楷体_GB2312" pitchFamily="49" charset="-122"/>
                <a:ea typeface="楷体_GB2312" pitchFamily="49" charset="-122"/>
              </a:rPr>
              <a:t>去做</a:t>
            </a:r>
            <a:r>
              <a:rPr lang="zh-TW" altLang="en-US" sz="8000" dirty="0" smtClean="0">
                <a:latin typeface="楷体_GB2312" pitchFamily="49" charset="-122"/>
                <a:ea typeface="楷体_GB2312" pitchFamily="49" charset="-122"/>
              </a:rPr>
              <a:t>什麼</a:t>
            </a:r>
            <a:r>
              <a:rPr lang="zh-CN" altLang="en-US" sz="8000" dirty="0" smtClean="0">
                <a:latin typeface="楷体_GB2312" pitchFamily="49" charset="-122"/>
                <a:ea typeface="楷体_GB2312" pitchFamily="49" charset="-122"/>
              </a:rPr>
              <a:t>？</a:t>
            </a:r>
            <a:endParaRPr lang="zh-CN" altLang="en-US" sz="80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611188" y="692150"/>
            <a:ext cx="2305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>
                <a:latin typeface="Times New Roman" pitchFamily="18" charset="0"/>
                <a:ea typeface="宋体" pitchFamily="2" charset="-122"/>
              </a:rPr>
              <a:t>(Pair Work)</a:t>
            </a:r>
            <a:endParaRPr lang="en-US" altLang="zh-CN" sz="320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accent1"/>
                </a:solidFill>
                <a:ea typeface="宋体" pitchFamily="2" charset="-122"/>
              </a:rPr>
              <a:t>Contents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zh-CN">
              <a:ea typeface="宋体" pitchFamily="2" charset="-122"/>
            </a:endParaRPr>
          </a:p>
        </p:txBody>
      </p:sp>
      <p:grpSp>
        <p:nvGrpSpPr>
          <p:cNvPr id="4100" name="Group 46"/>
          <p:cNvGrpSpPr>
            <a:grpSpLocks/>
          </p:cNvGrpSpPr>
          <p:nvPr/>
        </p:nvGrpSpPr>
        <p:grpSpPr bwMode="auto">
          <a:xfrm>
            <a:off x="1500188" y="1000125"/>
            <a:ext cx="6429375" cy="685800"/>
            <a:chOff x="1296" y="1824"/>
            <a:chExt cx="2976" cy="432"/>
          </a:xfrm>
        </p:grpSpPr>
        <p:sp>
          <p:nvSpPr>
            <p:cNvPr id="87087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4137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38" name="Text Box 49"/>
            <p:cNvSpPr txBox="1">
              <a:spLocks noChangeArrowheads="1"/>
            </p:cNvSpPr>
            <p:nvPr/>
          </p:nvSpPr>
          <p:spPr bwMode="gray">
            <a:xfrm>
              <a:off x="1752" y="1884"/>
              <a:ext cx="2160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b="1">
                  <a:latin typeface="Times New Roman" pitchFamily="18" charset="0"/>
                  <a:ea typeface="宋体" pitchFamily="2" charset="-122"/>
                  <a:cs typeface="Times New Roman" pitchFamily="18" charset="0"/>
                  <a:hlinkClick r:id="rId2" action="ppaction://hlinksldjump"/>
                </a:rPr>
                <a:t>Hobbies</a:t>
              </a:r>
              <a:endPara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4139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pitchFamily="2" charset="-122"/>
                </a:rPr>
                <a:t>1</a:t>
              </a:r>
            </a:p>
          </p:txBody>
        </p:sp>
      </p:grpSp>
      <p:grpSp>
        <p:nvGrpSpPr>
          <p:cNvPr id="4101" name="Group 51"/>
          <p:cNvGrpSpPr>
            <a:grpSpLocks/>
          </p:cNvGrpSpPr>
          <p:nvPr/>
        </p:nvGrpSpPr>
        <p:grpSpPr bwMode="auto">
          <a:xfrm>
            <a:off x="1500188" y="1671638"/>
            <a:ext cx="6429375" cy="685800"/>
            <a:chOff x="1296" y="1824"/>
            <a:chExt cx="2976" cy="432"/>
          </a:xfrm>
        </p:grpSpPr>
        <p:sp>
          <p:nvSpPr>
            <p:cNvPr id="87092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4133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34" name="Text Box 54"/>
            <p:cNvSpPr txBox="1">
              <a:spLocks noChangeArrowheads="1"/>
            </p:cNvSpPr>
            <p:nvPr/>
          </p:nvSpPr>
          <p:spPr bwMode="gray">
            <a:xfrm>
              <a:off x="1797" y="1896"/>
              <a:ext cx="2160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b="1">
                  <a:latin typeface="Times New Roman" pitchFamily="18" charset="0"/>
                  <a:ea typeface="宋体" pitchFamily="2" charset="-122"/>
                  <a:cs typeface="Times New Roman" pitchFamily="18" charset="0"/>
                  <a:hlinkClick r:id="rId3" action="ppaction://hlinksldjump"/>
                </a:rPr>
                <a:t>Two verbs in a series</a:t>
              </a:r>
              <a:endParaRPr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4135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4102" name="Group 56"/>
          <p:cNvGrpSpPr>
            <a:grpSpLocks/>
          </p:cNvGrpSpPr>
          <p:nvPr/>
        </p:nvGrpSpPr>
        <p:grpSpPr bwMode="auto">
          <a:xfrm>
            <a:off x="1500188" y="2357438"/>
            <a:ext cx="6429375" cy="685800"/>
            <a:chOff x="1296" y="1824"/>
            <a:chExt cx="2976" cy="432"/>
          </a:xfrm>
        </p:grpSpPr>
        <p:sp>
          <p:nvSpPr>
            <p:cNvPr id="87097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tint val="21176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4129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tx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30" name="Text Box 59"/>
            <p:cNvSpPr txBox="1">
              <a:spLocks noChangeArrowheads="1"/>
            </p:cNvSpPr>
            <p:nvPr/>
          </p:nvSpPr>
          <p:spPr bwMode="gray">
            <a:xfrm>
              <a:off x="1797" y="1934"/>
              <a:ext cx="2160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sz="2000" b="1">
                  <a:latin typeface="楷体_GB2312" pitchFamily="49" charset="-122"/>
                  <a:ea typeface="楷体_GB2312" pitchFamily="49" charset="-122"/>
                  <a:cs typeface="Times New Roman" pitchFamily="18" charset="0"/>
                  <a:hlinkClick r:id="rId4" action="ppaction://hlinksldjump"/>
                </a:rPr>
                <a:t>那</a:t>
              </a:r>
              <a:r>
                <a:rPr lang="pt-BR" altLang="zh-CN" sz="2000" b="1">
                  <a:latin typeface="楷体_GB2312" pitchFamily="49" charset="-122"/>
                  <a:ea typeface="楷体_GB2312" pitchFamily="49" charset="-122"/>
                  <a:cs typeface="Times New Roman" pitchFamily="18" charset="0"/>
                  <a:hlinkClick r:id="rId4" action="ppaction://hlinksldjump"/>
                </a:rPr>
                <a:t>(</a:t>
              </a:r>
              <a:r>
                <a:rPr lang="zh-CN" sz="2000" b="1">
                  <a:latin typeface="楷体_GB2312" pitchFamily="49" charset="-122"/>
                  <a:ea typeface="楷体_GB2312" pitchFamily="49" charset="-122"/>
                  <a:cs typeface="Times New Roman" pitchFamily="18" charset="0"/>
                  <a:hlinkClick r:id="rId4" action="ppaction://hlinksldjump"/>
                </a:rPr>
                <a:t>么</a:t>
              </a:r>
              <a:r>
                <a:rPr lang="pt-BR" altLang="zh-CN" sz="2000" b="1">
                  <a:latin typeface="楷体_GB2312" pitchFamily="49" charset="-122"/>
                  <a:ea typeface="楷体_GB2312" pitchFamily="49" charset="-122"/>
                  <a:cs typeface="Times New Roman" pitchFamily="18" charset="0"/>
                  <a:hlinkClick r:id="rId4" action="ppaction://hlinksldjump"/>
                </a:rPr>
                <a:t>) </a:t>
              </a:r>
              <a:r>
                <a:rPr lang="pt-BR" altLang="zh-CN" sz="2000" b="1">
                  <a:latin typeface="Times New Roman" pitchFamily="18" charset="0"/>
                  <a:ea typeface="华文楷体" pitchFamily="2" charset="-122"/>
                  <a:cs typeface="Times New Roman" pitchFamily="18" charset="0"/>
                  <a:hlinkClick r:id="rId4" action="ppaction://hlinksldjump"/>
                </a:rPr>
                <a:t>as a cohesive device</a:t>
              </a:r>
              <a:endParaRPr lang="en-US" altLang="zh-CN" sz="2000" b="1">
                <a:solidFill>
                  <a:srgbClr val="000000"/>
                </a:solidFill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4131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pitchFamily="2" charset="-122"/>
                </a:rPr>
                <a:t>3</a:t>
              </a:r>
            </a:p>
          </p:txBody>
        </p:sp>
      </p:grpSp>
      <p:grpSp>
        <p:nvGrpSpPr>
          <p:cNvPr id="4103" name="Group 46"/>
          <p:cNvGrpSpPr>
            <a:grpSpLocks/>
          </p:cNvGrpSpPr>
          <p:nvPr/>
        </p:nvGrpSpPr>
        <p:grpSpPr bwMode="auto">
          <a:xfrm>
            <a:off x="1500188" y="3743325"/>
            <a:ext cx="6500812" cy="685800"/>
            <a:chOff x="1296" y="1824"/>
            <a:chExt cx="3021" cy="432"/>
          </a:xfrm>
        </p:grpSpPr>
        <p:sp>
          <p:nvSpPr>
            <p:cNvPr id="20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4125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26" name="Text Box 49"/>
            <p:cNvSpPr txBox="1">
              <a:spLocks noChangeArrowheads="1"/>
            </p:cNvSpPr>
            <p:nvPr/>
          </p:nvSpPr>
          <p:spPr bwMode="gray">
            <a:xfrm>
              <a:off x="1752" y="1914"/>
              <a:ext cx="2565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b="1">
                  <a:latin typeface="Times New Roman" pitchFamily="18" charset="0"/>
                  <a:ea typeface="宋体" pitchFamily="2" charset="-122"/>
                  <a:cs typeface="Times New Roman" pitchFamily="18" charset="0"/>
                  <a:hlinkClick r:id="rId5" action="ppaction://hlinksldjump"/>
                </a:rPr>
                <a:t>Making a proposal </a:t>
              </a:r>
              <a:r>
                <a:rPr lang="en-US" altLang="zh-CN" sz="2000">
                  <a:latin typeface="楷体_GB2312" pitchFamily="49" charset="-122"/>
                  <a:ea typeface="楷体_GB2312" pitchFamily="49" charset="-122"/>
                  <a:cs typeface="Times New Roman" pitchFamily="18" charset="0"/>
                  <a:hlinkClick r:id="rId5" action="ppaction://hlinksldjump"/>
                </a:rPr>
                <a:t>(</a:t>
              </a:r>
              <a:r>
                <a:rPr lang="zh-CN" altLang="en-US" sz="2000">
                  <a:latin typeface="楷体_GB2312" pitchFamily="49" charset="-122"/>
                  <a:ea typeface="楷体_GB2312" pitchFamily="49" charset="-122"/>
                  <a:cs typeface="Times New Roman" pitchFamily="18" charset="0"/>
                  <a:hlinkClick r:id="rId5" action="ppaction://hlinksldjump"/>
                </a:rPr>
                <a:t>怎么样？好吗？好不好？</a:t>
              </a:r>
              <a:r>
                <a:rPr lang="en-US" altLang="zh-CN" sz="2000">
                  <a:latin typeface="楷体_GB2312" pitchFamily="49" charset="-122"/>
                  <a:ea typeface="楷体_GB2312" pitchFamily="49" charset="-122"/>
                  <a:cs typeface="Times New Roman" pitchFamily="18" charset="0"/>
                  <a:hlinkClick r:id="rId5" action="ppaction://hlinksldjump"/>
                </a:rPr>
                <a:t>)</a:t>
              </a:r>
              <a:endParaRPr lang="zh-CN" altLang="en-US" sz="2000">
                <a:latin typeface="楷体_GB2312" pitchFamily="49" charset="-122"/>
                <a:ea typeface="楷体_GB2312" pitchFamily="49" charset="-122"/>
                <a:cs typeface="Times New Roman" pitchFamily="18" charset="0"/>
              </a:endParaRPr>
            </a:p>
          </p:txBody>
        </p:sp>
        <p:sp>
          <p:nvSpPr>
            <p:cNvPr id="4127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16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pitchFamily="2" charset="-122"/>
                </a:rPr>
                <a:t>5</a:t>
              </a:r>
            </a:p>
          </p:txBody>
        </p:sp>
      </p:grpSp>
      <p:grpSp>
        <p:nvGrpSpPr>
          <p:cNvPr id="4104" name="Group 51"/>
          <p:cNvGrpSpPr>
            <a:grpSpLocks/>
          </p:cNvGrpSpPr>
          <p:nvPr/>
        </p:nvGrpSpPr>
        <p:grpSpPr bwMode="auto">
          <a:xfrm>
            <a:off x="1500188" y="4429125"/>
            <a:ext cx="6500812" cy="685800"/>
            <a:chOff x="1296" y="1824"/>
            <a:chExt cx="2976" cy="432"/>
          </a:xfrm>
        </p:grpSpPr>
        <p:sp>
          <p:nvSpPr>
            <p:cNvPr id="25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4121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22" name="Text Box 54"/>
            <p:cNvSpPr txBox="1">
              <a:spLocks noChangeArrowheads="1"/>
            </p:cNvSpPr>
            <p:nvPr/>
          </p:nvSpPr>
          <p:spPr bwMode="gray">
            <a:xfrm>
              <a:off x="1797" y="1896"/>
              <a:ext cx="2160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b="1">
                  <a:latin typeface="Times New Roman" pitchFamily="18" charset="0"/>
                  <a:ea typeface="宋体" pitchFamily="2" charset="-122"/>
                  <a:cs typeface="Times New Roman" pitchFamily="18" charset="0"/>
                  <a:hlinkClick r:id="rId6" action="ppaction://hlinksldjump"/>
                </a:rPr>
                <a:t>Express opinions</a:t>
              </a:r>
              <a:r>
                <a:rPr lang="en-US" altLang="zh-CN" sz="2000">
                  <a:ea typeface="宋体" pitchFamily="2" charset="-122"/>
                  <a:cs typeface="Times New Roman" pitchFamily="18" charset="0"/>
                  <a:hlinkClick r:id="rId6" action="ppaction://hlinksldjump"/>
                </a:rPr>
                <a:t>: </a:t>
              </a:r>
              <a:r>
                <a:rPr lang="zh-CN" altLang="en-US" sz="2000">
                  <a:latin typeface="楷体_GB2312" pitchFamily="49" charset="-122"/>
                  <a:ea typeface="楷体_GB2312" pitchFamily="49" charset="-122"/>
                  <a:cs typeface="Times New Roman" pitchFamily="18" charset="0"/>
                  <a:hlinkClick r:id="rId6" action="ppaction://hlinksldjump"/>
                </a:rPr>
                <a:t>觉得</a:t>
              </a:r>
              <a:r>
                <a:rPr lang="en-US" altLang="zh-CN" sz="2000">
                  <a:latin typeface="楷体_GB2312" pitchFamily="49" charset="-122"/>
                  <a:ea typeface="楷体_GB2312" pitchFamily="49" charset="-122"/>
                  <a:cs typeface="Times New Roman" pitchFamily="18" charset="0"/>
                  <a:hlinkClick r:id="rId6" action="ppaction://hlinksldjump"/>
                </a:rPr>
                <a:t>...</a:t>
              </a:r>
              <a:r>
                <a:rPr lang="zh-CN" altLang="en-US" sz="2000">
                  <a:latin typeface="楷体_GB2312" pitchFamily="49" charset="-122"/>
                  <a:ea typeface="楷体_GB2312" pitchFamily="49" charset="-122"/>
                  <a:cs typeface="Times New Roman" pitchFamily="18" charset="0"/>
                  <a:hlinkClick r:id="rId6" action="ppaction://hlinksldjump"/>
                </a:rPr>
                <a:t>有</a:t>
              </a:r>
              <a:r>
                <a:rPr lang="en-US" altLang="zh-CN" sz="2000">
                  <a:latin typeface="楷体_GB2312" pitchFamily="49" charset="-122"/>
                  <a:ea typeface="楷体_GB2312" pitchFamily="49" charset="-122"/>
                  <a:cs typeface="Times New Roman" pitchFamily="18" charset="0"/>
                  <a:hlinkClick r:id="rId6" action="ppaction://hlinksldjump"/>
                </a:rPr>
                <a:t>(</a:t>
              </a:r>
              <a:r>
                <a:rPr lang="zh-CN" altLang="en-US" sz="2000">
                  <a:latin typeface="楷体_GB2312" pitchFamily="49" charset="-122"/>
                  <a:ea typeface="楷体_GB2312" pitchFamily="49" charset="-122"/>
                  <a:cs typeface="Times New Roman" pitchFamily="18" charset="0"/>
                  <a:hlinkClick r:id="rId6" action="ppaction://hlinksldjump"/>
                </a:rPr>
                <a:t>没有</a:t>
              </a:r>
              <a:r>
                <a:rPr lang="en-US" altLang="zh-CN" sz="2000">
                  <a:latin typeface="楷体_GB2312" pitchFamily="49" charset="-122"/>
                  <a:ea typeface="楷体_GB2312" pitchFamily="49" charset="-122"/>
                  <a:cs typeface="Times New Roman" pitchFamily="18" charset="0"/>
                  <a:hlinkClick r:id="rId6" action="ppaction://hlinksldjump"/>
                </a:rPr>
                <a:t>)</a:t>
              </a:r>
              <a:r>
                <a:rPr lang="zh-CN" altLang="en-US" sz="2000">
                  <a:latin typeface="楷体_GB2312" pitchFamily="49" charset="-122"/>
                  <a:ea typeface="楷体_GB2312" pitchFamily="49" charset="-122"/>
                  <a:cs typeface="Times New Roman" pitchFamily="18" charset="0"/>
                  <a:hlinkClick r:id="rId6" action="ppaction://hlinksldjump"/>
                </a:rPr>
                <a:t>意思</a:t>
              </a:r>
              <a:endParaRPr lang="zh-CN" altLang="en-US" sz="2000">
                <a:latin typeface="楷体_GB2312" pitchFamily="49" charset="-122"/>
                <a:ea typeface="楷体_GB2312" pitchFamily="49" charset="-122"/>
                <a:cs typeface="Times New Roman" pitchFamily="18" charset="0"/>
              </a:endParaRPr>
            </a:p>
          </p:txBody>
        </p:sp>
        <p:sp>
          <p:nvSpPr>
            <p:cNvPr id="4123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16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pitchFamily="2" charset="-122"/>
                </a:rPr>
                <a:t>6</a:t>
              </a:r>
            </a:p>
          </p:txBody>
        </p:sp>
      </p:grpSp>
      <p:grpSp>
        <p:nvGrpSpPr>
          <p:cNvPr id="4105" name="Group 56"/>
          <p:cNvGrpSpPr>
            <a:grpSpLocks/>
          </p:cNvGrpSpPr>
          <p:nvPr/>
        </p:nvGrpSpPr>
        <p:grpSpPr bwMode="auto">
          <a:xfrm>
            <a:off x="1500188" y="5143500"/>
            <a:ext cx="6429375" cy="685800"/>
            <a:chOff x="1296" y="1824"/>
            <a:chExt cx="2976" cy="432"/>
          </a:xfrm>
        </p:grpSpPr>
        <p:sp>
          <p:nvSpPr>
            <p:cNvPr id="30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tint val="21176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4117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tx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18" name="Text Box 59"/>
            <p:cNvSpPr txBox="1">
              <a:spLocks noChangeArrowheads="1"/>
            </p:cNvSpPr>
            <p:nvPr/>
          </p:nvSpPr>
          <p:spPr bwMode="gray">
            <a:xfrm>
              <a:off x="2079" y="1914"/>
              <a:ext cx="2160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b="1">
                  <a:latin typeface="Times New Roman" pitchFamily="18" charset="0"/>
                  <a:ea typeface="宋体" pitchFamily="2" charset="-122"/>
                  <a:cs typeface="Times New Roman" pitchFamily="18" charset="0"/>
                  <a:hlinkClick r:id="rId7" action="ppaction://hlinksldjump"/>
                </a:rPr>
                <a:t>Reasoning    </a:t>
              </a:r>
              <a:r>
                <a:rPr lang="zh-CN" altLang="en-US" sz="2000">
                  <a:latin typeface="楷体_GB2312" pitchFamily="49" charset="-122"/>
                  <a:ea typeface="楷体_GB2312" pitchFamily="49" charset="-122"/>
                  <a:cs typeface="Times New Roman" pitchFamily="18" charset="0"/>
                  <a:hlinkClick r:id="rId7" action="ppaction://hlinksldjump"/>
                </a:rPr>
                <a:t>因为</a:t>
              </a:r>
              <a:r>
                <a:rPr lang="en-US" altLang="zh-CN" sz="2000">
                  <a:latin typeface="楷体_GB2312" pitchFamily="49" charset="-122"/>
                  <a:ea typeface="楷体_GB2312" pitchFamily="49" charset="-122"/>
                  <a:cs typeface="Times New Roman" pitchFamily="18" charset="0"/>
                  <a:hlinkClick r:id="rId7" action="ppaction://hlinksldjump"/>
                </a:rPr>
                <a:t>...</a:t>
              </a:r>
              <a:r>
                <a:rPr lang="zh-CN" altLang="en-US" sz="2000">
                  <a:latin typeface="楷体_GB2312" pitchFamily="49" charset="-122"/>
                  <a:ea typeface="楷体_GB2312" pitchFamily="49" charset="-122"/>
                  <a:cs typeface="Times New Roman" pitchFamily="18" charset="0"/>
                  <a:hlinkClick r:id="rId7" action="ppaction://hlinksldjump"/>
                </a:rPr>
                <a:t>所以</a:t>
              </a:r>
              <a:endParaRPr lang="zh-CN" altLang="en-US" sz="2000">
                <a:latin typeface="楷体_GB2312" pitchFamily="49" charset="-122"/>
                <a:ea typeface="楷体_GB2312" pitchFamily="49" charset="-122"/>
                <a:cs typeface="Times New Roman" pitchFamily="18" charset="0"/>
              </a:endParaRPr>
            </a:p>
          </p:txBody>
        </p:sp>
        <p:sp>
          <p:nvSpPr>
            <p:cNvPr id="4119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16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pitchFamily="2" charset="-122"/>
                </a:rPr>
                <a:t>7</a:t>
              </a:r>
            </a:p>
          </p:txBody>
        </p:sp>
      </p:grpSp>
      <p:grpSp>
        <p:nvGrpSpPr>
          <p:cNvPr id="4106" name="Group 61"/>
          <p:cNvGrpSpPr>
            <a:grpSpLocks/>
          </p:cNvGrpSpPr>
          <p:nvPr/>
        </p:nvGrpSpPr>
        <p:grpSpPr bwMode="auto">
          <a:xfrm>
            <a:off x="1500188" y="5815013"/>
            <a:ext cx="6500812" cy="685800"/>
            <a:chOff x="1296" y="1824"/>
            <a:chExt cx="2976" cy="432"/>
          </a:xfrm>
        </p:grpSpPr>
        <p:sp>
          <p:nvSpPr>
            <p:cNvPr id="35" name="AutoShape 6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113" name="AutoShape 6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14" name="Text Box 64"/>
            <p:cNvSpPr txBox="1">
              <a:spLocks noChangeArrowheads="1"/>
            </p:cNvSpPr>
            <p:nvPr/>
          </p:nvSpPr>
          <p:spPr bwMode="gray">
            <a:xfrm>
              <a:off x="1680" y="1887"/>
              <a:ext cx="2160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b="1">
                  <a:latin typeface="Times New Roman" pitchFamily="18" charset="0"/>
                  <a:ea typeface="宋体" pitchFamily="2" charset="-122"/>
                  <a:cs typeface="Times New Roman" pitchFamily="18" charset="0"/>
                  <a:hlinkClick r:id="rId8" action="ppaction://hlinksldjump"/>
                </a:rPr>
                <a:t>Practice</a:t>
              </a:r>
              <a:endParaRPr lang="en-US" altLang="zh-CN" sz="2000" b="1"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4115" name="Text Box 65"/>
            <p:cNvSpPr txBox="1">
              <a:spLocks noChangeArrowheads="1"/>
            </p:cNvSpPr>
            <p:nvPr/>
          </p:nvSpPr>
          <p:spPr bwMode="gray">
            <a:xfrm>
              <a:off x="1393" y="1886"/>
              <a:ext cx="16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pitchFamily="2" charset="-122"/>
                </a:rPr>
                <a:t>8</a:t>
              </a:r>
            </a:p>
          </p:txBody>
        </p:sp>
      </p:grpSp>
      <p:grpSp>
        <p:nvGrpSpPr>
          <p:cNvPr id="4107" name="Group 61"/>
          <p:cNvGrpSpPr>
            <a:grpSpLocks/>
          </p:cNvGrpSpPr>
          <p:nvPr/>
        </p:nvGrpSpPr>
        <p:grpSpPr bwMode="auto">
          <a:xfrm>
            <a:off x="1500188" y="3028950"/>
            <a:ext cx="6500812" cy="685800"/>
            <a:chOff x="1296" y="1824"/>
            <a:chExt cx="2976" cy="432"/>
          </a:xfrm>
        </p:grpSpPr>
        <p:sp>
          <p:nvSpPr>
            <p:cNvPr id="40" name="AutoShape 6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109" name="AutoShape 6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10" name="Text Box 64"/>
            <p:cNvSpPr txBox="1">
              <a:spLocks noChangeArrowheads="1"/>
            </p:cNvSpPr>
            <p:nvPr/>
          </p:nvSpPr>
          <p:spPr bwMode="gray">
            <a:xfrm>
              <a:off x="1558" y="1914"/>
              <a:ext cx="258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b="1">
                  <a:latin typeface="Times New Roman" pitchFamily="18" charset="0"/>
                  <a:ea typeface="宋体" pitchFamily="2" charset="-122"/>
                  <a:cs typeface="Times New Roman" pitchFamily="18" charset="0"/>
                  <a:hlinkClick r:id="rId9" action="ppaction://hlinksldjump"/>
                </a:rPr>
                <a:t>Word order in a sentence</a:t>
              </a:r>
              <a:endParaRPr lang="en-US" altLang="zh-CN" sz="2000" b="1"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4111" name="Text Box 6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pitchFamily="2" charset="-122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"/>
          <p:cNvSpPr>
            <a:spLocks noChangeArrowheads="1"/>
          </p:cNvSpPr>
          <p:nvPr/>
        </p:nvSpPr>
        <p:spPr bwMode="auto">
          <a:xfrm>
            <a:off x="899592" y="2348880"/>
            <a:ext cx="85010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Have the desire to do something </a:t>
            </a:r>
            <a:r>
              <a:rPr lang="en-US" altLang="zh-CN" sz="3600" b="1" dirty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–</a:t>
            </a:r>
          </a:p>
          <a:p>
            <a:pPr algn="ctr"/>
            <a:r>
              <a:rPr lang="zh-TW" altLang="en-US" sz="60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想</a:t>
            </a:r>
            <a:r>
              <a:rPr lang="en-US" altLang="zh-CN" sz="60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+ </a:t>
            </a:r>
            <a:r>
              <a:rPr lang="en-US" altLang="zh-CN" sz="6000" b="1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V</a:t>
            </a:r>
            <a:endParaRPr lang="zh-CN" altLang="en-US" sz="6000" b="1" dirty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785813" y="2214563"/>
            <a:ext cx="78790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 dirty="0">
                <a:latin typeface="楷体_GB2312" pitchFamily="49" charset="-122"/>
                <a:ea typeface="楷体_GB2312" pitchFamily="49" charset="-122"/>
              </a:rPr>
              <a:t>我</a:t>
            </a:r>
            <a:r>
              <a:rPr lang="zh-CN" altLang="en-US" sz="6000" u="sng" dirty="0">
                <a:latin typeface="楷体_GB2312" pitchFamily="49" charset="-122"/>
                <a:ea typeface="楷体_GB2312" pitchFamily="49" charset="-122"/>
              </a:rPr>
              <a:t>今天晚上</a:t>
            </a:r>
            <a:r>
              <a:rPr lang="zh-CN" altLang="en-US" sz="6000" dirty="0">
                <a:latin typeface="楷体_GB2312" pitchFamily="49" charset="-122"/>
                <a:ea typeface="楷体_GB2312" pitchFamily="49" charset="-122"/>
              </a:rPr>
              <a:t>想</a:t>
            </a:r>
            <a:r>
              <a:rPr lang="zh-CN" altLang="en-US" sz="6000" dirty="0" smtClean="0">
                <a:latin typeface="楷体_GB2312" pitchFamily="49" charset="-122"/>
                <a:ea typeface="楷体_GB2312" pitchFamily="49" charset="-122"/>
              </a:rPr>
              <a:t>看</a:t>
            </a:r>
            <a:r>
              <a:rPr lang="zh-TW" altLang="en-US" sz="6000" dirty="0" smtClean="0">
                <a:latin typeface="楷体_GB2312" pitchFamily="49" charset="-122"/>
                <a:ea typeface="楷体_GB2312" pitchFamily="49" charset="-122"/>
              </a:rPr>
              <a:t>電</a:t>
            </a:r>
            <a:r>
              <a:rPr lang="zh-CN" altLang="en-US" sz="6000" dirty="0" smtClean="0">
                <a:latin typeface="楷体_GB2312" pitchFamily="49" charset="-122"/>
                <a:ea typeface="楷体_GB2312" pitchFamily="49" charset="-122"/>
              </a:rPr>
              <a:t>影</a:t>
            </a:r>
            <a:r>
              <a:rPr lang="zh-CN" altLang="en-US" sz="6000" dirty="0">
                <a:latin typeface="楷体_GB2312" pitchFamily="49" charset="-122"/>
                <a:ea typeface="楷体_GB2312" pitchFamily="49" charset="-122"/>
              </a:rPr>
              <a:t>。</a:t>
            </a:r>
            <a:endParaRPr lang="en-US" altLang="zh-CN" sz="6000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6000" dirty="0">
                <a:latin typeface="楷体_GB2312" pitchFamily="49" charset="-122"/>
                <a:ea typeface="楷体_GB2312" pitchFamily="49" charset="-122"/>
              </a:rPr>
              <a:t>你也想</a:t>
            </a:r>
            <a:r>
              <a:rPr lang="zh-CN" altLang="en-US" sz="6000" dirty="0" smtClean="0">
                <a:latin typeface="楷体_GB2312" pitchFamily="49" charset="-122"/>
                <a:ea typeface="楷体_GB2312" pitchFamily="49" charset="-122"/>
              </a:rPr>
              <a:t>看</a:t>
            </a:r>
            <a:r>
              <a:rPr lang="zh-TW" altLang="en-US" sz="6000" dirty="0" smtClean="0">
                <a:latin typeface="楷体_GB2312" pitchFamily="49" charset="-122"/>
                <a:ea typeface="楷体_GB2312" pitchFamily="49" charset="-122"/>
              </a:rPr>
              <a:t>電影嗎</a:t>
            </a:r>
            <a:r>
              <a:rPr lang="zh-CN" altLang="en-US" sz="6000" dirty="0" smtClean="0">
                <a:latin typeface="楷体_GB2312" pitchFamily="49" charset="-122"/>
                <a:ea typeface="楷体_GB2312" pitchFamily="49" charset="-122"/>
              </a:rPr>
              <a:t>？</a:t>
            </a:r>
            <a:endParaRPr lang="zh-CN" altLang="en-US" sz="600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"/>
          <p:cNvSpPr>
            <a:spLocks noChangeArrowheads="1"/>
          </p:cNvSpPr>
          <p:nvPr/>
        </p:nvSpPr>
        <p:spPr bwMode="auto">
          <a:xfrm>
            <a:off x="1071563" y="3406775"/>
            <a:ext cx="68421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5400" dirty="0" smtClean="0">
                <a:latin typeface="楷体_GB2312" pitchFamily="49" charset="-122"/>
                <a:ea typeface="楷体_GB2312" pitchFamily="49" charset="-122"/>
              </a:rPr>
              <a:t>小</a:t>
            </a:r>
            <a:r>
              <a:rPr lang="zh-TW" altLang="en-US" sz="5400" dirty="0" smtClean="0">
                <a:latin typeface="楷体_GB2312" pitchFamily="49" charset="-122"/>
                <a:ea typeface="楷体_GB2312" pitchFamily="49" charset="-122"/>
              </a:rPr>
              <a:t>張</a:t>
            </a:r>
            <a:r>
              <a:rPr lang="zh-TW" altLang="en-US" sz="5400" u="sng" dirty="0" smtClean="0">
                <a:latin typeface="楷体_GB2312" pitchFamily="49" charset="-122"/>
                <a:ea typeface="楷体_GB2312" pitchFamily="49" charset="-122"/>
              </a:rPr>
              <a:t>現在</a:t>
            </a:r>
            <a:r>
              <a:rPr lang="zh-CN" altLang="en-US" sz="5400" dirty="0" smtClean="0">
                <a:latin typeface="楷体_GB2312" pitchFamily="49" charset="-122"/>
                <a:ea typeface="楷体_GB2312" pitchFamily="49" charset="-122"/>
              </a:rPr>
              <a:t>想做</a:t>
            </a:r>
            <a:r>
              <a:rPr lang="zh-TW" altLang="en-US" sz="5400" dirty="0" smtClean="0">
                <a:latin typeface="楷体_GB2312" pitchFamily="49" charset="-122"/>
                <a:ea typeface="楷体_GB2312" pitchFamily="49" charset="-122"/>
              </a:rPr>
              <a:t>什麼</a:t>
            </a:r>
            <a:r>
              <a:rPr lang="zh-CN" altLang="en-US" sz="5400" dirty="0" smtClean="0">
                <a:latin typeface="楷体_GB2312" pitchFamily="49" charset="-122"/>
                <a:ea typeface="楷体_GB2312" pitchFamily="49" charset="-122"/>
              </a:rPr>
              <a:t>？</a:t>
            </a:r>
            <a:endParaRPr lang="en-US" altLang="zh-CN" sz="5400" dirty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5400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4579" name="Picture 5" descr="G:\PRODUCTION_GENERAL\Image Processing\processed\PRO_IC1_4e_TB_ConvertedImages\JPG 72 DPI-for webscreen\img-lang_5.15#.jpg"/>
          <p:cNvPicPr>
            <a:picLocks noChangeAspect="1" noChangeArrowheads="1"/>
          </p:cNvPicPr>
          <p:nvPr/>
        </p:nvPicPr>
        <p:blipFill>
          <a:blip r:embed="rId3" cstate="print"/>
          <a:srcRect r="20680"/>
          <a:stretch>
            <a:fillRect/>
          </a:stretch>
        </p:blipFill>
        <p:spPr bwMode="auto">
          <a:xfrm>
            <a:off x="6300788" y="1052513"/>
            <a:ext cx="20415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G:\PRODUCTION_GENERAL\Image Processing\processed\PRO_IC1_4e_TB_ConvertedImages\JPG 72 DPI-for webscreen\img-lang_5.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1196975"/>
            <a:ext cx="14589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G:\PRODUCTION_GENERAL\Image Processing\processed\PRO_IC1_4e_TB_ConvertedImages\JPG 72 DPI-for webscreen\img-lang_5.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813" y="765175"/>
            <a:ext cx="1871662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"/>
          <p:cNvSpPr>
            <a:spLocks noChangeArrowheads="1"/>
          </p:cNvSpPr>
          <p:nvPr/>
        </p:nvSpPr>
        <p:spPr bwMode="auto">
          <a:xfrm>
            <a:off x="495300" y="2786063"/>
            <a:ext cx="864852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 dirty="0" smtClean="0">
                <a:latin typeface="楷体_GB2312" pitchFamily="49" charset="-122"/>
                <a:ea typeface="楷体_GB2312" pitchFamily="49" charset="-122"/>
              </a:rPr>
              <a:t>你</a:t>
            </a:r>
            <a:r>
              <a:rPr lang="zh-TW" altLang="en-US" sz="6000" u="sng" dirty="0" smtClean="0">
                <a:latin typeface="楷体_GB2312" pitchFamily="49" charset="-122"/>
                <a:ea typeface="楷体_GB2312" pitchFamily="49" charset="-122"/>
              </a:rPr>
              <a:t>這個週末</a:t>
            </a:r>
            <a:r>
              <a:rPr lang="zh-CN" altLang="en-US" sz="6000" dirty="0" smtClean="0">
                <a:latin typeface="楷体_GB2312" pitchFamily="49" charset="-122"/>
                <a:ea typeface="楷体_GB2312" pitchFamily="49" charset="-122"/>
              </a:rPr>
              <a:t>想</a:t>
            </a:r>
            <a:r>
              <a:rPr lang="zh-CN" altLang="en-US" sz="6000" dirty="0">
                <a:latin typeface="楷体_GB2312" pitchFamily="49" charset="-122"/>
                <a:ea typeface="楷体_GB2312" pitchFamily="49" charset="-122"/>
              </a:rPr>
              <a:t>去</a:t>
            </a:r>
            <a:r>
              <a:rPr lang="zh-CN" altLang="en-US" sz="6000" dirty="0" smtClean="0">
                <a:latin typeface="楷体_GB2312" pitchFamily="49" charset="-122"/>
                <a:ea typeface="楷体_GB2312" pitchFamily="49" charset="-122"/>
              </a:rPr>
              <a:t>做</a:t>
            </a:r>
            <a:r>
              <a:rPr lang="zh-TW" altLang="en-US" sz="6000" dirty="0" smtClean="0">
                <a:latin typeface="楷体_GB2312" pitchFamily="49" charset="-122"/>
                <a:ea typeface="楷体_GB2312" pitchFamily="49" charset="-122"/>
              </a:rPr>
              <a:t>什麼</a:t>
            </a:r>
            <a:r>
              <a:rPr lang="zh-CN" altLang="en-US" sz="6000" dirty="0" smtClean="0">
                <a:latin typeface="楷体_GB2312" pitchFamily="49" charset="-122"/>
                <a:ea typeface="楷体_GB2312" pitchFamily="49" charset="-122"/>
              </a:rPr>
              <a:t>？</a:t>
            </a:r>
            <a:endParaRPr lang="zh-CN" altLang="en-US" sz="60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684213" y="765175"/>
            <a:ext cx="2663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>
                <a:latin typeface="Times New Roman" pitchFamily="18" charset="0"/>
                <a:ea typeface="宋体" pitchFamily="2" charset="-122"/>
              </a:rPr>
              <a:t>(Pair Work)</a:t>
            </a:r>
            <a:endParaRPr lang="en-US" altLang="zh-CN" sz="320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611188" y="1558925"/>
            <a:ext cx="7858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360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喜欢</a:t>
            </a:r>
            <a:r>
              <a:rPr lang="en-US" altLang="zh-CN" sz="36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VO </a:t>
            </a:r>
            <a:r>
              <a:rPr lang="en-US" altLang="zh-CN" sz="3600">
                <a:ea typeface="华文楷体" pitchFamily="2" charset="-122"/>
                <a:cs typeface="Times New Roman" pitchFamily="18" charset="0"/>
              </a:rPr>
              <a:t>–</a:t>
            </a:r>
            <a:r>
              <a:rPr lang="en-US" altLang="zh-CN" sz="36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a hobby (a general statement)</a:t>
            </a:r>
            <a:endParaRPr lang="en-US" altLang="zh-CN" sz="3600"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26627" name="矩形 2"/>
          <p:cNvSpPr>
            <a:spLocks noChangeArrowheads="1"/>
          </p:cNvSpPr>
          <p:nvPr/>
        </p:nvSpPr>
        <p:spPr bwMode="auto">
          <a:xfrm>
            <a:off x="611188" y="2420938"/>
            <a:ext cx="79295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想</a:t>
            </a:r>
            <a:r>
              <a:rPr lang="en-US" altLang="zh-CN" sz="36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VO </a:t>
            </a:r>
            <a:r>
              <a:rPr lang="en-US" altLang="zh-CN" sz="3600">
                <a:ea typeface="华文楷体" pitchFamily="2" charset="-122"/>
                <a:cs typeface="Times New Roman" pitchFamily="18" charset="0"/>
              </a:rPr>
              <a:t>–</a:t>
            </a:r>
            <a:r>
              <a:rPr lang="en-US" altLang="zh-CN" sz="36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desire to do something at a specific time</a:t>
            </a:r>
            <a:r>
              <a:rPr lang="en-US" altLang="zh-CN" sz="3600">
                <a:ea typeface="华文楷体" pitchFamily="2" charset="-122"/>
                <a:cs typeface="Times New Roman" pitchFamily="18" charset="0"/>
              </a:rPr>
              <a:t> 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11188" y="4221163"/>
            <a:ext cx="79930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 smtClean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TW" altLang="en-US" sz="4000" dirty="0" smtClean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喜歡</a:t>
            </a:r>
            <a:r>
              <a:rPr lang="zh-CN" altLang="en-US" sz="4000" dirty="0" smtClean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唱</a:t>
            </a:r>
            <a:r>
              <a:rPr lang="zh-CN" altLang="en-US" sz="4000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歌，可</a:t>
            </a:r>
            <a:r>
              <a:rPr lang="zh-CN" altLang="en-US" sz="4000" dirty="0" smtClean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是</a:t>
            </a:r>
            <a:r>
              <a:rPr lang="zh-TW" altLang="en-US" sz="4000" dirty="0" smtClean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現</a:t>
            </a:r>
            <a:r>
              <a:rPr lang="zh-CN" altLang="en-US" sz="4000" dirty="0" smtClean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在</a:t>
            </a:r>
            <a:r>
              <a:rPr lang="zh-CN" altLang="en-US" sz="4000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不</a:t>
            </a:r>
            <a:r>
              <a:rPr lang="zh-CN" altLang="en-US" sz="4000" u="sng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想</a:t>
            </a:r>
            <a:r>
              <a:rPr lang="zh-CN" altLang="en-US" sz="4000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唱歌。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428625" y="2784475"/>
            <a:ext cx="85296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3600" b="1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Subject + </a:t>
            </a:r>
            <a:r>
              <a:rPr lang="en-US" altLang="zh-CN" sz="3600" b="1" dirty="0">
                <a:solidFill>
                  <a:srgbClr val="CC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Time</a:t>
            </a:r>
            <a:r>
              <a:rPr lang="en-US" altLang="zh-CN" sz="3600" b="1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+ </a:t>
            </a:r>
            <a:r>
              <a:rPr lang="en-US" altLang="zh-CN" sz="3600" b="1" dirty="0">
                <a:solidFill>
                  <a:schemeClr val="accent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Adverb</a:t>
            </a:r>
            <a:r>
              <a:rPr lang="en-US" altLang="zh-CN" sz="3600" b="1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+ Verb + Object</a:t>
            </a:r>
            <a:r>
              <a:rPr lang="en-US" altLang="zh-CN" sz="3600" b="1" dirty="0">
                <a:ea typeface="华文楷体" pitchFamily="2" charset="-122"/>
                <a:cs typeface="Times New Roman" pitchFamily="18" charset="0"/>
              </a:rPr>
              <a:t> </a:t>
            </a:r>
          </a:p>
        </p:txBody>
      </p:sp>
      <p:sp>
        <p:nvSpPr>
          <p:cNvPr id="27651" name="矩形 3"/>
          <p:cNvSpPr>
            <a:spLocks noChangeArrowheads="1"/>
          </p:cNvSpPr>
          <p:nvPr/>
        </p:nvSpPr>
        <p:spPr bwMode="auto">
          <a:xfrm>
            <a:off x="1785938" y="714375"/>
            <a:ext cx="54340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44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Word order in Chinese </a:t>
            </a:r>
          </a:p>
        </p:txBody>
      </p:sp>
      <p:sp>
        <p:nvSpPr>
          <p:cNvPr id="2" name="Rectangle 1"/>
          <p:cNvSpPr/>
          <p:nvPr/>
        </p:nvSpPr>
        <p:spPr>
          <a:xfrm>
            <a:off x="428624" y="3789040"/>
            <a:ext cx="8715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CC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Time</a:t>
            </a:r>
            <a:r>
              <a:rPr lang="en-US" altLang="zh-CN" sz="3600" b="1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+ </a:t>
            </a:r>
            <a:r>
              <a:rPr lang="en-US" altLang="zh-CN" sz="3600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Subject + </a:t>
            </a:r>
            <a:r>
              <a:rPr lang="en-US" altLang="zh-CN" sz="3600" b="1" dirty="0">
                <a:solidFill>
                  <a:schemeClr val="accent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Adverb</a:t>
            </a:r>
            <a:r>
              <a:rPr lang="en-US" altLang="zh-CN" sz="3600" b="1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+ Verb + Object</a:t>
            </a:r>
            <a:r>
              <a:rPr lang="en-US" altLang="zh-CN" sz="3600" b="1" dirty="0">
                <a:ea typeface="华文楷体" pitchFamily="2" charset="-122"/>
                <a:cs typeface="Times New Roman" pitchFamily="18" charset="0"/>
              </a:rPr>
              <a:t> </a:t>
            </a:r>
            <a:endParaRPr lang="en-US" altLang="zh-CN" sz="3600" b="1" dirty="0">
              <a:ea typeface="华文楷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2714625" y="500063"/>
            <a:ext cx="3224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54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Rearrange:</a:t>
            </a:r>
            <a:endParaRPr lang="en-US" altLang="zh-CN" sz="5400"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642938" y="2000418"/>
            <a:ext cx="82638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6000" dirty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常常</a:t>
            </a:r>
            <a:r>
              <a:rPr lang="en-US" altLang="zh-CN" sz="6000" dirty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/</a:t>
            </a:r>
            <a:r>
              <a:rPr lang="zh-CN" altLang="en-US" sz="6000" dirty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王朋</a:t>
            </a:r>
            <a:r>
              <a:rPr lang="en-US" altLang="zh-CN" sz="60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/</a:t>
            </a:r>
            <a:r>
              <a:rPr lang="zh-TW" altLang="en-US" sz="60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睡覺</a:t>
            </a:r>
            <a:r>
              <a:rPr lang="en-US" altLang="zh-CN" sz="60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/</a:t>
            </a:r>
            <a:r>
              <a:rPr lang="zh-TW" altLang="en-US" sz="60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週末</a:t>
            </a:r>
            <a:r>
              <a:rPr lang="zh-CN" altLang="en-US" sz="60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。</a:t>
            </a:r>
            <a:endParaRPr lang="en-US" altLang="zh-CN" sz="6000" dirty="0">
              <a:latin typeface="楷体_GB2312" pitchFamily="49" charset="-122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71488" y="3643313"/>
            <a:ext cx="864852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6000" dirty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王朋 </a:t>
            </a:r>
            <a:r>
              <a:rPr lang="zh-TW" altLang="en-US" sz="60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週末 </a:t>
            </a:r>
            <a:r>
              <a:rPr lang="zh-CN" altLang="en-US" sz="60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常</a:t>
            </a:r>
            <a:r>
              <a:rPr lang="zh-CN" altLang="en-US" sz="6000" dirty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常 </a:t>
            </a:r>
            <a:r>
              <a:rPr lang="zh-TW" altLang="en-US" sz="60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睡覺</a:t>
            </a:r>
            <a:r>
              <a:rPr lang="zh-CN" altLang="en-US" sz="60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。 </a:t>
            </a:r>
            <a:endParaRPr lang="zh-CN" altLang="en-US" sz="6000" dirty="0">
              <a:latin typeface="楷体_GB2312" pitchFamily="49" charset="-122"/>
              <a:ea typeface="楷体_GB2312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4" grpId="0"/>
      <p:bldP spid="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214313" y="1928981"/>
            <a:ext cx="94179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/>
            <a:r>
              <a:rPr lang="zh-TW" altLang="en-US" sz="60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中國飯</a:t>
            </a:r>
            <a:r>
              <a:rPr lang="en-US" altLang="zh-CN" sz="60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/</a:t>
            </a:r>
            <a:r>
              <a:rPr lang="zh-CN" altLang="en-US" sz="6000" dirty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他</a:t>
            </a:r>
            <a:r>
              <a:rPr lang="en-US" altLang="zh-CN" sz="6000" dirty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/</a:t>
            </a:r>
            <a:r>
              <a:rPr lang="zh-CN" altLang="en-US" sz="6000" dirty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吃</a:t>
            </a:r>
            <a:r>
              <a:rPr lang="en-US" altLang="zh-CN" sz="6000" dirty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/</a:t>
            </a:r>
            <a:r>
              <a:rPr lang="zh-CN" altLang="en-US" sz="6000" dirty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晚上</a:t>
            </a:r>
            <a:r>
              <a:rPr lang="en-US" altLang="zh-CN" sz="6000" dirty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/</a:t>
            </a:r>
            <a:r>
              <a:rPr lang="zh-CN" altLang="en-US" sz="6000" dirty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常常。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00063" y="3429000"/>
            <a:ext cx="82638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6000" dirty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他晚上常常</a:t>
            </a:r>
            <a:r>
              <a:rPr lang="zh-CN" altLang="en-US" sz="60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吃</a:t>
            </a:r>
            <a:r>
              <a:rPr lang="zh-TW" altLang="en-US" sz="60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中國飯</a:t>
            </a:r>
            <a:r>
              <a:rPr lang="zh-CN" altLang="en-US" sz="60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。 </a:t>
            </a:r>
            <a:endParaRPr lang="zh-CN" altLang="en-US" sz="6000" dirty="0">
              <a:latin typeface="楷体_GB2312" pitchFamily="49" charset="-122"/>
              <a:ea typeface="楷体_GB2312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" grpId="0"/>
      <p:bldP spid="3" grpId="0"/>
      <p:bldP spid="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857250" y="1786106"/>
            <a:ext cx="710963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/>
            <a:r>
              <a:rPr lang="zh-TW" altLang="en-US" sz="60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書</a:t>
            </a:r>
            <a:r>
              <a:rPr lang="en-US" altLang="zh-CN" sz="60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/</a:t>
            </a:r>
            <a:r>
              <a:rPr lang="zh-TW" altLang="en-US" sz="6000" dirty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嗎</a:t>
            </a:r>
            <a:r>
              <a:rPr lang="en-US" altLang="zh-CN" sz="60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/</a:t>
            </a:r>
            <a:r>
              <a:rPr lang="zh-TW" altLang="en-US" sz="60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週末</a:t>
            </a:r>
            <a:r>
              <a:rPr lang="en-US" altLang="zh-CN" sz="60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/</a:t>
            </a:r>
            <a:r>
              <a:rPr lang="zh-CN" altLang="en-US" sz="6000" dirty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看</a:t>
            </a:r>
            <a:r>
              <a:rPr lang="en-US" altLang="zh-CN" sz="6000" dirty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/</a:t>
            </a:r>
            <a:r>
              <a:rPr lang="zh-CN" altLang="en-US" sz="6000" dirty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你？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000125" y="3357563"/>
            <a:ext cx="59554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60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你</a:t>
            </a:r>
            <a:r>
              <a:rPr lang="zh-TW" altLang="en-US" sz="6000" dirty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週</a:t>
            </a:r>
            <a:r>
              <a:rPr lang="zh-TW" altLang="en-US" sz="60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末</a:t>
            </a:r>
            <a:r>
              <a:rPr lang="zh-CN" altLang="en-US" sz="60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看</a:t>
            </a:r>
            <a:r>
              <a:rPr lang="zh-TW" altLang="en-US" sz="60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書嗎</a:t>
            </a:r>
            <a:r>
              <a:rPr lang="zh-CN" altLang="en-US" sz="60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？ </a:t>
            </a:r>
            <a:endParaRPr lang="zh-CN" altLang="en-US" sz="6000" dirty="0">
              <a:latin typeface="楷体_GB2312" pitchFamily="49" charset="-122"/>
              <a:ea typeface="楷体_GB2312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" grpId="0"/>
      <p:bldP spid="3" grpId="0"/>
      <p:bldP spid="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27138"/>
            <a:ext cx="8229600" cy="3425998"/>
          </a:xfrm>
        </p:spPr>
        <p:txBody>
          <a:bodyPr/>
          <a:lstStyle/>
          <a:p>
            <a:r>
              <a:rPr lang="en-US" dirty="0" smtClean="0"/>
              <a:t>Can you translate</a:t>
            </a:r>
            <a:r>
              <a:rPr lang="en-US" altLang="zh-TW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zh-TW" altLang="en-US" sz="4600" dirty="0" smtClean="0"/>
              <a:t>今天晚上我不想在別的地方。</a:t>
            </a:r>
            <a:endParaRPr lang="en-US" altLang="zh-TW" sz="4600" dirty="0" smtClean="0"/>
          </a:p>
          <a:p>
            <a:endParaRPr lang="en-US" altLang="zh-TW" sz="4400" dirty="0"/>
          </a:p>
          <a:p>
            <a:endParaRPr lang="en-US" altLang="zh-TW" sz="4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www.themegallery.com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LOGO</a:t>
            </a:r>
            <a:endParaRPr lang="en-US" altLang="zh-C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398" y="3284984"/>
            <a:ext cx="6797556" cy="1152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5317" y="561476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Click to listen </a:t>
            </a:r>
            <a:r>
              <a:rPr lang="en-US" b="1" dirty="0"/>
              <a:t>Transition </a:t>
            </a:r>
            <a:r>
              <a:rPr lang="zh-TW" altLang="en-US" b="1" dirty="0"/>
              <a:t>前進樂團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8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2"/>
          <p:cNvSpPr>
            <a:spLocks noChangeArrowheads="1"/>
          </p:cNvSpPr>
          <p:nvPr/>
        </p:nvSpPr>
        <p:spPr bwMode="auto">
          <a:xfrm>
            <a:off x="500063" y="4143375"/>
            <a:ext cx="27114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ea typeface="宋体" pitchFamily="2" charset="-122"/>
              </a:rPr>
              <a:t> </a:t>
            </a:r>
            <a:r>
              <a:rPr lang="zh-CN" altLang="en-US" sz="9600">
                <a:latin typeface="楷体_GB2312" pitchFamily="49" charset="-122"/>
                <a:ea typeface="楷体_GB2312" pitchFamily="49" charset="-122"/>
              </a:rPr>
              <a:t>打球</a:t>
            </a:r>
          </a:p>
        </p:txBody>
      </p:sp>
      <p:pic>
        <p:nvPicPr>
          <p:cNvPr id="5123" name="Picture 4" descr="G:\PRODUCTION_GENERAL\Image Processing\processed\PRO_IC1_4e_TB_ConvertedImages\JPG 72 DPI-for webscreen\img-how_4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88913"/>
            <a:ext cx="593566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"/>
          <p:cNvSpPr>
            <a:spLocks noChangeArrowheads="1"/>
          </p:cNvSpPr>
          <p:nvPr/>
        </p:nvSpPr>
        <p:spPr bwMode="auto">
          <a:xfrm>
            <a:off x="3214688" y="2928938"/>
            <a:ext cx="44672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8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 In that case, …</a:t>
            </a:r>
            <a:endParaRPr lang="en-US" altLang="zh-CN" sz="480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214438" y="3000375"/>
            <a:ext cx="2358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800" b="1" dirty="0">
                <a:latin typeface="楷体_GB2312" pitchFamily="49" charset="-122"/>
                <a:ea typeface="楷体_GB2312" pitchFamily="49" charset="-122"/>
              </a:rPr>
              <a:t>那</a:t>
            </a:r>
            <a:r>
              <a:rPr lang="pt-BR" altLang="zh-CN" sz="4800" b="1" dirty="0" smtClean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TW" altLang="en-US" sz="4800" b="1" dirty="0" smtClean="0">
                <a:latin typeface="楷体_GB2312" pitchFamily="49" charset="-122"/>
                <a:ea typeface="楷体_GB2312" pitchFamily="49" charset="-122"/>
              </a:rPr>
              <a:t>麼</a:t>
            </a:r>
            <a:r>
              <a:rPr lang="pt-BR" altLang="zh-CN" sz="4800" b="1" dirty="0" smtClean="0">
                <a:latin typeface="楷体_GB2312" pitchFamily="49" charset="-122"/>
                <a:ea typeface="楷体_GB2312" pitchFamily="49" charset="-122"/>
              </a:rPr>
              <a:t>) </a:t>
            </a:r>
            <a:endParaRPr lang="zh-CN" altLang="en-US" sz="4800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285875" y="1142455"/>
            <a:ext cx="48237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/>
            <a:r>
              <a:rPr lang="pt-BR" altLang="zh-CN" sz="4400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A</a:t>
            </a:r>
            <a:r>
              <a:rPr lang="pt-BR" altLang="zh-CN" sz="4400" dirty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-</a:t>
            </a:r>
            <a:r>
              <a:rPr lang="zh-CN" altLang="pt-BR" sz="4400" dirty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我</a:t>
            </a:r>
            <a:r>
              <a:rPr lang="zh-CN" altLang="pt-BR" sz="44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不</a:t>
            </a:r>
            <a:r>
              <a:rPr lang="zh-TW" altLang="en-US" sz="44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喜歡</a:t>
            </a:r>
            <a:r>
              <a:rPr lang="zh-CN" altLang="pt-BR" sz="44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唱</a:t>
            </a:r>
            <a:r>
              <a:rPr lang="zh-CN" altLang="pt-BR" sz="4400" dirty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歌。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484438" y="4643438"/>
            <a:ext cx="56626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pt-BR" sz="4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pt-BR" altLang="zh-CN" sz="4400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B</a:t>
            </a:r>
            <a:r>
              <a:rPr lang="pt-BR" altLang="zh-CN" sz="4400" dirty="0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-</a:t>
            </a:r>
            <a:r>
              <a:rPr lang="zh-CN" altLang="pt-BR" sz="54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那</a:t>
            </a:r>
            <a:r>
              <a:rPr lang="zh-CN" altLang="pt-BR" sz="4400" dirty="0" smtClean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我</a:t>
            </a:r>
            <a:r>
              <a:rPr lang="zh-TW" altLang="en-US" sz="4400" dirty="0" smtClean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們</a:t>
            </a:r>
            <a:r>
              <a:rPr lang="zh-CN" altLang="pt-BR" sz="4400" dirty="0" smtClean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去</a:t>
            </a:r>
            <a:r>
              <a:rPr lang="zh-CN" altLang="pt-BR" sz="4400" dirty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打球！</a:t>
            </a:r>
            <a:r>
              <a:rPr lang="zh-CN" altLang="en-US" sz="4400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</a:t>
            </a:r>
          </a:p>
        </p:txBody>
      </p:sp>
      <p:pic>
        <p:nvPicPr>
          <p:cNvPr id="32772" name="Picture 6" descr="G:\PRODUCTION_GENERAL\Image Processing\processed\PRO_IC1_4e_TB_ConvertedImages\JPG 72 DPI-for webscreen\img-how_4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060575"/>
            <a:ext cx="4065587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7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140200" y="3573463"/>
            <a:ext cx="39608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ea typeface="华文楷体" pitchFamily="2" charset="-122"/>
              </a:rPr>
              <a:t>我</a:t>
            </a:r>
            <a:r>
              <a:rPr lang="zh-CN" altLang="en-US" sz="32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不</a:t>
            </a:r>
            <a:r>
              <a:rPr lang="zh-TW" altLang="en-US" sz="32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喜歡</a:t>
            </a:r>
            <a:r>
              <a:rPr lang="zh-CN" altLang="en-US" sz="32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吃</a:t>
            </a:r>
            <a:r>
              <a:rPr lang="zh-TW" altLang="en-US" sz="32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美國飯</a:t>
            </a:r>
            <a:r>
              <a:rPr lang="zh-CN" altLang="en-US" sz="32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32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428750" y="4130675"/>
            <a:ext cx="6715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Then Chinese food</a:t>
            </a:r>
            <a:r>
              <a:rPr lang="zh-CN" altLang="en-US" sz="320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！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357313" y="2773363"/>
            <a:ext cx="4429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我</a:t>
            </a:r>
            <a:r>
              <a:rPr lang="zh-TW" altLang="en-US" sz="3200" dirty="0" smtClean="0">
                <a:latin typeface="楷体_GB2312" pitchFamily="49" charset="-122"/>
                <a:ea typeface="楷体_GB2312" pitchFamily="49" charset="-122"/>
              </a:rPr>
              <a:t>們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去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吃饭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zh-TW" altLang="en-US" sz="3200" dirty="0" smtClean="0">
                <a:latin typeface="楷体_GB2312" pitchFamily="49" charset="-122"/>
                <a:ea typeface="楷体_GB2312" pitchFamily="49" charset="-122"/>
              </a:rPr>
              <a:t>怎麼樣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？</a:t>
            </a:r>
            <a:endParaRPr lang="zh-CN" altLang="en-US" sz="32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851275" y="4724400"/>
            <a:ext cx="3325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3200">
                <a:solidFill>
                  <a:srgbClr val="FF0000"/>
                </a:solidFill>
                <a:ea typeface="华文楷体" pitchFamily="2" charset="-122"/>
              </a:rPr>
              <a:t>我</a:t>
            </a:r>
            <a:r>
              <a:rPr lang="zh-CN" altLang="en-US" sz="32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今天太忙了。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00188" y="5345113"/>
            <a:ext cx="3128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Then tomorrow</a:t>
            </a:r>
            <a:r>
              <a:rPr lang="zh-CN" altLang="en-US" sz="320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！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786313" y="4130675"/>
            <a:ext cx="38940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3200" b="1" dirty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那我们</a:t>
            </a:r>
            <a:r>
              <a:rPr lang="zh-CN" altLang="en-US" sz="32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吃</a:t>
            </a:r>
            <a:r>
              <a:rPr lang="zh-TW" altLang="en-US" sz="32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中國飯</a:t>
            </a:r>
            <a:r>
              <a:rPr lang="zh-CN" altLang="en-US" sz="32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！</a:t>
            </a:r>
            <a:r>
              <a:rPr lang="en-US" altLang="zh-CN" sz="3200" b="1" dirty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endParaRPr lang="zh-CN" altLang="en-US" sz="3200" b="1" dirty="0">
              <a:solidFill>
                <a:srgbClr val="00B05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286250" y="5345113"/>
            <a:ext cx="34820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3200" b="1" dirty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那</a:t>
            </a:r>
            <a:r>
              <a:rPr lang="zh-CN" altLang="en-US" sz="32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我</a:t>
            </a:r>
            <a:r>
              <a:rPr lang="zh-TW" altLang="en-US" sz="32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們</a:t>
            </a:r>
            <a:r>
              <a:rPr lang="zh-CN" altLang="en-US" sz="32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明</a:t>
            </a:r>
            <a:r>
              <a:rPr lang="zh-CN" altLang="en-US" sz="3200" b="1" dirty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天去！</a:t>
            </a:r>
            <a:r>
              <a:rPr lang="en-US" altLang="zh-CN" sz="3200" b="1" dirty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endParaRPr lang="zh-CN" altLang="en-US" sz="3200" b="1" dirty="0">
              <a:solidFill>
                <a:srgbClr val="00B05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067175" y="2636838"/>
            <a:ext cx="3028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ea typeface="华文楷体" pitchFamily="2" charset="-122"/>
              </a:rPr>
              <a:t>我</a:t>
            </a:r>
            <a:r>
              <a:rPr lang="zh-CN" altLang="en-US" sz="32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不想请小李。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14375" y="3206750"/>
            <a:ext cx="5643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Then let’s invite Little Gao</a:t>
            </a:r>
            <a:r>
              <a:rPr lang="zh-CN" altLang="en-US" sz="32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！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067175" y="3789363"/>
            <a:ext cx="35353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ea typeface="华文楷体" pitchFamily="2" charset="-122"/>
              </a:rPr>
              <a:t>我</a:t>
            </a:r>
            <a:r>
              <a:rPr lang="zh-CN" altLang="en-US" sz="32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不想请客。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185988" y="4421188"/>
            <a:ext cx="2100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My treat</a:t>
            </a:r>
            <a:r>
              <a:rPr lang="zh-CN" altLang="en-US" sz="32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！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851275" y="4941888"/>
            <a:ext cx="2441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我不想去。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643063" y="5421313"/>
            <a:ext cx="3903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zh-CN" sz="320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In that case, forget it!  </a:t>
            </a:r>
            <a:endParaRPr lang="zh-CN" altLang="en-US" sz="320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214938" y="3206750"/>
            <a:ext cx="34813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3200" b="1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那我们请小高！</a:t>
            </a:r>
            <a:r>
              <a:rPr lang="en-US" altLang="zh-CN" sz="3200" b="1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endParaRPr lang="zh-CN" altLang="en-US" sz="3200" b="1">
              <a:solidFill>
                <a:srgbClr val="00B05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213225" y="4421188"/>
            <a:ext cx="26336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3200" b="1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那我请客！</a:t>
            </a:r>
            <a:r>
              <a:rPr lang="en-US" altLang="zh-CN" sz="3200" b="1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endParaRPr lang="zh-CN" altLang="en-US" sz="3200" b="1">
              <a:solidFill>
                <a:srgbClr val="00B05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429250" y="5421313"/>
            <a:ext cx="22463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3200" b="1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那算了！</a:t>
            </a:r>
            <a:r>
              <a:rPr lang="en-US" altLang="zh-CN" sz="3200" b="1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endParaRPr lang="zh-CN" altLang="en-US" sz="3200" b="1">
              <a:solidFill>
                <a:srgbClr val="00B05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1643063" y="571500"/>
            <a:ext cx="5378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5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Making a proposal</a:t>
            </a:r>
            <a:endParaRPr lang="en-US" altLang="zh-CN" sz="540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143000" y="2286069"/>
            <a:ext cx="68531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4000" dirty="0">
                <a:latin typeface="楷体_GB2312" pitchFamily="49" charset="-122"/>
                <a:ea typeface="楷体_GB2312" pitchFamily="49" charset="-122"/>
              </a:rPr>
              <a:t>今天晚上</a:t>
            </a:r>
            <a:r>
              <a:rPr lang="zh-CN" altLang="en-US" sz="4000" dirty="0" smtClean="0">
                <a:latin typeface="楷体_GB2312" pitchFamily="49" charset="-122"/>
                <a:ea typeface="楷体_GB2312" pitchFamily="49" charset="-122"/>
              </a:rPr>
              <a:t>我</a:t>
            </a:r>
            <a:r>
              <a:rPr lang="zh-TW" altLang="en-US" sz="4000" dirty="0" smtClean="0">
                <a:latin typeface="楷体_GB2312" pitchFamily="49" charset="-122"/>
                <a:ea typeface="楷体_GB2312" pitchFamily="49" charset="-122"/>
              </a:rPr>
              <a:t>們</a:t>
            </a:r>
            <a:r>
              <a:rPr lang="zh-CN" altLang="en-US" sz="4000" dirty="0" smtClean="0">
                <a:latin typeface="楷体_GB2312" pitchFamily="49" charset="-122"/>
                <a:ea typeface="楷体_GB2312" pitchFamily="49" charset="-122"/>
              </a:rPr>
              <a:t>去</a:t>
            </a:r>
            <a:r>
              <a:rPr lang="zh-CN" altLang="en-US" sz="4000" dirty="0">
                <a:latin typeface="楷体_GB2312" pitchFamily="49" charset="-122"/>
                <a:ea typeface="楷体_GB2312" pitchFamily="49" charset="-122"/>
              </a:rPr>
              <a:t>打球，</a:t>
            </a:r>
            <a:r>
              <a:rPr lang="zh-CN" altLang="en-US" sz="4000" dirty="0" smtClean="0">
                <a:latin typeface="楷体_GB2312" pitchFamily="49" charset="-122"/>
                <a:ea typeface="楷体_GB2312" pitchFamily="49" charset="-122"/>
              </a:rPr>
              <a:t>好</a:t>
            </a:r>
            <a:r>
              <a:rPr lang="zh-TW" altLang="en-US" sz="4000" dirty="0" smtClean="0">
                <a:latin typeface="楷体_GB2312" pitchFamily="49" charset="-122"/>
                <a:ea typeface="楷体_GB2312" pitchFamily="49" charset="-122"/>
              </a:rPr>
              <a:t>嗎</a:t>
            </a:r>
            <a:r>
              <a:rPr lang="zh-CN" altLang="en-US" sz="4000" dirty="0" smtClean="0">
                <a:latin typeface="楷体_GB2312" pitchFamily="49" charset="-122"/>
                <a:ea typeface="楷体_GB2312" pitchFamily="49" charset="-122"/>
              </a:rPr>
              <a:t>？</a:t>
            </a:r>
            <a:endParaRPr lang="en-US" altLang="zh-CN" sz="4000" dirty="0">
              <a:latin typeface="楷体_GB2312" pitchFamily="49" charset="-122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00063" y="3714750"/>
            <a:ext cx="83920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TW" altLang="en-US" sz="4000" dirty="0" smtClean="0">
                <a:latin typeface="楷体_GB2312" pitchFamily="49" charset="-122"/>
                <a:ea typeface="楷体_GB2312" pitchFamily="49" charset="-122"/>
              </a:rPr>
              <a:t>這個週末</a:t>
            </a:r>
            <a:r>
              <a:rPr lang="zh-CN" altLang="en-US" sz="4000" dirty="0" smtClean="0">
                <a:latin typeface="楷体_GB2312" pitchFamily="49" charset="-122"/>
                <a:ea typeface="楷体_GB2312" pitchFamily="49" charset="-122"/>
              </a:rPr>
              <a:t>我</a:t>
            </a:r>
            <a:r>
              <a:rPr lang="zh-TW" altLang="en-US" sz="4000" dirty="0" smtClean="0">
                <a:latin typeface="楷体_GB2312" pitchFamily="49" charset="-122"/>
                <a:ea typeface="楷体_GB2312" pitchFamily="49" charset="-122"/>
              </a:rPr>
              <a:t>們</a:t>
            </a:r>
            <a:r>
              <a:rPr lang="zh-CN" altLang="en-US" sz="4000" dirty="0" smtClean="0">
                <a:latin typeface="楷体_GB2312" pitchFamily="49" charset="-122"/>
                <a:ea typeface="楷体_GB2312" pitchFamily="49" charset="-122"/>
              </a:rPr>
              <a:t>去吃</a:t>
            </a:r>
            <a:r>
              <a:rPr lang="zh-TW" altLang="en-US" sz="4000" dirty="0" smtClean="0">
                <a:latin typeface="楷体_GB2312" pitchFamily="49" charset="-122"/>
                <a:ea typeface="楷体_GB2312" pitchFamily="49" charset="-122"/>
              </a:rPr>
              <a:t>中國飯</a:t>
            </a:r>
            <a:r>
              <a:rPr lang="zh-CN" altLang="en-US" sz="4000" dirty="0" smtClean="0">
                <a:latin typeface="楷体_GB2312" pitchFamily="49" charset="-122"/>
                <a:ea typeface="楷体_GB2312" pitchFamily="49" charset="-122"/>
              </a:rPr>
              <a:t>，怎</a:t>
            </a:r>
            <a:r>
              <a:rPr lang="zh-TW" altLang="en-US" sz="4000" dirty="0" smtClean="0">
                <a:latin typeface="楷体_GB2312" pitchFamily="49" charset="-122"/>
                <a:ea typeface="楷体_GB2312" pitchFamily="49" charset="-122"/>
              </a:rPr>
              <a:t>麼樣</a:t>
            </a:r>
            <a:r>
              <a:rPr lang="zh-CN" altLang="en-US" sz="4000" dirty="0" smtClean="0">
                <a:latin typeface="楷体_GB2312" pitchFamily="49" charset="-122"/>
                <a:ea typeface="楷体_GB2312" pitchFamily="49" charset="-122"/>
              </a:rPr>
              <a:t>？</a:t>
            </a:r>
            <a:endParaRPr lang="zh-CN" altLang="en-US" sz="4000" dirty="0">
              <a:latin typeface="楷体_GB2312" pitchFamily="49" charset="-122"/>
              <a:ea typeface="楷体_GB2312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4" grpId="1"/>
      <p:bldP spid="4" grpId="0"/>
      <p:bldP spid="4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3"/>
          <p:cNvSpPr>
            <a:spLocks noChangeArrowheads="1"/>
          </p:cNvSpPr>
          <p:nvPr/>
        </p:nvSpPr>
        <p:spPr bwMode="auto">
          <a:xfrm>
            <a:off x="354013" y="4000500"/>
            <a:ext cx="2492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>
                <a:latin typeface="楷体_GB2312" pitchFamily="49" charset="-122"/>
                <a:ea typeface="楷体_GB2312" pitchFamily="49" charset="-122"/>
              </a:rPr>
              <a:t>星期二</a:t>
            </a:r>
          </a:p>
        </p:txBody>
      </p:sp>
      <p:sp>
        <p:nvSpPr>
          <p:cNvPr id="36867" name="矩形 3"/>
          <p:cNvSpPr>
            <a:spLocks noChangeArrowheads="1"/>
          </p:cNvSpPr>
          <p:nvPr/>
        </p:nvSpPr>
        <p:spPr bwMode="auto">
          <a:xfrm>
            <a:off x="611188" y="333375"/>
            <a:ext cx="2952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1675F4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What do you propose?</a:t>
            </a:r>
            <a:endParaRPr lang="zh-CN" altLang="en-US" sz="3600" b="1">
              <a:solidFill>
                <a:srgbClr val="1675F4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36868" name="Picture 4" descr="G:\PRODUCTION_GENERAL\Image Processing\processed\PRO_IC1_4e_TB_ConvertedImages\JPG 72 DPI-for webscreen\img-lang_5.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773238"/>
            <a:ext cx="27654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2"/>
          <p:cNvSpPr>
            <a:spLocks noChangeArrowheads="1"/>
          </p:cNvSpPr>
          <p:nvPr/>
        </p:nvSpPr>
        <p:spPr bwMode="auto">
          <a:xfrm>
            <a:off x="500063" y="4143375"/>
            <a:ext cx="28781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>
                <a:latin typeface="楷体_GB2312" pitchFamily="49" charset="-122"/>
                <a:ea typeface="楷体_GB2312" pitchFamily="49" charset="-122"/>
              </a:rPr>
              <a:t> 星期一</a:t>
            </a:r>
          </a:p>
        </p:txBody>
      </p:sp>
      <p:sp>
        <p:nvSpPr>
          <p:cNvPr id="37891" name="矩形 3"/>
          <p:cNvSpPr>
            <a:spLocks noChangeArrowheads="1"/>
          </p:cNvSpPr>
          <p:nvPr/>
        </p:nvSpPr>
        <p:spPr bwMode="auto">
          <a:xfrm>
            <a:off x="468313" y="476250"/>
            <a:ext cx="32400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1675F4"/>
                </a:solidFill>
                <a:latin typeface="Times New Roman" pitchFamily="18" charset="0"/>
                <a:ea typeface="宋体" pitchFamily="2" charset="-122"/>
              </a:rPr>
              <a:t>What do you propose?</a:t>
            </a:r>
            <a:endParaRPr lang="zh-CN" altLang="en-US" sz="3600" b="1">
              <a:solidFill>
                <a:srgbClr val="1675F4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37892" name="Picture 4" descr="G:\PRODUCTION_GENERAL\Image Processing\processed\PRO_IC1_4e_TB_ConvertedImages\JPG 72 DPI-for webscreen\img-how_4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484313"/>
            <a:ext cx="44243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2"/>
          <p:cNvSpPr>
            <a:spLocks noChangeArrowheads="1"/>
          </p:cNvSpPr>
          <p:nvPr/>
        </p:nvSpPr>
        <p:spPr bwMode="auto">
          <a:xfrm>
            <a:off x="3286125" y="214313"/>
            <a:ext cx="2492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>
                <a:latin typeface="楷体_GB2312" pitchFamily="49" charset="-122"/>
                <a:ea typeface="楷体_GB2312" pitchFamily="49" charset="-122"/>
              </a:rPr>
              <a:t>星期四</a:t>
            </a:r>
          </a:p>
        </p:txBody>
      </p:sp>
      <p:sp>
        <p:nvSpPr>
          <p:cNvPr id="38915" name="矩形 3"/>
          <p:cNvSpPr>
            <a:spLocks noChangeArrowheads="1"/>
          </p:cNvSpPr>
          <p:nvPr/>
        </p:nvSpPr>
        <p:spPr bwMode="auto">
          <a:xfrm>
            <a:off x="539750" y="476250"/>
            <a:ext cx="2736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1675F4"/>
                </a:solidFill>
                <a:latin typeface="Times New Roman" pitchFamily="18" charset="0"/>
                <a:ea typeface="宋体" pitchFamily="2" charset="-122"/>
              </a:rPr>
              <a:t>What do you propose?</a:t>
            </a:r>
            <a:endParaRPr lang="zh-CN" altLang="en-US" sz="3600" b="1">
              <a:solidFill>
                <a:srgbClr val="1675F4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38916" name="Picture 5" descr="G:\PRODUCTION_GENERAL\Image Processing\processed\PRO_IC1_4e_TB_ConvertedImages\JPG 72 DPI-for webscreen\img-lang_5.15#.jpg"/>
          <p:cNvPicPr>
            <a:picLocks noChangeAspect="1" noChangeArrowheads="1"/>
          </p:cNvPicPr>
          <p:nvPr/>
        </p:nvPicPr>
        <p:blipFill>
          <a:blip r:embed="rId2" cstate="print"/>
          <a:srcRect r="20680"/>
          <a:stretch>
            <a:fillRect/>
          </a:stretch>
        </p:blipFill>
        <p:spPr bwMode="auto">
          <a:xfrm>
            <a:off x="3132138" y="2205038"/>
            <a:ext cx="30241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2"/>
          <p:cNvSpPr>
            <a:spLocks noChangeArrowheads="1"/>
          </p:cNvSpPr>
          <p:nvPr/>
        </p:nvSpPr>
        <p:spPr bwMode="auto">
          <a:xfrm>
            <a:off x="2928938" y="127000"/>
            <a:ext cx="2857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000">
                <a:latin typeface="楷体_GB2312" pitchFamily="49" charset="-122"/>
                <a:ea typeface="楷体_GB2312" pitchFamily="49" charset="-122"/>
              </a:rPr>
              <a:t>星期三</a:t>
            </a:r>
          </a:p>
        </p:txBody>
      </p:sp>
      <p:sp>
        <p:nvSpPr>
          <p:cNvPr id="39939" name="矩形 3"/>
          <p:cNvSpPr>
            <a:spLocks noChangeArrowheads="1"/>
          </p:cNvSpPr>
          <p:nvPr/>
        </p:nvSpPr>
        <p:spPr bwMode="auto">
          <a:xfrm>
            <a:off x="179388" y="1125538"/>
            <a:ext cx="28082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1675F4"/>
                </a:solidFill>
                <a:latin typeface="Times New Roman" pitchFamily="18" charset="0"/>
                <a:ea typeface="宋体" pitchFamily="2" charset="-122"/>
              </a:rPr>
              <a:t>What do you propose?</a:t>
            </a:r>
            <a:endParaRPr lang="zh-CN" altLang="en-US" sz="3600" b="1">
              <a:solidFill>
                <a:srgbClr val="1675F4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39940" name="Picture 5" descr="G:\PRODUCTION_GENERAL\Image Processing\processed\PRO_IC1_4e_TB_ConvertedImages\JPG 72 DPI-for webscreen\img-how_5.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276475"/>
            <a:ext cx="6481763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2"/>
          <p:cNvSpPr>
            <a:spLocks noChangeArrowheads="1"/>
          </p:cNvSpPr>
          <p:nvPr/>
        </p:nvSpPr>
        <p:spPr bwMode="auto">
          <a:xfrm>
            <a:off x="2936875" y="269875"/>
            <a:ext cx="2492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>
                <a:latin typeface="楷体_GB2312" pitchFamily="49" charset="-122"/>
                <a:ea typeface="楷体_GB2312" pitchFamily="49" charset="-122"/>
              </a:rPr>
              <a:t>星期六</a:t>
            </a:r>
          </a:p>
        </p:txBody>
      </p:sp>
      <p:sp>
        <p:nvSpPr>
          <p:cNvPr id="40963" name="矩形 3"/>
          <p:cNvSpPr>
            <a:spLocks noChangeArrowheads="1"/>
          </p:cNvSpPr>
          <p:nvPr/>
        </p:nvSpPr>
        <p:spPr bwMode="auto">
          <a:xfrm>
            <a:off x="395288" y="2997200"/>
            <a:ext cx="28082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1675F4"/>
                </a:solidFill>
                <a:latin typeface="Times New Roman" pitchFamily="18" charset="0"/>
                <a:ea typeface="宋体" pitchFamily="2" charset="-122"/>
              </a:rPr>
              <a:t>What do you propose?</a:t>
            </a:r>
            <a:endParaRPr lang="zh-CN" altLang="en-US" sz="3600" b="1">
              <a:solidFill>
                <a:srgbClr val="1675F4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40964" name="Picture 5" descr="G:\PRODUCTION_GENERAL\Image Processing\processed\PRO_IC1_4e_TB_ConvertedImages\JPG 72 DPI-for webscreen\img-lang_5.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2492375"/>
            <a:ext cx="208915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3"/>
          <p:cNvSpPr>
            <a:spLocks noChangeArrowheads="1"/>
          </p:cNvSpPr>
          <p:nvPr/>
        </p:nvSpPr>
        <p:spPr bwMode="auto">
          <a:xfrm>
            <a:off x="354013" y="4000500"/>
            <a:ext cx="26463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9600">
                <a:latin typeface="楷体_GB2312" pitchFamily="49" charset="-122"/>
                <a:ea typeface="楷体_GB2312" pitchFamily="49" charset="-122"/>
              </a:rPr>
              <a:t>唱歌</a:t>
            </a:r>
          </a:p>
        </p:txBody>
      </p:sp>
      <p:pic>
        <p:nvPicPr>
          <p:cNvPr id="6147" name="Picture 4" descr="G:\PRODUCTION_GENERAL\Image Processing\processed\PRO_IC1_4e_TB_ConvertedImages\JPG 72 DPI-for webscreen\img-lang_5.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773238"/>
            <a:ext cx="27654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2"/>
          <p:cNvSpPr>
            <a:spLocks noChangeArrowheads="1"/>
          </p:cNvSpPr>
          <p:nvPr/>
        </p:nvSpPr>
        <p:spPr bwMode="auto">
          <a:xfrm>
            <a:off x="3286125" y="357188"/>
            <a:ext cx="2492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>
                <a:latin typeface="楷体_GB2312" pitchFamily="49" charset="-122"/>
                <a:ea typeface="楷体_GB2312" pitchFamily="49" charset="-122"/>
              </a:rPr>
              <a:t>星期日</a:t>
            </a:r>
          </a:p>
        </p:txBody>
      </p:sp>
      <p:sp>
        <p:nvSpPr>
          <p:cNvPr id="41987" name="矩形 3"/>
          <p:cNvSpPr>
            <a:spLocks noChangeArrowheads="1"/>
          </p:cNvSpPr>
          <p:nvPr/>
        </p:nvSpPr>
        <p:spPr bwMode="auto">
          <a:xfrm>
            <a:off x="611188" y="476250"/>
            <a:ext cx="2447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1675F4"/>
                </a:solidFill>
                <a:latin typeface="Times New Roman" pitchFamily="18" charset="0"/>
                <a:ea typeface="宋体" pitchFamily="2" charset="-122"/>
              </a:rPr>
              <a:t>What do you propose?</a:t>
            </a:r>
            <a:endParaRPr lang="zh-CN" altLang="en-US" sz="3200" b="1">
              <a:solidFill>
                <a:srgbClr val="1675F4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41988" name="Picture 4" descr="G:\PRODUCTION_GENERAL\Image Processing\processed\PRO_IC1_4e_TB_ConvertedImages\JPG 72 DPI-for webscreen\img-lang_5.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420938"/>
            <a:ext cx="33845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2"/>
          <p:cNvSpPr>
            <a:spLocks noChangeArrowheads="1"/>
          </p:cNvSpPr>
          <p:nvPr/>
        </p:nvSpPr>
        <p:spPr bwMode="auto">
          <a:xfrm>
            <a:off x="3286125" y="357188"/>
            <a:ext cx="2492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>
                <a:latin typeface="楷体_GB2312" pitchFamily="49" charset="-122"/>
                <a:ea typeface="楷体_GB2312" pitchFamily="49" charset="-122"/>
              </a:rPr>
              <a:t>星期日</a:t>
            </a:r>
          </a:p>
        </p:txBody>
      </p:sp>
      <p:sp>
        <p:nvSpPr>
          <p:cNvPr id="43011" name="矩形 6"/>
          <p:cNvSpPr>
            <a:spLocks noChangeArrowheads="1"/>
          </p:cNvSpPr>
          <p:nvPr/>
        </p:nvSpPr>
        <p:spPr bwMode="auto">
          <a:xfrm>
            <a:off x="395288" y="476250"/>
            <a:ext cx="2736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1675F4"/>
                </a:solidFill>
                <a:latin typeface="Times New Roman" pitchFamily="18" charset="0"/>
                <a:ea typeface="宋体" pitchFamily="2" charset="-122"/>
              </a:rPr>
              <a:t>What do you propose?</a:t>
            </a:r>
            <a:endParaRPr lang="zh-CN" altLang="en-US" sz="3600" b="1">
              <a:solidFill>
                <a:srgbClr val="1675F4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43012" name="Picture 6" descr="G:\PRODUCTION_GENERAL\Image Processing\processed\PRO_IC1_4e_TB_ConvertedImages\JPG 72 DPI-for webscreen\img-how_4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773238"/>
            <a:ext cx="6840538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1357313" y="1785938"/>
            <a:ext cx="70723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dirty="0" smtClean="0">
                <a:latin typeface="楷体_GB2312" pitchFamily="49" charset="-122"/>
                <a:ea typeface="楷体_GB2312" pitchFamily="49" charset="-122"/>
              </a:rPr>
              <a:t>你</a:t>
            </a:r>
            <a:r>
              <a:rPr lang="zh-TW" altLang="en-US" sz="4400" dirty="0" smtClean="0">
                <a:latin typeface="楷体_GB2312" pitchFamily="49" charset="-122"/>
                <a:ea typeface="楷体_GB2312" pitchFamily="49" charset="-122"/>
              </a:rPr>
              <a:t>覺得</a:t>
            </a:r>
            <a:r>
              <a:rPr lang="en-US" altLang="zh-CN" sz="4400" dirty="0" smtClean="0">
                <a:latin typeface="楷体_GB2312" pitchFamily="49" charset="-122"/>
                <a:ea typeface="楷体_GB2312" pitchFamily="49" charset="-122"/>
              </a:rPr>
              <a:t>……</a:t>
            </a:r>
            <a:r>
              <a:rPr lang="zh-TW" altLang="en-US" sz="4400" dirty="0" smtClean="0">
                <a:latin typeface="楷体_GB2312" pitchFamily="49" charset="-122"/>
                <a:ea typeface="楷体_GB2312" pitchFamily="49" charset="-122"/>
              </a:rPr>
              <a:t>怎麼樣</a:t>
            </a:r>
            <a:r>
              <a:rPr lang="zh-CN" altLang="en-US" sz="4400" dirty="0" smtClean="0">
                <a:latin typeface="楷体_GB2312" pitchFamily="49" charset="-122"/>
                <a:ea typeface="楷体_GB2312" pitchFamily="49" charset="-122"/>
              </a:rPr>
              <a:t>？</a:t>
            </a:r>
            <a:endParaRPr lang="zh-CN" altLang="en-US" sz="4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357313" y="2857500"/>
            <a:ext cx="60007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dirty="0" smtClean="0">
                <a:latin typeface="楷体_GB2312" pitchFamily="49" charset="-122"/>
                <a:ea typeface="楷体_GB2312" pitchFamily="49" charset="-122"/>
              </a:rPr>
              <a:t>我</a:t>
            </a:r>
            <a:r>
              <a:rPr lang="zh-TW" altLang="en-US" sz="4400" dirty="0" smtClean="0">
                <a:latin typeface="楷体_GB2312" pitchFamily="49" charset="-122"/>
                <a:ea typeface="楷体_GB2312" pitchFamily="49" charset="-122"/>
              </a:rPr>
              <a:t>覺得</a:t>
            </a:r>
            <a:r>
              <a:rPr lang="en-US" altLang="en-US" sz="4400" dirty="0" smtClean="0">
                <a:latin typeface="楷体_GB2312" pitchFamily="49" charset="-122"/>
                <a:ea typeface="楷体_GB2312" pitchFamily="49" charset="-122"/>
              </a:rPr>
              <a:t>…… </a:t>
            </a:r>
            <a:r>
              <a:rPr lang="zh-CN" altLang="en-US" sz="4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很有意思</a:t>
            </a:r>
            <a:r>
              <a:rPr lang="en-US" altLang="en-US" sz="4400" dirty="0">
                <a:latin typeface="楷体_GB2312" pitchFamily="49" charset="-122"/>
                <a:ea typeface="楷体_GB2312" pitchFamily="49" charset="-122"/>
              </a:rPr>
              <a:t>/</a:t>
            </a:r>
            <a:r>
              <a:rPr lang="zh-CN" altLang="en-US" sz="4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没有意思</a:t>
            </a:r>
            <a:r>
              <a:rPr lang="en-US" altLang="en-US" sz="4400" dirty="0">
                <a:latin typeface="楷体_GB2312" pitchFamily="49" charset="-122"/>
                <a:ea typeface="楷体_GB2312" pitchFamily="49" charset="-122"/>
              </a:rPr>
              <a:t>/</a:t>
            </a:r>
            <a:r>
              <a:rPr lang="zh-CN" altLang="en-US" sz="4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很好</a:t>
            </a:r>
            <a:r>
              <a:rPr lang="en-US" altLang="en-US" sz="4400" dirty="0">
                <a:latin typeface="楷体_GB2312" pitchFamily="49" charset="-122"/>
                <a:ea typeface="楷体_GB2312" pitchFamily="49" charset="-122"/>
              </a:rPr>
              <a:t>/</a:t>
            </a:r>
            <a:r>
              <a:rPr lang="zh-CN" altLang="en-US" sz="4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很</a:t>
            </a:r>
            <a:r>
              <a:rPr lang="zh-TW" altLang="en-US" sz="4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貴</a:t>
            </a:r>
            <a:r>
              <a:rPr lang="en-US" altLang="en-US" sz="4400" dirty="0" smtClean="0">
                <a:latin typeface="楷体_GB2312" pitchFamily="49" charset="-122"/>
                <a:ea typeface="楷体_GB2312" pitchFamily="49" charset="-122"/>
              </a:rPr>
              <a:t>/</a:t>
            </a:r>
            <a:r>
              <a:rPr lang="zh-CN" altLang="en-US" sz="4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很高</a:t>
            </a:r>
            <a:r>
              <a:rPr lang="en-US" altLang="en-US" sz="4400" dirty="0">
                <a:latin typeface="楷体_GB2312" pitchFamily="49" charset="-122"/>
                <a:ea typeface="楷体_GB2312" pitchFamily="49" charset="-122"/>
              </a:rPr>
              <a:t>/</a:t>
            </a:r>
            <a:r>
              <a:rPr lang="zh-CN" altLang="en-US" sz="4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太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adj</a:t>
            </a:r>
            <a:r>
              <a:rPr lang="zh-CN" altLang="en-US" sz="4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了</a:t>
            </a:r>
            <a:r>
              <a:rPr lang="zh-CN" altLang="en-US" sz="44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1214438" y="1500188"/>
            <a:ext cx="70723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6000" dirty="0" smtClean="0">
                <a:latin typeface="楷体_GB2312" pitchFamily="49" charset="-122"/>
                <a:ea typeface="楷体_GB2312" pitchFamily="49" charset="-122"/>
              </a:rPr>
              <a:t>中國飯</a:t>
            </a:r>
            <a:r>
              <a:rPr lang="en-US" altLang="zh-CN" sz="6000" dirty="0" smtClean="0">
                <a:latin typeface="楷体_GB2312" pitchFamily="49" charset="-122"/>
                <a:ea typeface="楷体_GB2312" pitchFamily="49" charset="-122"/>
              </a:rPr>
              <a:t>-</a:t>
            </a:r>
            <a:r>
              <a:rPr lang="en-US" altLang="zh-CN" sz="6000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yummy</a:t>
            </a:r>
            <a:r>
              <a:rPr lang="en-US" altLang="zh-CN" sz="6000" dirty="0">
                <a:latin typeface="楷体_GB2312" pitchFamily="49" charset="-122"/>
                <a:ea typeface="楷体_GB2312" pitchFamily="49" charset="-122"/>
              </a:rPr>
              <a:t>!</a:t>
            </a:r>
            <a:endParaRPr lang="zh-CN" altLang="en-US" sz="4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214438" y="2643188"/>
            <a:ext cx="73580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我</a:t>
            </a:r>
            <a:r>
              <a:rPr lang="zh-TW" altLang="en-US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覺得中國飯</a:t>
            </a:r>
            <a:r>
              <a:rPr lang="zh-CN" altLang="en-US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很</a:t>
            </a:r>
            <a:r>
              <a:rPr lang="zh-CN" altLang="en-US" sz="6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好吃！</a:t>
            </a: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1331913" y="620713"/>
            <a:ext cx="3095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>
                <a:solidFill>
                  <a:srgbClr val="1675F4"/>
                </a:solidFill>
                <a:latin typeface="Times New Roman" pitchFamily="18" charset="0"/>
                <a:ea typeface="宋体" pitchFamily="2" charset="-122"/>
              </a:rPr>
              <a:t>I think … …</a:t>
            </a:r>
          </a:p>
        </p:txBody>
      </p:sp>
      <p:pic>
        <p:nvPicPr>
          <p:cNvPr id="45061" name="Picture 6" descr="G:\PRODUCTION_GENERAL\Image Processing\processed\PRO_IC1_4e_TB_ConvertedImages\JPG 72 DPI-for webscreen\OrientalAsiandessertssoldatnightstreetmarketinCh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3716338"/>
            <a:ext cx="4338637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1071563" y="1214438"/>
            <a:ext cx="70723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000" dirty="0" smtClean="0">
                <a:latin typeface="楷体_GB2312" pitchFamily="49" charset="-122"/>
                <a:ea typeface="楷体_GB2312" pitchFamily="49" charset="-122"/>
              </a:rPr>
              <a:t>那</a:t>
            </a:r>
            <a:r>
              <a:rPr lang="zh-TW" altLang="en-US" sz="6000" dirty="0" smtClean="0">
                <a:latin typeface="楷体_GB2312" pitchFamily="49" charset="-122"/>
                <a:ea typeface="楷体_GB2312" pitchFamily="49" charset="-122"/>
              </a:rPr>
              <a:t>個醫</a:t>
            </a:r>
            <a:r>
              <a:rPr lang="zh-CN" altLang="en-US" sz="6000" dirty="0" smtClean="0">
                <a:latin typeface="楷体_GB2312" pitchFamily="49" charset="-122"/>
                <a:ea typeface="楷体_GB2312" pitchFamily="49" charset="-122"/>
              </a:rPr>
              <a:t>生</a:t>
            </a:r>
            <a:r>
              <a:rPr lang="en-US" altLang="en-US" sz="6000" dirty="0">
                <a:latin typeface="楷体_GB2312" pitchFamily="49" charset="-122"/>
                <a:ea typeface="楷体_GB2312" pitchFamily="49" charset="-122"/>
              </a:rPr>
              <a:t>-</a:t>
            </a:r>
            <a:r>
              <a:rPr lang="en-US" altLang="en-US" sz="6000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not bad.</a:t>
            </a:r>
            <a:endParaRPr lang="zh-CN" altLang="en-US" sz="6000" dirty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68313" y="2428875"/>
            <a:ext cx="828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我</a:t>
            </a:r>
            <a:r>
              <a:rPr lang="zh-TW" altLang="en-US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覺得</a:t>
            </a:r>
            <a:r>
              <a:rPr lang="zh-CN" altLang="en-US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那</a:t>
            </a:r>
            <a:r>
              <a:rPr lang="zh-TW" altLang="en-US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個醫生</a:t>
            </a:r>
            <a:r>
              <a:rPr lang="zh-CN" altLang="en-US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不</a:t>
            </a:r>
            <a:r>
              <a:rPr lang="zh-TW" altLang="en-US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錯</a:t>
            </a:r>
            <a:r>
              <a:rPr lang="zh-CN" altLang="en-US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60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6084" name="Picture 5" descr="G:\PRODUCTION_GENERAL\Image Processing\processed\PRO_IC1_4e_TB_ConvertedImages\JPG 72 DPI-for webscreen\img-how_2.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573463"/>
            <a:ext cx="40640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611188" y="692150"/>
            <a:ext cx="82153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000" dirty="0" smtClean="0">
                <a:latin typeface="楷体_GB2312" pitchFamily="49" charset="-122"/>
                <a:ea typeface="楷体_GB2312" pitchFamily="49" charset="-122"/>
              </a:rPr>
              <a:t>我</a:t>
            </a:r>
            <a:r>
              <a:rPr lang="zh-TW" altLang="en-US" sz="6000" dirty="0" smtClean="0">
                <a:latin typeface="楷体_GB2312" pitchFamily="49" charset="-122"/>
                <a:ea typeface="楷体_GB2312" pitchFamily="49" charset="-122"/>
              </a:rPr>
              <a:t>們</a:t>
            </a:r>
            <a:r>
              <a:rPr lang="zh-CN" altLang="en-US" sz="6000" dirty="0" smtClean="0">
                <a:latin typeface="楷体_GB2312" pitchFamily="49" charset="-122"/>
                <a:ea typeface="楷体_GB2312" pitchFamily="49" charset="-122"/>
              </a:rPr>
              <a:t>的</a:t>
            </a:r>
            <a:r>
              <a:rPr lang="zh-TW" altLang="en-US" sz="6000" dirty="0" smtClean="0">
                <a:latin typeface="楷体_GB2312" pitchFamily="49" charset="-122"/>
                <a:ea typeface="楷体_GB2312" pitchFamily="49" charset="-122"/>
              </a:rPr>
              <a:t>書</a:t>
            </a:r>
            <a:r>
              <a:rPr lang="en-US" altLang="en-US" sz="6000" dirty="0" smtClean="0">
                <a:latin typeface="楷体_GB2312" pitchFamily="49" charset="-122"/>
                <a:ea typeface="楷体_GB2312" pitchFamily="49" charset="-122"/>
              </a:rPr>
              <a:t>-</a:t>
            </a:r>
            <a:r>
              <a:rPr lang="en-US" altLang="en-US" sz="6000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not </a:t>
            </a:r>
            <a:r>
              <a:rPr lang="en-US" altLang="en-US" sz="6000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expensive</a:t>
            </a:r>
            <a:endParaRPr lang="zh-CN" altLang="en-US" sz="6000" dirty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36563" y="1906588"/>
            <a:ext cx="8207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我</a:t>
            </a:r>
            <a:r>
              <a:rPr lang="zh-TW" altLang="en-US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覺得</a:t>
            </a:r>
            <a:r>
              <a:rPr lang="zh-CN" altLang="en-US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我</a:t>
            </a:r>
            <a:r>
              <a:rPr lang="zh-TW" altLang="en-US" sz="6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們</a:t>
            </a:r>
            <a:r>
              <a:rPr lang="zh-CN" altLang="en-US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的</a:t>
            </a:r>
            <a:r>
              <a:rPr lang="zh-TW" altLang="en-US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書</a:t>
            </a:r>
            <a:r>
              <a:rPr lang="zh-CN" altLang="en-US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不</a:t>
            </a:r>
            <a:r>
              <a:rPr lang="zh-TW" altLang="en-US" sz="6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貴</a:t>
            </a:r>
            <a:r>
              <a:rPr lang="zh-CN" altLang="en-US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60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7108" name="Picture 5" descr="G:\PRODUCTION_GENERAL\Image Processing\processed\PRO_IC1_4e_TB_ConvertedImages\JPG 72 DPI-for webscreen\AdobeStock_44170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213100"/>
            <a:ext cx="4722812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1000125" y="1500188"/>
            <a:ext cx="7072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000">
                <a:latin typeface="楷体_GB2312" pitchFamily="49" charset="-122"/>
                <a:ea typeface="楷体_GB2312" pitchFamily="49" charset="-122"/>
              </a:rPr>
              <a:t>打球</a:t>
            </a:r>
            <a:r>
              <a:rPr lang="en-US" altLang="en-US" sz="6000">
                <a:latin typeface="楷体_GB2312" pitchFamily="49" charset="-122"/>
                <a:ea typeface="楷体_GB2312" pitchFamily="49" charset="-122"/>
              </a:rPr>
              <a:t>-</a:t>
            </a:r>
            <a:r>
              <a:rPr lang="en-US" altLang="en-US" sz="600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fun</a:t>
            </a:r>
            <a:endParaRPr lang="zh-CN" altLang="en-US" sz="600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611188" y="2643188"/>
            <a:ext cx="81375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我</a:t>
            </a:r>
            <a:r>
              <a:rPr lang="zh-TW" altLang="en-US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覺得</a:t>
            </a:r>
            <a:r>
              <a:rPr lang="zh-CN" altLang="en-US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打</a:t>
            </a:r>
            <a:r>
              <a:rPr lang="zh-CN" altLang="en-US" sz="6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球很好</a:t>
            </a:r>
            <a:r>
              <a:rPr lang="zh-CN" altLang="en-US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玩。</a:t>
            </a:r>
            <a:endParaRPr lang="zh-CN" altLang="en-US" sz="60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8132" name="Picture 5" descr="G:\PRODUCTION_GENERAL\Image Processing\processed\PRO_IC1_4e_TB_ConvertedImages\JPG 72 DPI-for webscreen\img-how_4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644900"/>
            <a:ext cx="41005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1071563" y="1357313"/>
            <a:ext cx="70723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000" dirty="0">
                <a:latin typeface="楷体_GB2312" pitchFamily="49" charset="-122"/>
                <a:ea typeface="楷体_GB2312" pitchFamily="49" charset="-122"/>
              </a:rPr>
              <a:t>今年</a:t>
            </a:r>
            <a:r>
              <a:rPr lang="zh-CN" altLang="en-US" sz="6000" dirty="0" smtClean="0">
                <a:latin typeface="楷体_GB2312" pitchFamily="49" charset="-122"/>
                <a:ea typeface="楷体_GB2312" pitchFamily="49" charset="-122"/>
              </a:rPr>
              <a:t>的</a:t>
            </a:r>
            <a:r>
              <a:rPr lang="zh-TW" altLang="en-US" sz="6000" dirty="0" smtClean="0">
                <a:latin typeface="楷体_GB2312" pitchFamily="49" charset="-122"/>
                <a:ea typeface="楷体_GB2312" pitchFamily="49" charset="-122"/>
              </a:rPr>
              <a:t>電影</a:t>
            </a:r>
            <a:r>
              <a:rPr lang="en-US" altLang="en-US" sz="6000" dirty="0" smtClean="0">
                <a:latin typeface="楷体_GB2312" pitchFamily="49" charset="-122"/>
                <a:ea typeface="楷体_GB2312" pitchFamily="49" charset="-122"/>
              </a:rPr>
              <a:t>-</a:t>
            </a:r>
            <a:r>
              <a:rPr lang="en-US" altLang="en-US" sz="6000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boring</a:t>
            </a:r>
            <a:endParaRPr lang="zh-CN" altLang="en-US" sz="6000" dirty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143000" y="2357438"/>
            <a:ext cx="72866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我</a:t>
            </a:r>
            <a:r>
              <a:rPr lang="zh-TW" altLang="en-US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覺得</a:t>
            </a:r>
            <a:r>
              <a:rPr lang="zh-CN" altLang="en-US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今</a:t>
            </a:r>
            <a:r>
              <a:rPr lang="zh-CN" altLang="en-US" sz="6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年</a:t>
            </a:r>
            <a:r>
              <a:rPr lang="zh-CN" altLang="en-US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的</a:t>
            </a:r>
            <a:r>
              <a:rPr lang="zh-TW" altLang="en-US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電影</a:t>
            </a:r>
            <a:r>
              <a:rPr lang="en-US" altLang="zh-TW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TW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en-US" altLang="zh-TW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没</a:t>
            </a:r>
            <a:r>
              <a:rPr lang="en-US" altLang="zh-TW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有</a:t>
            </a:r>
            <a:r>
              <a:rPr lang="zh-CN" altLang="en-US" sz="6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意思。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1071563" y="2198688"/>
            <a:ext cx="70723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000" dirty="0" smtClean="0">
                <a:latin typeface="楷体_GB2312" pitchFamily="49" charset="-122"/>
                <a:ea typeface="楷体_GB2312" pitchFamily="49" charset="-122"/>
              </a:rPr>
              <a:t>你</a:t>
            </a:r>
            <a:r>
              <a:rPr lang="zh-TW" altLang="en-US" sz="6000" dirty="0" smtClean="0">
                <a:latin typeface="楷体_GB2312" pitchFamily="49" charset="-122"/>
                <a:ea typeface="楷体_GB2312" pitchFamily="49" charset="-122"/>
              </a:rPr>
              <a:t>覺得</a:t>
            </a:r>
            <a:r>
              <a:rPr lang="en-US" altLang="zh-CN" sz="6000" dirty="0" smtClean="0">
                <a:latin typeface="楷体_GB2312" pitchFamily="49" charset="-122"/>
                <a:ea typeface="楷体_GB2312" pitchFamily="49" charset="-122"/>
              </a:rPr>
              <a:t>...</a:t>
            </a:r>
            <a:r>
              <a:rPr lang="zh-CN" altLang="en-US" sz="6000" dirty="0" smtClean="0">
                <a:latin typeface="楷体_GB2312" pitchFamily="49" charset="-122"/>
                <a:ea typeface="楷体_GB2312" pitchFamily="49" charset="-122"/>
              </a:rPr>
              <a:t>怎</a:t>
            </a:r>
            <a:r>
              <a:rPr lang="zh-TW" altLang="en-US" sz="6000" dirty="0" smtClean="0">
                <a:latin typeface="楷体_GB2312" pitchFamily="49" charset="-122"/>
                <a:ea typeface="楷体_GB2312" pitchFamily="49" charset="-122"/>
              </a:rPr>
              <a:t>麼樣</a:t>
            </a:r>
            <a:r>
              <a:rPr lang="zh-CN" altLang="en-US" sz="6000" dirty="0" smtClean="0">
                <a:latin typeface="楷体_GB2312" pitchFamily="49" charset="-122"/>
                <a:ea typeface="楷体_GB2312" pitchFamily="49" charset="-122"/>
              </a:rPr>
              <a:t>？ </a:t>
            </a:r>
            <a:endParaRPr lang="zh-CN" altLang="en-US" sz="6000" dirty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143000" y="3627438"/>
            <a:ext cx="7286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我</a:t>
            </a:r>
            <a:r>
              <a:rPr lang="zh-TW" altLang="en-US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覺得</a:t>
            </a:r>
            <a:r>
              <a:rPr lang="en-US" altLang="zh-CN" sz="6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... </a:t>
            </a:r>
            <a:r>
              <a:rPr lang="en-US" altLang="zh-CN" sz="6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...</a:t>
            </a:r>
            <a:r>
              <a:rPr lang="zh-CN" altLang="en-US" sz="6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  <p:sp>
        <p:nvSpPr>
          <p:cNvPr id="50180" name="矩形 3"/>
          <p:cNvSpPr>
            <a:spLocks noChangeArrowheads="1"/>
          </p:cNvSpPr>
          <p:nvPr/>
        </p:nvSpPr>
        <p:spPr bwMode="auto">
          <a:xfrm>
            <a:off x="468313" y="587375"/>
            <a:ext cx="5424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2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(</a:t>
            </a:r>
            <a:r>
              <a:rPr lang="en-US" altLang="zh-CN" sz="3200" i="1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Pair Work</a:t>
            </a:r>
            <a:r>
              <a:rPr lang="en-US" altLang="zh-CN" sz="32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42938" y="2143036"/>
            <a:ext cx="734047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7200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Q: </a:t>
            </a:r>
            <a:r>
              <a:rPr lang="zh-TW" altLang="en-US" sz="72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為什麼</a:t>
            </a:r>
            <a:r>
              <a:rPr lang="en-US" altLang="zh-CN" sz="72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… </a:t>
            </a:r>
            <a:r>
              <a:rPr lang="en-US" altLang="zh-CN" sz="7200" dirty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… ?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71500" y="3500438"/>
            <a:ext cx="87254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7200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A: </a:t>
            </a:r>
            <a:r>
              <a:rPr lang="zh-TW" altLang="en-US" sz="72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因為</a:t>
            </a:r>
            <a:r>
              <a:rPr lang="en-US" altLang="zh-CN" sz="72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...</a:t>
            </a:r>
            <a:r>
              <a:rPr lang="zh-CN" altLang="en-US" sz="72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所以</a:t>
            </a:r>
            <a:r>
              <a:rPr lang="en-US" altLang="zh-CN" sz="72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…</a:t>
            </a:r>
            <a:r>
              <a:rPr lang="zh-CN" altLang="en-US" sz="72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2"/>
          <p:cNvSpPr>
            <a:spLocks noChangeArrowheads="1"/>
          </p:cNvSpPr>
          <p:nvPr/>
        </p:nvSpPr>
        <p:spPr bwMode="auto">
          <a:xfrm>
            <a:off x="3286125" y="214313"/>
            <a:ext cx="26463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9600">
                <a:latin typeface="楷体_GB2312" pitchFamily="49" charset="-122"/>
                <a:ea typeface="楷体_GB2312" pitchFamily="49" charset="-122"/>
              </a:rPr>
              <a:t>跳舞</a:t>
            </a:r>
          </a:p>
        </p:txBody>
      </p:sp>
      <p:pic>
        <p:nvPicPr>
          <p:cNvPr id="7171" name="Picture 5" descr="G:\PRODUCTION_GENERAL\Image Processing\processed\PRO_IC1_4e_TB_ConvertedImages\JPG 72 DPI-for webscreen\img-lang_5.15#.jpg"/>
          <p:cNvPicPr>
            <a:picLocks noChangeAspect="1" noChangeArrowheads="1"/>
          </p:cNvPicPr>
          <p:nvPr/>
        </p:nvPicPr>
        <p:blipFill>
          <a:blip r:embed="rId2" cstate="print"/>
          <a:srcRect r="20680"/>
          <a:stretch>
            <a:fillRect/>
          </a:stretch>
        </p:blipFill>
        <p:spPr bwMode="auto">
          <a:xfrm>
            <a:off x="3132138" y="2205038"/>
            <a:ext cx="30241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85750" y="2357438"/>
            <a:ext cx="52625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440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为什么你不去跳舞？</a:t>
            </a:r>
          </a:p>
        </p:txBody>
      </p:sp>
      <p:grpSp>
        <p:nvGrpSpPr>
          <p:cNvPr id="2" name="Group 252"/>
          <p:cNvGrpSpPr>
            <a:grpSpLocks/>
          </p:cNvGrpSpPr>
          <p:nvPr/>
        </p:nvGrpSpPr>
        <p:grpSpPr bwMode="auto">
          <a:xfrm>
            <a:off x="3286125" y="642938"/>
            <a:ext cx="3881438" cy="1714500"/>
            <a:chOff x="2651" y="2530"/>
            <a:chExt cx="1545" cy="719"/>
          </a:xfrm>
        </p:grpSpPr>
        <p:sp>
          <p:nvSpPr>
            <p:cNvPr id="52238" name="Freeform 253"/>
            <p:cNvSpPr>
              <a:spLocks/>
            </p:cNvSpPr>
            <p:nvPr/>
          </p:nvSpPr>
          <p:spPr bwMode="auto">
            <a:xfrm>
              <a:off x="2651" y="2530"/>
              <a:ext cx="1149" cy="719"/>
            </a:xfrm>
            <a:custGeom>
              <a:avLst/>
              <a:gdLst>
                <a:gd name="T0" fmla="*/ 102 w 1149"/>
                <a:gd name="T1" fmla="*/ 167 h 719"/>
                <a:gd name="T2" fmla="*/ 175 w 1149"/>
                <a:gd name="T3" fmla="*/ 77 h 719"/>
                <a:gd name="T4" fmla="*/ 248 w 1149"/>
                <a:gd name="T5" fmla="*/ 68 h 719"/>
                <a:gd name="T6" fmla="*/ 292 w 1149"/>
                <a:gd name="T7" fmla="*/ 111 h 719"/>
                <a:gd name="T8" fmla="*/ 292 w 1149"/>
                <a:gd name="T9" fmla="*/ 105 h 719"/>
                <a:gd name="T10" fmla="*/ 334 w 1149"/>
                <a:gd name="T11" fmla="*/ 42 h 719"/>
                <a:gd name="T12" fmla="*/ 415 w 1149"/>
                <a:gd name="T13" fmla="*/ 5 h 719"/>
                <a:gd name="T14" fmla="*/ 505 w 1149"/>
                <a:gd name="T15" fmla="*/ 4 h 719"/>
                <a:gd name="T16" fmla="*/ 568 w 1149"/>
                <a:gd name="T17" fmla="*/ 25 h 719"/>
                <a:gd name="T18" fmla="*/ 597 w 1149"/>
                <a:gd name="T19" fmla="*/ 63 h 719"/>
                <a:gd name="T20" fmla="*/ 545 w 1149"/>
                <a:gd name="T21" fmla="*/ 80 h 719"/>
                <a:gd name="T22" fmla="*/ 510 w 1149"/>
                <a:gd name="T23" fmla="*/ 113 h 719"/>
                <a:gd name="T24" fmla="*/ 512 w 1149"/>
                <a:gd name="T25" fmla="*/ 110 h 719"/>
                <a:gd name="T26" fmla="*/ 550 w 1149"/>
                <a:gd name="T27" fmla="*/ 77 h 719"/>
                <a:gd name="T28" fmla="*/ 617 w 1149"/>
                <a:gd name="T29" fmla="*/ 68 h 719"/>
                <a:gd name="T30" fmla="*/ 679 w 1149"/>
                <a:gd name="T31" fmla="*/ 77 h 719"/>
                <a:gd name="T32" fmla="*/ 682 w 1149"/>
                <a:gd name="T33" fmla="*/ 112 h 719"/>
                <a:gd name="T34" fmla="*/ 706 w 1149"/>
                <a:gd name="T35" fmla="*/ 88 h 719"/>
                <a:gd name="T36" fmla="*/ 779 w 1149"/>
                <a:gd name="T37" fmla="*/ 67 h 719"/>
                <a:gd name="T38" fmla="*/ 842 w 1149"/>
                <a:gd name="T39" fmla="*/ 94 h 719"/>
                <a:gd name="T40" fmla="*/ 873 w 1149"/>
                <a:gd name="T41" fmla="*/ 136 h 719"/>
                <a:gd name="T42" fmla="*/ 894 w 1149"/>
                <a:gd name="T43" fmla="*/ 177 h 719"/>
                <a:gd name="T44" fmla="*/ 888 w 1149"/>
                <a:gd name="T45" fmla="*/ 139 h 719"/>
                <a:gd name="T46" fmla="*/ 937 w 1149"/>
                <a:gd name="T47" fmla="*/ 103 h 719"/>
                <a:gd name="T48" fmla="*/ 1012 w 1149"/>
                <a:gd name="T49" fmla="*/ 104 h 719"/>
                <a:gd name="T50" fmla="*/ 1075 w 1149"/>
                <a:gd name="T51" fmla="*/ 132 h 719"/>
                <a:gd name="T52" fmla="*/ 1115 w 1149"/>
                <a:gd name="T53" fmla="*/ 179 h 719"/>
                <a:gd name="T54" fmla="*/ 1148 w 1149"/>
                <a:gd name="T55" fmla="*/ 259 h 719"/>
                <a:gd name="T56" fmla="*/ 1137 w 1149"/>
                <a:gd name="T57" fmla="*/ 324 h 719"/>
                <a:gd name="T58" fmla="*/ 1109 w 1149"/>
                <a:gd name="T59" fmla="*/ 349 h 719"/>
                <a:gd name="T60" fmla="*/ 1082 w 1149"/>
                <a:gd name="T61" fmla="*/ 325 h 719"/>
                <a:gd name="T62" fmla="*/ 1122 w 1149"/>
                <a:gd name="T63" fmla="*/ 399 h 719"/>
                <a:gd name="T64" fmla="*/ 1122 w 1149"/>
                <a:gd name="T65" fmla="*/ 503 h 719"/>
                <a:gd name="T66" fmla="*/ 1081 w 1149"/>
                <a:gd name="T67" fmla="*/ 574 h 719"/>
                <a:gd name="T68" fmla="*/ 1012 w 1149"/>
                <a:gd name="T69" fmla="*/ 619 h 719"/>
                <a:gd name="T70" fmla="*/ 940 w 1149"/>
                <a:gd name="T71" fmla="*/ 637 h 719"/>
                <a:gd name="T72" fmla="*/ 944 w 1149"/>
                <a:gd name="T73" fmla="*/ 638 h 719"/>
                <a:gd name="T74" fmla="*/ 930 w 1149"/>
                <a:gd name="T75" fmla="*/ 673 h 719"/>
                <a:gd name="T76" fmla="*/ 863 w 1149"/>
                <a:gd name="T77" fmla="*/ 716 h 719"/>
                <a:gd name="T78" fmla="*/ 803 w 1149"/>
                <a:gd name="T79" fmla="*/ 709 h 719"/>
                <a:gd name="T80" fmla="*/ 755 w 1149"/>
                <a:gd name="T81" fmla="*/ 665 h 719"/>
                <a:gd name="T82" fmla="*/ 768 w 1149"/>
                <a:gd name="T83" fmla="*/ 627 h 719"/>
                <a:gd name="T84" fmla="*/ 732 w 1149"/>
                <a:gd name="T85" fmla="*/ 657 h 719"/>
                <a:gd name="T86" fmla="*/ 653 w 1149"/>
                <a:gd name="T87" fmla="*/ 695 h 719"/>
                <a:gd name="T88" fmla="*/ 569 w 1149"/>
                <a:gd name="T89" fmla="*/ 700 h 719"/>
                <a:gd name="T90" fmla="*/ 515 w 1149"/>
                <a:gd name="T91" fmla="*/ 658 h 719"/>
                <a:gd name="T92" fmla="*/ 530 w 1149"/>
                <a:gd name="T93" fmla="*/ 697 h 719"/>
                <a:gd name="T94" fmla="*/ 436 w 1149"/>
                <a:gd name="T95" fmla="*/ 700 h 719"/>
                <a:gd name="T96" fmla="*/ 348 w 1149"/>
                <a:gd name="T97" fmla="*/ 668 h 719"/>
                <a:gd name="T98" fmla="*/ 298 w 1149"/>
                <a:gd name="T99" fmla="*/ 607 h 719"/>
                <a:gd name="T100" fmla="*/ 292 w 1149"/>
                <a:gd name="T101" fmla="*/ 578 h 719"/>
                <a:gd name="T102" fmla="*/ 276 w 1149"/>
                <a:gd name="T103" fmla="*/ 619 h 719"/>
                <a:gd name="T104" fmla="*/ 210 w 1149"/>
                <a:gd name="T105" fmla="*/ 649 h 719"/>
                <a:gd name="T106" fmla="*/ 146 w 1149"/>
                <a:gd name="T107" fmla="*/ 637 h 719"/>
                <a:gd name="T108" fmla="*/ 103 w 1149"/>
                <a:gd name="T109" fmla="*/ 599 h 719"/>
                <a:gd name="T110" fmla="*/ 101 w 1149"/>
                <a:gd name="T111" fmla="*/ 585 h 719"/>
                <a:gd name="T112" fmla="*/ 155 w 1149"/>
                <a:gd name="T113" fmla="*/ 594 h 719"/>
                <a:gd name="T114" fmla="*/ 128 w 1149"/>
                <a:gd name="T115" fmla="*/ 594 h 719"/>
                <a:gd name="T116" fmla="*/ 75 w 1149"/>
                <a:gd name="T117" fmla="*/ 570 h 719"/>
                <a:gd name="T118" fmla="*/ 26 w 1149"/>
                <a:gd name="T119" fmla="*/ 512 h 719"/>
                <a:gd name="T120" fmla="*/ 0 w 1149"/>
                <a:gd name="T121" fmla="*/ 397 h 719"/>
                <a:gd name="T122" fmla="*/ 27 w 1149"/>
                <a:gd name="T123" fmla="*/ 296 h 71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49"/>
                <a:gd name="T187" fmla="*/ 0 h 719"/>
                <a:gd name="T188" fmla="*/ 1149 w 1149"/>
                <a:gd name="T189" fmla="*/ 719 h 71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49" h="719">
                  <a:moveTo>
                    <a:pt x="49" y="268"/>
                  </a:moveTo>
                  <a:lnTo>
                    <a:pt x="52" y="265"/>
                  </a:lnTo>
                  <a:lnTo>
                    <a:pt x="55" y="262"/>
                  </a:lnTo>
                  <a:lnTo>
                    <a:pt x="57" y="259"/>
                  </a:lnTo>
                  <a:lnTo>
                    <a:pt x="60" y="255"/>
                  </a:lnTo>
                  <a:lnTo>
                    <a:pt x="63" y="252"/>
                  </a:lnTo>
                  <a:lnTo>
                    <a:pt x="65" y="247"/>
                  </a:lnTo>
                  <a:lnTo>
                    <a:pt x="68" y="243"/>
                  </a:lnTo>
                  <a:lnTo>
                    <a:pt x="71" y="238"/>
                  </a:lnTo>
                  <a:lnTo>
                    <a:pt x="73" y="233"/>
                  </a:lnTo>
                  <a:lnTo>
                    <a:pt x="76" y="228"/>
                  </a:lnTo>
                  <a:lnTo>
                    <a:pt x="79" y="222"/>
                  </a:lnTo>
                  <a:lnTo>
                    <a:pt x="82" y="216"/>
                  </a:lnTo>
                  <a:lnTo>
                    <a:pt x="84" y="209"/>
                  </a:lnTo>
                  <a:lnTo>
                    <a:pt x="87" y="203"/>
                  </a:lnTo>
                  <a:lnTo>
                    <a:pt x="90" y="196"/>
                  </a:lnTo>
                  <a:lnTo>
                    <a:pt x="93" y="188"/>
                  </a:lnTo>
                  <a:lnTo>
                    <a:pt x="96" y="181"/>
                  </a:lnTo>
                  <a:lnTo>
                    <a:pt x="99" y="174"/>
                  </a:lnTo>
                  <a:lnTo>
                    <a:pt x="102" y="167"/>
                  </a:lnTo>
                  <a:lnTo>
                    <a:pt x="105" y="160"/>
                  </a:lnTo>
                  <a:lnTo>
                    <a:pt x="108" y="154"/>
                  </a:lnTo>
                  <a:lnTo>
                    <a:pt x="111" y="148"/>
                  </a:lnTo>
                  <a:lnTo>
                    <a:pt x="114" y="142"/>
                  </a:lnTo>
                  <a:lnTo>
                    <a:pt x="118" y="136"/>
                  </a:lnTo>
                  <a:lnTo>
                    <a:pt x="121" y="130"/>
                  </a:lnTo>
                  <a:lnTo>
                    <a:pt x="125" y="125"/>
                  </a:lnTo>
                  <a:lnTo>
                    <a:pt x="128" y="120"/>
                  </a:lnTo>
                  <a:lnTo>
                    <a:pt x="132" y="115"/>
                  </a:lnTo>
                  <a:lnTo>
                    <a:pt x="136" y="110"/>
                  </a:lnTo>
                  <a:lnTo>
                    <a:pt x="140" y="106"/>
                  </a:lnTo>
                  <a:lnTo>
                    <a:pt x="143" y="102"/>
                  </a:lnTo>
                  <a:lnTo>
                    <a:pt x="147" y="98"/>
                  </a:lnTo>
                  <a:lnTo>
                    <a:pt x="151" y="94"/>
                  </a:lnTo>
                  <a:lnTo>
                    <a:pt x="155" y="91"/>
                  </a:lnTo>
                  <a:lnTo>
                    <a:pt x="159" y="88"/>
                  </a:lnTo>
                  <a:lnTo>
                    <a:pt x="163" y="85"/>
                  </a:lnTo>
                  <a:lnTo>
                    <a:pt x="167" y="82"/>
                  </a:lnTo>
                  <a:lnTo>
                    <a:pt x="171" y="79"/>
                  </a:lnTo>
                  <a:lnTo>
                    <a:pt x="175" y="77"/>
                  </a:lnTo>
                  <a:lnTo>
                    <a:pt x="179" y="74"/>
                  </a:lnTo>
                  <a:lnTo>
                    <a:pt x="183" y="72"/>
                  </a:lnTo>
                  <a:lnTo>
                    <a:pt x="186" y="71"/>
                  </a:lnTo>
                  <a:lnTo>
                    <a:pt x="190" y="69"/>
                  </a:lnTo>
                  <a:lnTo>
                    <a:pt x="194" y="68"/>
                  </a:lnTo>
                  <a:lnTo>
                    <a:pt x="198" y="66"/>
                  </a:lnTo>
                  <a:lnTo>
                    <a:pt x="202" y="65"/>
                  </a:lnTo>
                  <a:lnTo>
                    <a:pt x="205" y="65"/>
                  </a:lnTo>
                  <a:lnTo>
                    <a:pt x="209" y="64"/>
                  </a:lnTo>
                  <a:lnTo>
                    <a:pt x="213" y="64"/>
                  </a:lnTo>
                  <a:lnTo>
                    <a:pt x="216" y="64"/>
                  </a:lnTo>
                  <a:lnTo>
                    <a:pt x="220" y="63"/>
                  </a:lnTo>
                  <a:lnTo>
                    <a:pt x="224" y="64"/>
                  </a:lnTo>
                  <a:lnTo>
                    <a:pt x="227" y="64"/>
                  </a:lnTo>
                  <a:lnTo>
                    <a:pt x="231" y="64"/>
                  </a:lnTo>
                  <a:lnTo>
                    <a:pt x="234" y="65"/>
                  </a:lnTo>
                  <a:lnTo>
                    <a:pt x="238" y="65"/>
                  </a:lnTo>
                  <a:lnTo>
                    <a:pt x="241" y="66"/>
                  </a:lnTo>
                  <a:lnTo>
                    <a:pt x="245" y="67"/>
                  </a:lnTo>
                  <a:lnTo>
                    <a:pt x="248" y="68"/>
                  </a:lnTo>
                  <a:lnTo>
                    <a:pt x="252" y="70"/>
                  </a:lnTo>
                  <a:lnTo>
                    <a:pt x="255" y="71"/>
                  </a:lnTo>
                  <a:lnTo>
                    <a:pt x="258" y="73"/>
                  </a:lnTo>
                  <a:lnTo>
                    <a:pt x="262" y="75"/>
                  </a:lnTo>
                  <a:lnTo>
                    <a:pt x="265" y="77"/>
                  </a:lnTo>
                  <a:lnTo>
                    <a:pt x="268" y="79"/>
                  </a:lnTo>
                  <a:lnTo>
                    <a:pt x="271" y="81"/>
                  </a:lnTo>
                  <a:lnTo>
                    <a:pt x="274" y="83"/>
                  </a:lnTo>
                  <a:lnTo>
                    <a:pt x="277" y="85"/>
                  </a:lnTo>
                  <a:lnTo>
                    <a:pt x="279" y="87"/>
                  </a:lnTo>
                  <a:lnTo>
                    <a:pt x="281" y="89"/>
                  </a:lnTo>
                  <a:lnTo>
                    <a:pt x="283" y="92"/>
                  </a:lnTo>
                  <a:lnTo>
                    <a:pt x="285" y="94"/>
                  </a:lnTo>
                  <a:lnTo>
                    <a:pt x="287" y="96"/>
                  </a:lnTo>
                  <a:lnTo>
                    <a:pt x="288" y="98"/>
                  </a:lnTo>
                  <a:lnTo>
                    <a:pt x="289" y="101"/>
                  </a:lnTo>
                  <a:lnTo>
                    <a:pt x="290" y="103"/>
                  </a:lnTo>
                  <a:lnTo>
                    <a:pt x="291" y="106"/>
                  </a:lnTo>
                  <a:lnTo>
                    <a:pt x="291" y="108"/>
                  </a:lnTo>
                  <a:lnTo>
                    <a:pt x="292" y="111"/>
                  </a:lnTo>
                  <a:lnTo>
                    <a:pt x="292" y="113"/>
                  </a:lnTo>
                  <a:lnTo>
                    <a:pt x="292" y="116"/>
                  </a:lnTo>
                  <a:lnTo>
                    <a:pt x="292" y="118"/>
                  </a:lnTo>
                  <a:lnTo>
                    <a:pt x="292" y="119"/>
                  </a:lnTo>
                  <a:lnTo>
                    <a:pt x="292" y="121"/>
                  </a:lnTo>
                  <a:lnTo>
                    <a:pt x="292" y="122"/>
                  </a:lnTo>
                  <a:lnTo>
                    <a:pt x="292" y="123"/>
                  </a:lnTo>
                  <a:lnTo>
                    <a:pt x="292" y="124"/>
                  </a:lnTo>
                  <a:lnTo>
                    <a:pt x="292" y="123"/>
                  </a:lnTo>
                  <a:lnTo>
                    <a:pt x="292" y="122"/>
                  </a:lnTo>
                  <a:lnTo>
                    <a:pt x="292" y="121"/>
                  </a:lnTo>
                  <a:lnTo>
                    <a:pt x="292" y="119"/>
                  </a:lnTo>
                  <a:lnTo>
                    <a:pt x="292" y="118"/>
                  </a:lnTo>
                  <a:lnTo>
                    <a:pt x="292" y="116"/>
                  </a:lnTo>
                  <a:lnTo>
                    <a:pt x="292" y="113"/>
                  </a:lnTo>
                  <a:lnTo>
                    <a:pt x="292" y="111"/>
                  </a:lnTo>
                  <a:lnTo>
                    <a:pt x="292" y="108"/>
                  </a:lnTo>
                  <a:lnTo>
                    <a:pt x="292" y="105"/>
                  </a:lnTo>
                  <a:lnTo>
                    <a:pt x="293" y="102"/>
                  </a:lnTo>
                  <a:lnTo>
                    <a:pt x="294" y="100"/>
                  </a:lnTo>
                  <a:lnTo>
                    <a:pt x="295" y="97"/>
                  </a:lnTo>
                  <a:lnTo>
                    <a:pt x="296" y="94"/>
                  </a:lnTo>
                  <a:lnTo>
                    <a:pt x="297" y="91"/>
                  </a:lnTo>
                  <a:lnTo>
                    <a:pt x="299" y="88"/>
                  </a:lnTo>
                  <a:lnTo>
                    <a:pt x="300" y="84"/>
                  </a:lnTo>
                  <a:lnTo>
                    <a:pt x="302" y="81"/>
                  </a:lnTo>
                  <a:lnTo>
                    <a:pt x="304" y="78"/>
                  </a:lnTo>
                  <a:lnTo>
                    <a:pt x="306" y="75"/>
                  </a:lnTo>
                  <a:lnTo>
                    <a:pt x="308" y="71"/>
                  </a:lnTo>
                  <a:lnTo>
                    <a:pt x="311" y="68"/>
                  </a:lnTo>
                  <a:lnTo>
                    <a:pt x="313" y="64"/>
                  </a:lnTo>
                  <a:lnTo>
                    <a:pt x="316" y="61"/>
                  </a:lnTo>
                  <a:lnTo>
                    <a:pt x="319" y="57"/>
                  </a:lnTo>
                  <a:lnTo>
                    <a:pt x="322" y="54"/>
                  </a:lnTo>
                  <a:lnTo>
                    <a:pt x="325" y="51"/>
                  </a:lnTo>
                  <a:lnTo>
                    <a:pt x="328" y="48"/>
                  </a:lnTo>
                  <a:lnTo>
                    <a:pt x="331" y="45"/>
                  </a:lnTo>
                  <a:lnTo>
                    <a:pt x="334" y="42"/>
                  </a:lnTo>
                  <a:lnTo>
                    <a:pt x="338" y="39"/>
                  </a:lnTo>
                  <a:lnTo>
                    <a:pt x="341" y="36"/>
                  </a:lnTo>
                  <a:lnTo>
                    <a:pt x="345" y="34"/>
                  </a:lnTo>
                  <a:lnTo>
                    <a:pt x="348" y="31"/>
                  </a:lnTo>
                  <a:lnTo>
                    <a:pt x="352" y="29"/>
                  </a:lnTo>
                  <a:lnTo>
                    <a:pt x="356" y="26"/>
                  </a:lnTo>
                  <a:lnTo>
                    <a:pt x="359" y="24"/>
                  </a:lnTo>
                  <a:lnTo>
                    <a:pt x="363" y="22"/>
                  </a:lnTo>
                  <a:lnTo>
                    <a:pt x="367" y="20"/>
                  </a:lnTo>
                  <a:lnTo>
                    <a:pt x="371" y="18"/>
                  </a:lnTo>
                  <a:lnTo>
                    <a:pt x="375" y="17"/>
                  </a:lnTo>
                  <a:lnTo>
                    <a:pt x="379" y="15"/>
                  </a:lnTo>
                  <a:lnTo>
                    <a:pt x="384" y="13"/>
                  </a:lnTo>
                  <a:lnTo>
                    <a:pt x="388" y="12"/>
                  </a:lnTo>
                  <a:lnTo>
                    <a:pt x="392" y="11"/>
                  </a:lnTo>
                  <a:lnTo>
                    <a:pt x="397" y="9"/>
                  </a:lnTo>
                  <a:lnTo>
                    <a:pt x="401" y="8"/>
                  </a:lnTo>
                  <a:lnTo>
                    <a:pt x="406" y="7"/>
                  </a:lnTo>
                  <a:lnTo>
                    <a:pt x="410" y="6"/>
                  </a:lnTo>
                  <a:lnTo>
                    <a:pt x="415" y="5"/>
                  </a:lnTo>
                  <a:lnTo>
                    <a:pt x="420" y="4"/>
                  </a:lnTo>
                  <a:lnTo>
                    <a:pt x="424" y="3"/>
                  </a:lnTo>
                  <a:lnTo>
                    <a:pt x="429" y="3"/>
                  </a:lnTo>
                  <a:lnTo>
                    <a:pt x="434" y="2"/>
                  </a:lnTo>
                  <a:lnTo>
                    <a:pt x="439" y="2"/>
                  </a:lnTo>
                  <a:lnTo>
                    <a:pt x="444" y="1"/>
                  </a:lnTo>
                  <a:lnTo>
                    <a:pt x="449" y="1"/>
                  </a:lnTo>
                  <a:lnTo>
                    <a:pt x="454" y="1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67" y="0"/>
                  </a:lnTo>
                  <a:lnTo>
                    <a:pt x="472" y="0"/>
                  </a:lnTo>
                  <a:lnTo>
                    <a:pt x="476" y="0"/>
                  </a:lnTo>
                  <a:lnTo>
                    <a:pt x="481" y="1"/>
                  </a:lnTo>
                  <a:lnTo>
                    <a:pt x="485" y="1"/>
                  </a:lnTo>
                  <a:lnTo>
                    <a:pt x="489" y="1"/>
                  </a:lnTo>
                  <a:lnTo>
                    <a:pt x="493" y="2"/>
                  </a:lnTo>
                  <a:lnTo>
                    <a:pt x="497" y="2"/>
                  </a:lnTo>
                  <a:lnTo>
                    <a:pt x="501" y="3"/>
                  </a:lnTo>
                  <a:lnTo>
                    <a:pt x="505" y="4"/>
                  </a:lnTo>
                  <a:lnTo>
                    <a:pt x="509" y="4"/>
                  </a:lnTo>
                  <a:lnTo>
                    <a:pt x="513" y="5"/>
                  </a:lnTo>
                  <a:lnTo>
                    <a:pt x="517" y="6"/>
                  </a:lnTo>
                  <a:lnTo>
                    <a:pt x="520" y="7"/>
                  </a:lnTo>
                  <a:lnTo>
                    <a:pt x="524" y="8"/>
                  </a:lnTo>
                  <a:lnTo>
                    <a:pt x="527" y="9"/>
                  </a:lnTo>
                  <a:lnTo>
                    <a:pt x="531" y="10"/>
                  </a:lnTo>
                  <a:lnTo>
                    <a:pt x="534" y="11"/>
                  </a:lnTo>
                  <a:lnTo>
                    <a:pt x="537" y="12"/>
                  </a:lnTo>
                  <a:lnTo>
                    <a:pt x="540" y="13"/>
                  </a:lnTo>
                  <a:lnTo>
                    <a:pt x="543" y="14"/>
                  </a:lnTo>
                  <a:lnTo>
                    <a:pt x="546" y="15"/>
                  </a:lnTo>
                  <a:lnTo>
                    <a:pt x="549" y="16"/>
                  </a:lnTo>
                  <a:lnTo>
                    <a:pt x="552" y="17"/>
                  </a:lnTo>
                  <a:lnTo>
                    <a:pt x="555" y="19"/>
                  </a:lnTo>
                  <a:lnTo>
                    <a:pt x="558" y="20"/>
                  </a:lnTo>
                  <a:lnTo>
                    <a:pt x="561" y="21"/>
                  </a:lnTo>
                  <a:lnTo>
                    <a:pt x="563" y="23"/>
                  </a:lnTo>
                  <a:lnTo>
                    <a:pt x="566" y="24"/>
                  </a:lnTo>
                  <a:lnTo>
                    <a:pt x="568" y="25"/>
                  </a:lnTo>
                  <a:lnTo>
                    <a:pt x="571" y="27"/>
                  </a:lnTo>
                  <a:lnTo>
                    <a:pt x="573" y="29"/>
                  </a:lnTo>
                  <a:lnTo>
                    <a:pt x="575" y="30"/>
                  </a:lnTo>
                  <a:lnTo>
                    <a:pt x="577" y="32"/>
                  </a:lnTo>
                  <a:lnTo>
                    <a:pt x="579" y="34"/>
                  </a:lnTo>
                  <a:lnTo>
                    <a:pt x="581" y="36"/>
                  </a:lnTo>
                  <a:lnTo>
                    <a:pt x="583" y="37"/>
                  </a:lnTo>
                  <a:lnTo>
                    <a:pt x="585" y="39"/>
                  </a:lnTo>
                  <a:lnTo>
                    <a:pt x="587" y="41"/>
                  </a:lnTo>
                  <a:lnTo>
                    <a:pt x="589" y="43"/>
                  </a:lnTo>
                  <a:lnTo>
                    <a:pt x="591" y="45"/>
                  </a:lnTo>
                  <a:lnTo>
                    <a:pt x="592" y="48"/>
                  </a:lnTo>
                  <a:lnTo>
                    <a:pt x="594" y="50"/>
                  </a:lnTo>
                  <a:lnTo>
                    <a:pt x="595" y="52"/>
                  </a:lnTo>
                  <a:lnTo>
                    <a:pt x="597" y="54"/>
                  </a:lnTo>
                  <a:lnTo>
                    <a:pt x="597" y="56"/>
                  </a:lnTo>
                  <a:lnTo>
                    <a:pt x="598" y="58"/>
                  </a:lnTo>
                  <a:lnTo>
                    <a:pt x="598" y="59"/>
                  </a:lnTo>
                  <a:lnTo>
                    <a:pt x="598" y="61"/>
                  </a:lnTo>
                  <a:lnTo>
                    <a:pt x="597" y="63"/>
                  </a:lnTo>
                  <a:lnTo>
                    <a:pt x="596" y="64"/>
                  </a:lnTo>
                  <a:lnTo>
                    <a:pt x="595" y="65"/>
                  </a:lnTo>
                  <a:lnTo>
                    <a:pt x="594" y="66"/>
                  </a:lnTo>
                  <a:lnTo>
                    <a:pt x="592" y="67"/>
                  </a:lnTo>
                  <a:lnTo>
                    <a:pt x="590" y="68"/>
                  </a:lnTo>
                  <a:lnTo>
                    <a:pt x="588" y="69"/>
                  </a:lnTo>
                  <a:lnTo>
                    <a:pt x="585" y="69"/>
                  </a:lnTo>
                  <a:lnTo>
                    <a:pt x="582" y="70"/>
                  </a:lnTo>
                  <a:lnTo>
                    <a:pt x="578" y="70"/>
                  </a:lnTo>
                  <a:lnTo>
                    <a:pt x="575" y="71"/>
                  </a:lnTo>
                  <a:lnTo>
                    <a:pt x="572" y="71"/>
                  </a:lnTo>
                  <a:lnTo>
                    <a:pt x="568" y="72"/>
                  </a:lnTo>
                  <a:lnTo>
                    <a:pt x="565" y="72"/>
                  </a:lnTo>
                  <a:lnTo>
                    <a:pt x="562" y="73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3" y="76"/>
                  </a:lnTo>
                  <a:lnTo>
                    <a:pt x="550" y="77"/>
                  </a:lnTo>
                  <a:lnTo>
                    <a:pt x="548" y="78"/>
                  </a:lnTo>
                  <a:lnTo>
                    <a:pt x="545" y="80"/>
                  </a:lnTo>
                  <a:lnTo>
                    <a:pt x="543" y="81"/>
                  </a:lnTo>
                  <a:lnTo>
                    <a:pt x="540" y="82"/>
                  </a:lnTo>
                  <a:lnTo>
                    <a:pt x="538" y="84"/>
                  </a:lnTo>
                  <a:lnTo>
                    <a:pt x="535" y="86"/>
                  </a:lnTo>
                  <a:lnTo>
                    <a:pt x="533" y="87"/>
                  </a:lnTo>
                  <a:lnTo>
                    <a:pt x="531" y="89"/>
                  </a:lnTo>
                  <a:lnTo>
                    <a:pt x="529" y="91"/>
                  </a:lnTo>
                  <a:lnTo>
                    <a:pt x="527" y="93"/>
                  </a:lnTo>
                  <a:lnTo>
                    <a:pt x="525" y="94"/>
                  </a:lnTo>
                  <a:lnTo>
                    <a:pt x="524" y="96"/>
                  </a:lnTo>
                  <a:lnTo>
                    <a:pt x="522" y="98"/>
                  </a:lnTo>
                  <a:lnTo>
                    <a:pt x="520" y="100"/>
                  </a:lnTo>
                  <a:lnTo>
                    <a:pt x="519" y="101"/>
                  </a:lnTo>
                  <a:lnTo>
                    <a:pt x="517" y="103"/>
                  </a:lnTo>
                  <a:lnTo>
                    <a:pt x="516" y="105"/>
                  </a:lnTo>
                  <a:lnTo>
                    <a:pt x="514" y="107"/>
                  </a:lnTo>
                  <a:lnTo>
                    <a:pt x="513" y="108"/>
                  </a:lnTo>
                  <a:lnTo>
                    <a:pt x="512" y="110"/>
                  </a:lnTo>
                  <a:lnTo>
                    <a:pt x="511" y="112"/>
                  </a:lnTo>
                  <a:lnTo>
                    <a:pt x="510" y="113"/>
                  </a:lnTo>
                  <a:lnTo>
                    <a:pt x="509" y="115"/>
                  </a:lnTo>
                  <a:lnTo>
                    <a:pt x="508" y="117"/>
                  </a:lnTo>
                  <a:lnTo>
                    <a:pt x="508" y="118"/>
                  </a:lnTo>
                  <a:lnTo>
                    <a:pt x="507" y="119"/>
                  </a:lnTo>
                  <a:lnTo>
                    <a:pt x="506" y="120"/>
                  </a:lnTo>
                  <a:lnTo>
                    <a:pt x="506" y="121"/>
                  </a:lnTo>
                  <a:lnTo>
                    <a:pt x="506" y="122"/>
                  </a:lnTo>
                  <a:lnTo>
                    <a:pt x="506" y="121"/>
                  </a:lnTo>
                  <a:lnTo>
                    <a:pt x="506" y="120"/>
                  </a:lnTo>
                  <a:lnTo>
                    <a:pt x="507" y="119"/>
                  </a:lnTo>
                  <a:lnTo>
                    <a:pt x="508" y="118"/>
                  </a:lnTo>
                  <a:lnTo>
                    <a:pt x="508" y="117"/>
                  </a:lnTo>
                  <a:lnTo>
                    <a:pt x="509" y="115"/>
                  </a:lnTo>
                  <a:lnTo>
                    <a:pt x="510" y="113"/>
                  </a:lnTo>
                  <a:lnTo>
                    <a:pt x="511" y="112"/>
                  </a:lnTo>
                  <a:lnTo>
                    <a:pt x="512" y="110"/>
                  </a:lnTo>
                  <a:lnTo>
                    <a:pt x="513" y="108"/>
                  </a:lnTo>
                  <a:lnTo>
                    <a:pt x="514" y="107"/>
                  </a:lnTo>
                  <a:lnTo>
                    <a:pt x="516" y="105"/>
                  </a:lnTo>
                  <a:lnTo>
                    <a:pt x="517" y="103"/>
                  </a:lnTo>
                  <a:lnTo>
                    <a:pt x="519" y="101"/>
                  </a:lnTo>
                  <a:lnTo>
                    <a:pt x="520" y="100"/>
                  </a:lnTo>
                  <a:lnTo>
                    <a:pt x="522" y="98"/>
                  </a:lnTo>
                  <a:lnTo>
                    <a:pt x="524" y="96"/>
                  </a:lnTo>
                  <a:lnTo>
                    <a:pt x="525" y="94"/>
                  </a:lnTo>
                  <a:lnTo>
                    <a:pt x="527" y="93"/>
                  </a:lnTo>
                  <a:lnTo>
                    <a:pt x="529" y="91"/>
                  </a:lnTo>
                  <a:lnTo>
                    <a:pt x="531" y="89"/>
                  </a:lnTo>
                  <a:lnTo>
                    <a:pt x="533" y="87"/>
                  </a:lnTo>
                  <a:lnTo>
                    <a:pt x="535" y="86"/>
                  </a:lnTo>
                  <a:lnTo>
                    <a:pt x="538" y="84"/>
                  </a:lnTo>
                  <a:lnTo>
                    <a:pt x="540" y="82"/>
                  </a:lnTo>
                  <a:lnTo>
                    <a:pt x="543" y="81"/>
                  </a:lnTo>
                  <a:lnTo>
                    <a:pt x="545" y="80"/>
                  </a:lnTo>
                  <a:lnTo>
                    <a:pt x="548" y="78"/>
                  </a:lnTo>
                  <a:lnTo>
                    <a:pt x="550" y="77"/>
                  </a:lnTo>
                  <a:lnTo>
                    <a:pt x="553" y="76"/>
                  </a:lnTo>
                  <a:lnTo>
                    <a:pt x="556" y="75"/>
                  </a:lnTo>
                  <a:lnTo>
                    <a:pt x="559" y="74"/>
                  </a:lnTo>
                  <a:lnTo>
                    <a:pt x="562" y="73"/>
                  </a:lnTo>
                  <a:lnTo>
                    <a:pt x="565" y="72"/>
                  </a:lnTo>
                  <a:lnTo>
                    <a:pt x="568" y="72"/>
                  </a:lnTo>
                  <a:lnTo>
                    <a:pt x="572" y="71"/>
                  </a:lnTo>
                  <a:lnTo>
                    <a:pt x="575" y="71"/>
                  </a:lnTo>
                  <a:lnTo>
                    <a:pt x="578" y="70"/>
                  </a:lnTo>
                  <a:lnTo>
                    <a:pt x="582" y="70"/>
                  </a:lnTo>
                  <a:lnTo>
                    <a:pt x="585" y="70"/>
                  </a:lnTo>
                  <a:lnTo>
                    <a:pt x="589" y="69"/>
                  </a:lnTo>
                  <a:lnTo>
                    <a:pt x="592" y="69"/>
                  </a:lnTo>
                  <a:lnTo>
                    <a:pt x="596" y="69"/>
                  </a:lnTo>
                  <a:lnTo>
                    <a:pt x="599" y="69"/>
                  </a:lnTo>
                  <a:lnTo>
                    <a:pt x="603" y="69"/>
                  </a:lnTo>
                  <a:lnTo>
                    <a:pt x="606" y="69"/>
                  </a:lnTo>
                  <a:lnTo>
                    <a:pt x="610" y="68"/>
                  </a:lnTo>
                  <a:lnTo>
                    <a:pt x="613" y="68"/>
                  </a:lnTo>
                  <a:lnTo>
                    <a:pt x="617" y="68"/>
                  </a:lnTo>
                  <a:lnTo>
                    <a:pt x="620" y="68"/>
                  </a:lnTo>
                  <a:lnTo>
                    <a:pt x="624" y="68"/>
                  </a:lnTo>
                  <a:lnTo>
                    <a:pt x="627" y="68"/>
                  </a:lnTo>
                  <a:lnTo>
                    <a:pt x="630" y="68"/>
                  </a:lnTo>
                  <a:lnTo>
                    <a:pt x="634" y="69"/>
                  </a:lnTo>
                  <a:lnTo>
                    <a:pt x="637" y="69"/>
                  </a:lnTo>
                  <a:lnTo>
                    <a:pt x="641" y="69"/>
                  </a:lnTo>
                  <a:lnTo>
                    <a:pt x="644" y="69"/>
                  </a:lnTo>
                  <a:lnTo>
                    <a:pt x="647" y="70"/>
                  </a:lnTo>
                  <a:lnTo>
                    <a:pt x="650" y="70"/>
                  </a:lnTo>
                  <a:lnTo>
                    <a:pt x="653" y="70"/>
                  </a:lnTo>
                  <a:lnTo>
                    <a:pt x="656" y="71"/>
                  </a:lnTo>
                  <a:lnTo>
                    <a:pt x="660" y="71"/>
                  </a:lnTo>
                  <a:lnTo>
                    <a:pt x="663" y="72"/>
                  </a:lnTo>
                  <a:lnTo>
                    <a:pt x="665" y="73"/>
                  </a:lnTo>
                  <a:lnTo>
                    <a:pt x="668" y="74"/>
                  </a:lnTo>
                  <a:lnTo>
                    <a:pt x="671" y="74"/>
                  </a:lnTo>
                  <a:lnTo>
                    <a:pt x="674" y="75"/>
                  </a:lnTo>
                  <a:lnTo>
                    <a:pt x="677" y="76"/>
                  </a:lnTo>
                  <a:lnTo>
                    <a:pt x="679" y="77"/>
                  </a:lnTo>
                  <a:lnTo>
                    <a:pt x="682" y="78"/>
                  </a:lnTo>
                  <a:lnTo>
                    <a:pt x="685" y="80"/>
                  </a:lnTo>
                  <a:lnTo>
                    <a:pt x="687" y="81"/>
                  </a:lnTo>
                  <a:lnTo>
                    <a:pt x="689" y="82"/>
                  </a:lnTo>
                  <a:lnTo>
                    <a:pt x="690" y="83"/>
                  </a:lnTo>
                  <a:lnTo>
                    <a:pt x="692" y="85"/>
                  </a:lnTo>
                  <a:lnTo>
                    <a:pt x="693" y="86"/>
                  </a:lnTo>
                  <a:lnTo>
                    <a:pt x="693" y="88"/>
                  </a:lnTo>
                  <a:lnTo>
                    <a:pt x="694" y="90"/>
                  </a:lnTo>
                  <a:lnTo>
                    <a:pt x="694" y="92"/>
                  </a:lnTo>
                  <a:lnTo>
                    <a:pt x="694" y="93"/>
                  </a:lnTo>
                  <a:lnTo>
                    <a:pt x="693" y="95"/>
                  </a:lnTo>
                  <a:lnTo>
                    <a:pt x="693" y="97"/>
                  </a:lnTo>
                  <a:lnTo>
                    <a:pt x="692" y="99"/>
                  </a:lnTo>
                  <a:lnTo>
                    <a:pt x="690" y="102"/>
                  </a:lnTo>
                  <a:lnTo>
                    <a:pt x="689" y="104"/>
                  </a:lnTo>
                  <a:lnTo>
                    <a:pt x="687" y="106"/>
                  </a:lnTo>
                  <a:lnTo>
                    <a:pt x="685" y="108"/>
                  </a:lnTo>
                  <a:lnTo>
                    <a:pt x="683" y="110"/>
                  </a:lnTo>
                  <a:lnTo>
                    <a:pt x="682" y="112"/>
                  </a:lnTo>
                  <a:lnTo>
                    <a:pt x="681" y="113"/>
                  </a:lnTo>
                  <a:lnTo>
                    <a:pt x="680" y="114"/>
                  </a:lnTo>
                  <a:lnTo>
                    <a:pt x="679" y="115"/>
                  </a:lnTo>
                  <a:lnTo>
                    <a:pt x="680" y="114"/>
                  </a:lnTo>
                  <a:lnTo>
                    <a:pt x="681" y="113"/>
                  </a:lnTo>
                  <a:lnTo>
                    <a:pt x="682" y="112"/>
                  </a:lnTo>
                  <a:lnTo>
                    <a:pt x="683" y="111"/>
                  </a:lnTo>
                  <a:lnTo>
                    <a:pt x="684" y="109"/>
                  </a:lnTo>
                  <a:lnTo>
                    <a:pt x="686" y="107"/>
                  </a:lnTo>
                  <a:lnTo>
                    <a:pt x="688" y="104"/>
                  </a:lnTo>
                  <a:lnTo>
                    <a:pt x="691" y="102"/>
                  </a:lnTo>
                  <a:lnTo>
                    <a:pt x="693" y="99"/>
                  </a:lnTo>
                  <a:lnTo>
                    <a:pt x="696" y="97"/>
                  </a:lnTo>
                  <a:lnTo>
                    <a:pt x="698" y="95"/>
                  </a:lnTo>
                  <a:lnTo>
                    <a:pt x="701" y="92"/>
                  </a:lnTo>
                  <a:lnTo>
                    <a:pt x="704" y="90"/>
                  </a:lnTo>
                  <a:lnTo>
                    <a:pt x="706" y="88"/>
                  </a:lnTo>
                  <a:lnTo>
                    <a:pt x="709" y="86"/>
                  </a:lnTo>
                  <a:lnTo>
                    <a:pt x="712" y="84"/>
                  </a:lnTo>
                  <a:lnTo>
                    <a:pt x="716" y="82"/>
                  </a:lnTo>
                  <a:lnTo>
                    <a:pt x="719" y="81"/>
                  </a:lnTo>
                  <a:lnTo>
                    <a:pt x="722" y="79"/>
                  </a:lnTo>
                  <a:lnTo>
                    <a:pt x="726" y="77"/>
                  </a:lnTo>
                  <a:lnTo>
                    <a:pt x="729" y="76"/>
                  </a:lnTo>
                  <a:lnTo>
                    <a:pt x="733" y="74"/>
                  </a:lnTo>
                  <a:lnTo>
                    <a:pt x="737" y="73"/>
                  </a:lnTo>
                  <a:lnTo>
                    <a:pt x="740" y="72"/>
                  </a:lnTo>
                  <a:lnTo>
                    <a:pt x="744" y="71"/>
                  </a:lnTo>
                  <a:lnTo>
                    <a:pt x="748" y="70"/>
                  </a:lnTo>
                  <a:lnTo>
                    <a:pt x="752" y="69"/>
                  </a:lnTo>
                  <a:lnTo>
                    <a:pt x="756" y="68"/>
                  </a:lnTo>
                  <a:lnTo>
                    <a:pt x="760" y="68"/>
                  </a:lnTo>
                  <a:lnTo>
                    <a:pt x="763" y="67"/>
                  </a:lnTo>
                  <a:lnTo>
                    <a:pt x="767" y="67"/>
                  </a:lnTo>
                  <a:lnTo>
                    <a:pt x="771" y="67"/>
                  </a:lnTo>
                  <a:lnTo>
                    <a:pt x="775" y="67"/>
                  </a:lnTo>
                  <a:lnTo>
                    <a:pt x="779" y="67"/>
                  </a:lnTo>
                  <a:lnTo>
                    <a:pt x="783" y="68"/>
                  </a:lnTo>
                  <a:lnTo>
                    <a:pt x="787" y="68"/>
                  </a:lnTo>
                  <a:lnTo>
                    <a:pt x="790" y="69"/>
                  </a:lnTo>
                  <a:lnTo>
                    <a:pt x="794" y="69"/>
                  </a:lnTo>
                  <a:lnTo>
                    <a:pt x="798" y="70"/>
                  </a:lnTo>
                  <a:lnTo>
                    <a:pt x="802" y="71"/>
                  </a:lnTo>
                  <a:lnTo>
                    <a:pt x="806" y="73"/>
                  </a:lnTo>
                  <a:lnTo>
                    <a:pt x="809" y="74"/>
                  </a:lnTo>
                  <a:lnTo>
                    <a:pt x="813" y="75"/>
                  </a:lnTo>
                  <a:lnTo>
                    <a:pt x="816" y="76"/>
                  </a:lnTo>
                  <a:lnTo>
                    <a:pt x="819" y="78"/>
                  </a:lnTo>
                  <a:lnTo>
                    <a:pt x="822" y="79"/>
                  </a:lnTo>
                  <a:lnTo>
                    <a:pt x="825" y="81"/>
                  </a:lnTo>
                  <a:lnTo>
                    <a:pt x="828" y="83"/>
                  </a:lnTo>
                  <a:lnTo>
                    <a:pt x="831" y="84"/>
                  </a:lnTo>
                  <a:lnTo>
                    <a:pt x="833" y="86"/>
                  </a:lnTo>
                  <a:lnTo>
                    <a:pt x="836" y="88"/>
                  </a:lnTo>
                  <a:lnTo>
                    <a:pt x="838" y="90"/>
                  </a:lnTo>
                  <a:lnTo>
                    <a:pt x="840" y="92"/>
                  </a:lnTo>
                  <a:lnTo>
                    <a:pt x="842" y="94"/>
                  </a:lnTo>
                  <a:lnTo>
                    <a:pt x="844" y="96"/>
                  </a:lnTo>
                  <a:lnTo>
                    <a:pt x="846" y="98"/>
                  </a:lnTo>
                  <a:lnTo>
                    <a:pt x="848" y="101"/>
                  </a:lnTo>
                  <a:lnTo>
                    <a:pt x="850" y="103"/>
                  </a:lnTo>
                  <a:lnTo>
                    <a:pt x="851" y="105"/>
                  </a:lnTo>
                  <a:lnTo>
                    <a:pt x="853" y="107"/>
                  </a:lnTo>
                  <a:lnTo>
                    <a:pt x="855" y="109"/>
                  </a:lnTo>
                  <a:lnTo>
                    <a:pt x="856" y="112"/>
                  </a:lnTo>
                  <a:lnTo>
                    <a:pt x="858" y="114"/>
                  </a:lnTo>
                  <a:lnTo>
                    <a:pt x="859" y="116"/>
                  </a:lnTo>
                  <a:lnTo>
                    <a:pt x="861" y="118"/>
                  </a:lnTo>
                  <a:lnTo>
                    <a:pt x="862" y="120"/>
                  </a:lnTo>
                  <a:lnTo>
                    <a:pt x="864" y="122"/>
                  </a:lnTo>
                  <a:lnTo>
                    <a:pt x="865" y="124"/>
                  </a:lnTo>
                  <a:lnTo>
                    <a:pt x="867" y="126"/>
                  </a:lnTo>
                  <a:lnTo>
                    <a:pt x="868" y="128"/>
                  </a:lnTo>
                  <a:lnTo>
                    <a:pt x="869" y="130"/>
                  </a:lnTo>
                  <a:lnTo>
                    <a:pt x="870" y="132"/>
                  </a:lnTo>
                  <a:lnTo>
                    <a:pt x="872" y="134"/>
                  </a:lnTo>
                  <a:lnTo>
                    <a:pt x="873" y="136"/>
                  </a:lnTo>
                  <a:lnTo>
                    <a:pt x="874" y="139"/>
                  </a:lnTo>
                  <a:lnTo>
                    <a:pt x="876" y="141"/>
                  </a:lnTo>
                  <a:lnTo>
                    <a:pt x="877" y="143"/>
                  </a:lnTo>
                  <a:lnTo>
                    <a:pt x="878" y="145"/>
                  </a:lnTo>
                  <a:lnTo>
                    <a:pt x="879" y="147"/>
                  </a:lnTo>
                  <a:lnTo>
                    <a:pt x="881" y="150"/>
                  </a:lnTo>
                  <a:lnTo>
                    <a:pt x="882" y="152"/>
                  </a:lnTo>
                  <a:lnTo>
                    <a:pt x="883" y="154"/>
                  </a:lnTo>
                  <a:lnTo>
                    <a:pt x="884" y="157"/>
                  </a:lnTo>
                  <a:lnTo>
                    <a:pt x="886" y="159"/>
                  </a:lnTo>
                  <a:lnTo>
                    <a:pt x="887" y="162"/>
                  </a:lnTo>
                  <a:lnTo>
                    <a:pt x="888" y="164"/>
                  </a:lnTo>
                  <a:lnTo>
                    <a:pt x="889" y="167"/>
                  </a:lnTo>
                  <a:lnTo>
                    <a:pt x="891" y="169"/>
                  </a:lnTo>
                  <a:lnTo>
                    <a:pt x="892" y="171"/>
                  </a:lnTo>
                  <a:lnTo>
                    <a:pt x="893" y="173"/>
                  </a:lnTo>
                  <a:lnTo>
                    <a:pt x="893" y="175"/>
                  </a:lnTo>
                  <a:lnTo>
                    <a:pt x="894" y="176"/>
                  </a:lnTo>
                  <a:lnTo>
                    <a:pt x="894" y="177"/>
                  </a:lnTo>
                  <a:lnTo>
                    <a:pt x="895" y="177"/>
                  </a:lnTo>
                  <a:lnTo>
                    <a:pt x="894" y="177"/>
                  </a:lnTo>
                  <a:lnTo>
                    <a:pt x="894" y="176"/>
                  </a:lnTo>
                  <a:lnTo>
                    <a:pt x="893" y="175"/>
                  </a:lnTo>
                  <a:lnTo>
                    <a:pt x="893" y="173"/>
                  </a:lnTo>
                  <a:lnTo>
                    <a:pt x="892" y="171"/>
                  </a:lnTo>
                  <a:lnTo>
                    <a:pt x="891" y="169"/>
                  </a:lnTo>
                  <a:lnTo>
                    <a:pt x="889" y="167"/>
                  </a:lnTo>
                  <a:lnTo>
                    <a:pt x="888" y="164"/>
                  </a:lnTo>
                  <a:lnTo>
                    <a:pt x="887" y="162"/>
                  </a:lnTo>
                  <a:lnTo>
                    <a:pt x="887" y="159"/>
                  </a:lnTo>
                  <a:lnTo>
                    <a:pt x="886" y="157"/>
                  </a:lnTo>
                  <a:lnTo>
                    <a:pt x="886" y="154"/>
                  </a:lnTo>
                  <a:lnTo>
                    <a:pt x="886" y="152"/>
                  </a:lnTo>
                  <a:lnTo>
                    <a:pt x="886" y="149"/>
                  </a:lnTo>
                  <a:lnTo>
                    <a:pt x="886" y="147"/>
                  </a:lnTo>
                  <a:lnTo>
                    <a:pt x="886" y="144"/>
                  </a:lnTo>
                  <a:lnTo>
                    <a:pt x="887" y="142"/>
                  </a:lnTo>
                  <a:lnTo>
                    <a:pt x="888" y="139"/>
                  </a:lnTo>
                  <a:lnTo>
                    <a:pt x="889" y="137"/>
                  </a:lnTo>
                  <a:lnTo>
                    <a:pt x="890" y="135"/>
                  </a:lnTo>
                  <a:lnTo>
                    <a:pt x="892" y="132"/>
                  </a:lnTo>
                  <a:lnTo>
                    <a:pt x="894" y="130"/>
                  </a:lnTo>
                  <a:lnTo>
                    <a:pt x="896" y="128"/>
                  </a:lnTo>
                  <a:lnTo>
                    <a:pt x="898" y="125"/>
                  </a:lnTo>
                  <a:lnTo>
                    <a:pt x="900" y="123"/>
                  </a:lnTo>
                  <a:lnTo>
                    <a:pt x="902" y="121"/>
                  </a:lnTo>
                  <a:lnTo>
                    <a:pt x="905" y="119"/>
                  </a:lnTo>
                  <a:lnTo>
                    <a:pt x="907" y="117"/>
                  </a:lnTo>
                  <a:lnTo>
                    <a:pt x="910" y="115"/>
                  </a:lnTo>
                  <a:lnTo>
                    <a:pt x="912" y="113"/>
                  </a:lnTo>
                  <a:lnTo>
                    <a:pt x="915" y="112"/>
                  </a:lnTo>
                  <a:lnTo>
                    <a:pt x="918" y="110"/>
                  </a:lnTo>
                  <a:lnTo>
                    <a:pt x="921" y="109"/>
                  </a:lnTo>
                  <a:lnTo>
                    <a:pt x="924" y="107"/>
                  </a:lnTo>
                  <a:lnTo>
                    <a:pt x="927" y="106"/>
                  </a:lnTo>
                  <a:lnTo>
                    <a:pt x="931" y="105"/>
                  </a:lnTo>
                  <a:lnTo>
                    <a:pt x="934" y="104"/>
                  </a:lnTo>
                  <a:lnTo>
                    <a:pt x="937" y="103"/>
                  </a:lnTo>
                  <a:lnTo>
                    <a:pt x="941" y="102"/>
                  </a:lnTo>
                  <a:lnTo>
                    <a:pt x="945" y="101"/>
                  </a:lnTo>
                  <a:lnTo>
                    <a:pt x="948" y="100"/>
                  </a:lnTo>
                  <a:lnTo>
                    <a:pt x="952" y="99"/>
                  </a:lnTo>
                  <a:lnTo>
                    <a:pt x="955" y="99"/>
                  </a:lnTo>
                  <a:lnTo>
                    <a:pt x="959" y="99"/>
                  </a:lnTo>
                  <a:lnTo>
                    <a:pt x="963" y="98"/>
                  </a:lnTo>
                  <a:lnTo>
                    <a:pt x="967" y="98"/>
                  </a:lnTo>
                  <a:lnTo>
                    <a:pt x="970" y="98"/>
                  </a:lnTo>
                  <a:lnTo>
                    <a:pt x="974" y="98"/>
                  </a:lnTo>
                  <a:lnTo>
                    <a:pt x="978" y="98"/>
                  </a:lnTo>
                  <a:lnTo>
                    <a:pt x="982" y="99"/>
                  </a:lnTo>
                  <a:lnTo>
                    <a:pt x="985" y="99"/>
                  </a:lnTo>
                  <a:lnTo>
                    <a:pt x="989" y="99"/>
                  </a:lnTo>
                  <a:lnTo>
                    <a:pt x="993" y="100"/>
                  </a:lnTo>
                  <a:lnTo>
                    <a:pt x="997" y="101"/>
                  </a:lnTo>
                  <a:lnTo>
                    <a:pt x="1001" y="102"/>
                  </a:lnTo>
                  <a:lnTo>
                    <a:pt x="1005" y="103"/>
                  </a:lnTo>
                  <a:lnTo>
                    <a:pt x="1009" y="103"/>
                  </a:lnTo>
                  <a:lnTo>
                    <a:pt x="1012" y="104"/>
                  </a:lnTo>
                  <a:lnTo>
                    <a:pt x="1016" y="105"/>
                  </a:lnTo>
                  <a:lnTo>
                    <a:pt x="1020" y="107"/>
                  </a:lnTo>
                  <a:lnTo>
                    <a:pt x="1023" y="108"/>
                  </a:lnTo>
                  <a:lnTo>
                    <a:pt x="1027" y="109"/>
                  </a:lnTo>
                  <a:lnTo>
                    <a:pt x="1030" y="110"/>
                  </a:lnTo>
                  <a:lnTo>
                    <a:pt x="1034" y="111"/>
                  </a:lnTo>
                  <a:lnTo>
                    <a:pt x="1037" y="112"/>
                  </a:lnTo>
                  <a:lnTo>
                    <a:pt x="1040" y="114"/>
                  </a:lnTo>
                  <a:lnTo>
                    <a:pt x="1044" y="115"/>
                  </a:lnTo>
                  <a:lnTo>
                    <a:pt x="1047" y="116"/>
                  </a:lnTo>
                  <a:lnTo>
                    <a:pt x="1050" y="118"/>
                  </a:lnTo>
                  <a:lnTo>
                    <a:pt x="1053" y="119"/>
                  </a:lnTo>
                  <a:lnTo>
                    <a:pt x="1056" y="120"/>
                  </a:lnTo>
                  <a:lnTo>
                    <a:pt x="1059" y="122"/>
                  </a:lnTo>
                  <a:lnTo>
                    <a:pt x="1062" y="123"/>
                  </a:lnTo>
                  <a:lnTo>
                    <a:pt x="1065" y="125"/>
                  </a:lnTo>
                  <a:lnTo>
                    <a:pt x="1068" y="127"/>
                  </a:lnTo>
                  <a:lnTo>
                    <a:pt x="1070" y="128"/>
                  </a:lnTo>
                  <a:lnTo>
                    <a:pt x="1073" y="130"/>
                  </a:lnTo>
                  <a:lnTo>
                    <a:pt x="1075" y="132"/>
                  </a:lnTo>
                  <a:lnTo>
                    <a:pt x="1078" y="133"/>
                  </a:lnTo>
                  <a:lnTo>
                    <a:pt x="1080" y="135"/>
                  </a:lnTo>
                  <a:lnTo>
                    <a:pt x="1082" y="137"/>
                  </a:lnTo>
                  <a:lnTo>
                    <a:pt x="1084" y="139"/>
                  </a:lnTo>
                  <a:lnTo>
                    <a:pt x="1086" y="141"/>
                  </a:lnTo>
                  <a:lnTo>
                    <a:pt x="1088" y="143"/>
                  </a:lnTo>
                  <a:lnTo>
                    <a:pt x="1090" y="145"/>
                  </a:lnTo>
                  <a:lnTo>
                    <a:pt x="1092" y="147"/>
                  </a:lnTo>
                  <a:lnTo>
                    <a:pt x="1094" y="149"/>
                  </a:lnTo>
                  <a:lnTo>
                    <a:pt x="1095" y="151"/>
                  </a:lnTo>
                  <a:lnTo>
                    <a:pt x="1097" y="153"/>
                  </a:lnTo>
                  <a:lnTo>
                    <a:pt x="1099" y="156"/>
                  </a:lnTo>
                  <a:lnTo>
                    <a:pt x="1101" y="158"/>
                  </a:lnTo>
                  <a:lnTo>
                    <a:pt x="1103" y="161"/>
                  </a:lnTo>
                  <a:lnTo>
                    <a:pt x="1105" y="164"/>
                  </a:lnTo>
                  <a:lnTo>
                    <a:pt x="1107" y="167"/>
                  </a:lnTo>
                  <a:lnTo>
                    <a:pt x="1109" y="170"/>
                  </a:lnTo>
                  <a:lnTo>
                    <a:pt x="1111" y="173"/>
                  </a:lnTo>
                  <a:lnTo>
                    <a:pt x="1113" y="176"/>
                  </a:lnTo>
                  <a:lnTo>
                    <a:pt x="1115" y="179"/>
                  </a:lnTo>
                  <a:lnTo>
                    <a:pt x="1117" y="182"/>
                  </a:lnTo>
                  <a:lnTo>
                    <a:pt x="1120" y="186"/>
                  </a:lnTo>
                  <a:lnTo>
                    <a:pt x="1122" y="190"/>
                  </a:lnTo>
                  <a:lnTo>
                    <a:pt x="1125" y="193"/>
                  </a:lnTo>
                  <a:lnTo>
                    <a:pt x="1127" y="197"/>
                  </a:lnTo>
                  <a:lnTo>
                    <a:pt x="1130" y="201"/>
                  </a:lnTo>
                  <a:lnTo>
                    <a:pt x="1132" y="205"/>
                  </a:lnTo>
                  <a:lnTo>
                    <a:pt x="1134" y="209"/>
                  </a:lnTo>
                  <a:lnTo>
                    <a:pt x="1136" y="213"/>
                  </a:lnTo>
                  <a:lnTo>
                    <a:pt x="1138" y="217"/>
                  </a:lnTo>
                  <a:lnTo>
                    <a:pt x="1140" y="221"/>
                  </a:lnTo>
                  <a:lnTo>
                    <a:pt x="1141" y="225"/>
                  </a:lnTo>
                  <a:lnTo>
                    <a:pt x="1143" y="229"/>
                  </a:lnTo>
                  <a:lnTo>
                    <a:pt x="1144" y="234"/>
                  </a:lnTo>
                  <a:lnTo>
                    <a:pt x="1145" y="238"/>
                  </a:lnTo>
                  <a:lnTo>
                    <a:pt x="1146" y="242"/>
                  </a:lnTo>
                  <a:lnTo>
                    <a:pt x="1147" y="246"/>
                  </a:lnTo>
                  <a:lnTo>
                    <a:pt x="1147" y="250"/>
                  </a:lnTo>
                  <a:lnTo>
                    <a:pt x="1148" y="255"/>
                  </a:lnTo>
                  <a:lnTo>
                    <a:pt x="1148" y="259"/>
                  </a:lnTo>
                  <a:lnTo>
                    <a:pt x="1148" y="263"/>
                  </a:lnTo>
                  <a:lnTo>
                    <a:pt x="1148" y="268"/>
                  </a:lnTo>
                  <a:lnTo>
                    <a:pt x="1148" y="272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48" y="284"/>
                  </a:lnTo>
                  <a:lnTo>
                    <a:pt x="1147" y="287"/>
                  </a:lnTo>
                  <a:lnTo>
                    <a:pt x="1147" y="291"/>
                  </a:lnTo>
                  <a:lnTo>
                    <a:pt x="1147" y="294"/>
                  </a:lnTo>
                  <a:lnTo>
                    <a:pt x="1146" y="297"/>
                  </a:lnTo>
                  <a:lnTo>
                    <a:pt x="1146" y="301"/>
                  </a:lnTo>
                  <a:lnTo>
                    <a:pt x="1145" y="304"/>
                  </a:lnTo>
                  <a:lnTo>
                    <a:pt x="1144" y="307"/>
                  </a:lnTo>
                  <a:lnTo>
                    <a:pt x="1143" y="309"/>
                  </a:lnTo>
                  <a:lnTo>
                    <a:pt x="1142" y="312"/>
                  </a:lnTo>
                  <a:lnTo>
                    <a:pt x="1141" y="315"/>
                  </a:lnTo>
                  <a:lnTo>
                    <a:pt x="1140" y="317"/>
                  </a:lnTo>
                  <a:lnTo>
                    <a:pt x="1139" y="319"/>
                  </a:lnTo>
                  <a:lnTo>
                    <a:pt x="1138" y="321"/>
                  </a:lnTo>
                  <a:lnTo>
                    <a:pt x="1137" y="324"/>
                  </a:lnTo>
                  <a:lnTo>
                    <a:pt x="1136" y="326"/>
                  </a:lnTo>
                  <a:lnTo>
                    <a:pt x="1135" y="328"/>
                  </a:lnTo>
                  <a:lnTo>
                    <a:pt x="1134" y="330"/>
                  </a:lnTo>
                  <a:lnTo>
                    <a:pt x="1132" y="332"/>
                  </a:lnTo>
                  <a:lnTo>
                    <a:pt x="1131" y="334"/>
                  </a:lnTo>
                  <a:lnTo>
                    <a:pt x="1130" y="335"/>
                  </a:lnTo>
                  <a:lnTo>
                    <a:pt x="1128" y="337"/>
                  </a:lnTo>
                  <a:lnTo>
                    <a:pt x="1127" y="339"/>
                  </a:lnTo>
                  <a:lnTo>
                    <a:pt x="1126" y="341"/>
                  </a:lnTo>
                  <a:lnTo>
                    <a:pt x="1124" y="342"/>
                  </a:lnTo>
                  <a:lnTo>
                    <a:pt x="1123" y="344"/>
                  </a:lnTo>
                  <a:lnTo>
                    <a:pt x="1122" y="345"/>
                  </a:lnTo>
                  <a:lnTo>
                    <a:pt x="1120" y="346"/>
                  </a:lnTo>
                  <a:lnTo>
                    <a:pt x="1119" y="348"/>
                  </a:lnTo>
                  <a:lnTo>
                    <a:pt x="1117" y="349"/>
                  </a:lnTo>
                  <a:lnTo>
                    <a:pt x="1116" y="349"/>
                  </a:lnTo>
                  <a:lnTo>
                    <a:pt x="1114" y="350"/>
                  </a:lnTo>
                  <a:lnTo>
                    <a:pt x="1112" y="350"/>
                  </a:lnTo>
                  <a:lnTo>
                    <a:pt x="1110" y="350"/>
                  </a:lnTo>
                  <a:lnTo>
                    <a:pt x="1109" y="349"/>
                  </a:lnTo>
                  <a:lnTo>
                    <a:pt x="1107" y="349"/>
                  </a:lnTo>
                  <a:lnTo>
                    <a:pt x="1105" y="348"/>
                  </a:lnTo>
                  <a:lnTo>
                    <a:pt x="1103" y="347"/>
                  </a:lnTo>
                  <a:lnTo>
                    <a:pt x="1101" y="346"/>
                  </a:lnTo>
                  <a:lnTo>
                    <a:pt x="1099" y="344"/>
                  </a:lnTo>
                  <a:lnTo>
                    <a:pt x="1097" y="342"/>
                  </a:lnTo>
                  <a:lnTo>
                    <a:pt x="1094" y="340"/>
                  </a:lnTo>
                  <a:lnTo>
                    <a:pt x="1092" y="337"/>
                  </a:lnTo>
                  <a:lnTo>
                    <a:pt x="1090" y="335"/>
                  </a:lnTo>
                  <a:lnTo>
                    <a:pt x="1088" y="332"/>
                  </a:lnTo>
                  <a:lnTo>
                    <a:pt x="1086" y="330"/>
                  </a:lnTo>
                  <a:lnTo>
                    <a:pt x="1084" y="328"/>
                  </a:lnTo>
                  <a:lnTo>
                    <a:pt x="1083" y="326"/>
                  </a:lnTo>
                  <a:lnTo>
                    <a:pt x="1082" y="325"/>
                  </a:lnTo>
                  <a:lnTo>
                    <a:pt x="1081" y="324"/>
                  </a:lnTo>
                  <a:lnTo>
                    <a:pt x="1081" y="323"/>
                  </a:lnTo>
                  <a:lnTo>
                    <a:pt x="1081" y="324"/>
                  </a:lnTo>
                  <a:lnTo>
                    <a:pt x="1082" y="325"/>
                  </a:lnTo>
                  <a:lnTo>
                    <a:pt x="1083" y="326"/>
                  </a:lnTo>
                  <a:lnTo>
                    <a:pt x="1085" y="327"/>
                  </a:lnTo>
                  <a:lnTo>
                    <a:pt x="1086" y="329"/>
                  </a:lnTo>
                  <a:lnTo>
                    <a:pt x="1088" y="331"/>
                  </a:lnTo>
                  <a:lnTo>
                    <a:pt x="1091" y="334"/>
                  </a:lnTo>
                  <a:lnTo>
                    <a:pt x="1093" y="337"/>
                  </a:lnTo>
                  <a:lnTo>
                    <a:pt x="1095" y="340"/>
                  </a:lnTo>
                  <a:lnTo>
                    <a:pt x="1098" y="343"/>
                  </a:lnTo>
                  <a:lnTo>
                    <a:pt x="1100" y="346"/>
                  </a:lnTo>
                  <a:lnTo>
                    <a:pt x="1102" y="350"/>
                  </a:lnTo>
                  <a:lnTo>
                    <a:pt x="1104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0" y="367"/>
                  </a:lnTo>
                  <a:lnTo>
                    <a:pt x="1112" y="372"/>
                  </a:lnTo>
                  <a:lnTo>
                    <a:pt x="1114" y="377"/>
                  </a:lnTo>
                  <a:lnTo>
                    <a:pt x="1116" y="382"/>
                  </a:lnTo>
                  <a:lnTo>
                    <a:pt x="1118" y="388"/>
                  </a:lnTo>
                  <a:lnTo>
                    <a:pt x="1120" y="393"/>
                  </a:lnTo>
                  <a:lnTo>
                    <a:pt x="1122" y="399"/>
                  </a:lnTo>
                  <a:lnTo>
                    <a:pt x="1123" y="405"/>
                  </a:lnTo>
                  <a:lnTo>
                    <a:pt x="1125" y="412"/>
                  </a:lnTo>
                  <a:lnTo>
                    <a:pt x="1126" y="418"/>
                  </a:lnTo>
                  <a:lnTo>
                    <a:pt x="1127" y="424"/>
                  </a:lnTo>
                  <a:lnTo>
                    <a:pt x="1128" y="429"/>
                  </a:lnTo>
                  <a:lnTo>
                    <a:pt x="1129" y="435"/>
                  </a:lnTo>
                  <a:lnTo>
                    <a:pt x="1130" y="441"/>
                  </a:lnTo>
                  <a:lnTo>
                    <a:pt x="1130" y="446"/>
                  </a:lnTo>
                  <a:lnTo>
                    <a:pt x="1131" y="452"/>
                  </a:lnTo>
                  <a:lnTo>
                    <a:pt x="1131" y="457"/>
                  </a:lnTo>
                  <a:lnTo>
                    <a:pt x="1131" y="462"/>
                  </a:lnTo>
                  <a:lnTo>
                    <a:pt x="1130" y="467"/>
                  </a:lnTo>
                  <a:lnTo>
                    <a:pt x="1130" y="472"/>
                  </a:lnTo>
                  <a:lnTo>
                    <a:pt x="1129" y="477"/>
                  </a:lnTo>
                  <a:lnTo>
                    <a:pt x="1129" y="481"/>
                  </a:lnTo>
                  <a:lnTo>
                    <a:pt x="1128" y="486"/>
                  </a:lnTo>
                  <a:lnTo>
                    <a:pt x="1126" y="490"/>
                  </a:lnTo>
                  <a:lnTo>
                    <a:pt x="1125" y="495"/>
                  </a:lnTo>
                  <a:lnTo>
                    <a:pt x="1124" y="499"/>
                  </a:lnTo>
                  <a:lnTo>
                    <a:pt x="1122" y="503"/>
                  </a:lnTo>
                  <a:lnTo>
                    <a:pt x="1121" y="507"/>
                  </a:lnTo>
                  <a:lnTo>
                    <a:pt x="1119" y="511"/>
                  </a:lnTo>
                  <a:lnTo>
                    <a:pt x="1118" y="515"/>
                  </a:lnTo>
                  <a:lnTo>
                    <a:pt x="1116" y="519"/>
                  </a:lnTo>
                  <a:lnTo>
                    <a:pt x="1114" y="523"/>
                  </a:lnTo>
                  <a:lnTo>
                    <a:pt x="1113" y="527"/>
                  </a:lnTo>
                  <a:lnTo>
                    <a:pt x="1111" y="531"/>
                  </a:lnTo>
                  <a:lnTo>
                    <a:pt x="1109" y="534"/>
                  </a:lnTo>
                  <a:lnTo>
                    <a:pt x="1107" y="538"/>
                  </a:lnTo>
                  <a:lnTo>
                    <a:pt x="1105" y="542"/>
                  </a:lnTo>
                  <a:lnTo>
                    <a:pt x="1103" y="545"/>
                  </a:lnTo>
                  <a:lnTo>
                    <a:pt x="1101" y="548"/>
                  </a:lnTo>
                  <a:lnTo>
                    <a:pt x="1098" y="552"/>
                  </a:lnTo>
                  <a:lnTo>
                    <a:pt x="1096" y="555"/>
                  </a:lnTo>
                  <a:lnTo>
                    <a:pt x="1094" y="558"/>
                  </a:lnTo>
                  <a:lnTo>
                    <a:pt x="1091" y="562"/>
                  </a:lnTo>
                  <a:lnTo>
                    <a:pt x="1089" y="565"/>
                  </a:lnTo>
                  <a:lnTo>
                    <a:pt x="1086" y="568"/>
                  </a:lnTo>
                  <a:lnTo>
                    <a:pt x="1083" y="571"/>
                  </a:lnTo>
                  <a:lnTo>
                    <a:pt x="1081" y="574"/>
                  </a:lnTo>
                  <a:lnTo>
                    <a:pt x="1078" y="577"/>
                  </a:lnTo>
                  <a:lnTo>
                    <a:pt x="1075" y="579"/>
                  </a:lnTo>
                  <a:lnTo>
                    <a:pt x="1072" y="582"/>
                  </a:lnTo>
                  <a:lnTo>
                    <a:pt x="1069" y="585"/>
                  </a:lnTo>
                  <a:lnTo>
                    <a:pt x="1066" y="588"/>
                  </a:lnTo>
                  <a:lnTo>
                    <a:pt x="1063" y="590"/>
                  </a:lnTo>
                  <a:lnTo>
                    <a:pt x="1059" y="593"/>
                  </a:lnTo>
                  <a:lnTo>
                    <a:pt x="1056" y="595"/>
                  </a:lnTo>
                  <a:lnTo>
                    <a:pt x="1052" y="597"/>
                  </a:lnTo>
                  <a:lnTo>
                    <a:pt x="1049" y="600"/>
                  </a:lnTo>
                  <a:lnTo>
                    <a:pt x="1045" y="602"/>
                  </a:lnTo>
                  <a:lnTo>
                    <a:pt x="1042" y="604"/>
                  </a:lnTo>
                  <a:lnTo>
                    <a:pt x="1038" y="606"/>
                  </a:lnTo>
                  <a:lnTo>
                    <a:pt x="1034" y="608"/>
                  </a:lnTo>
                  <a:lnTo>
                    <a:pt x="1031" y="610"/>
                  </a:lnTo>
                  <a:lnTo>
                    <a:pt x="1027" y="612"/>
                  </a:lnTo>
                  <a:lnTo>
                    <a:pt x="1023" y="614"/>
                  </a:lnTo>
                  <a:lnTo>
                    <a:pt x="1020" y="616"/>
                  </a:lnTo>
                  <a:lnTo>
                    <a:pt x="1016" y="618"/>
                  </a:lnTo>
                  <a:lnTo>
                    <a:pt x="1012" y="619"/>
                  </a:lnTo>
                  <a:lnTo>
                    <a:pt x="1008" y="621"/>
                  </a:lnTo>
                  <a:lnTo>
                    <a:pt x="1004" y="623"/>
                  </a:lnTo>
                  <a:lnTo>
                    <a:pt x="1000" y="624"/>
                  </a:lnTo>
                  <a:lnTo>
                    <a:pt x="996" y="626"/>
                  </a:lnTo>
                  <a:lnTo>
                    <a:pt x="992" y="627"/>
                  </a:lnTo>
                  <a:lnTo>
                    <a:pt x="988" y="628"/>
                  </a:lnTo>
                  <a:lnTo>
                    <a:pt x="984" y="629"/>
                  </a:lnTo>
                  <a:lnTo>
                    <a:pt x="981" y="630"/>
                  </a:lnTo>
                  <a:lnTo>
                    <a:pt x="977" y="632"/>
                  </a:lnTo>
                  <a:lnTo>
                    <a:pt x="973" y="632"/>
                  </a:lnTo>
                  <a:lnTo>
                    <a:pt x="970" y="633"/>
                  </a:lnTo>
                  <a:lnTo>
                    <a:pt x="966" y="634"/>
                  </a:lnTo>
                  <a:lnTo>
                    <a:pt x="963" y="635"/>
                  </a:lnTo>
                  <a:lnTo>
                    <a:pt x="959" y="635"/>
                  </a:lnTo>
                  <a:lnTo>
                    <a:pt x="956" y="636"/>
                  </a:lnTo>
                  <a:lnTo>
                    <a:pt x="952" y="636"/>
                  </a:lnTo>
                  <a:lnTo>
                    <a:pt x="949" y="636"/>
                  </a:lnTo>
                  <a:lnTo>
                    <a:pt x="946" y="637"/>
                  </a:lnTo>
                  <a:lnTo>
                    <a:pt x="943" y="637"/>
                  </a:lnTo>
                  <a:lnTo>
                    <a:pt x="940" y="637"/>
                  </a:lnTo>
                  <a:lnTo>
                    <a:pt x="937" y="637"/>
                  </a:lnTo>
                  <a:lnTo>
                    <a:pt x="934" y="637"/>
                  </a:lnTo>
                  <a:lnTo>
                    <a:pt x="932" y="637"/>
                  </a:lnTo>
                  <a:lnTo>
                    <a:pt x="930" y="636"/>
                  </a:lnTo>
                  <a:lnTo>
                    <a:pt x="928" y="636"/>
                  </a:lnTo>
                  <a:lnTo>
                    <a:pt x="927" y="636"/>
                  </a:lnTo>
                  <a:lnTo>
                    <a:pt x="926" y="636"/>
                  </a:lnTo>
                  <a:lnTo>
                    <a:pt x="925" y="636"/>
                  </a:lnTo>
                  <a:lnTo>
                    <a:pt x="926" y="636"/>
                  </a:lnTo>
                  <a:lnTo>
                    <a:pt x="927" y="636"/>
                  </a:lnTo>
                  <a:lnTo>
                    <a:pt x="928" y="636"/>
                  </a:lnTo>
                  <a:lnTo>
                    <a:pt x="930" y="636"/>
                  </a:lnTo>
                  <a:lnTo>
                    <a:pt x="932" y="637"/>
                  </a:lnTo>
                  <a:lnTo>
                    <a:pt x="934" y="637"/>
                  </a:lnTo>
                  <a:lnTo>
                    <a:pt x="937" y="637"/>
                  </a:lnTo>
                  <a:lnTo>
                    <a:pt x="940" y="637"/>
                  </a:lnTo>
                  <a:lnTo>
                    <a:pt x="942" y="637"/>
                  </a:lnTo>
                  <a:lnTo>
                    <a:pt x="944" y="638"/>
                  </a:lnTo>
                  <a:lnTo>
                    <a:pt x="946" y="638"/>
                  </a:lnTo>
                  <a:lnTo>
                    <a:pt x="948" y="639"/>
                  </a:lnTo>
                  <a:lnTo>
                    <a:pt x="949" y="640"/>
                  </a:lnTo>
                  <a:lnTo>
                    <a:pt x="950" y="641"/>
                  </a:lnTo>
                  <a:lnTo>
                    <a:pt x="951" y="642"/>
                  </a:lnTo>
                  <a:lnTo>
                    <a:pt x="951" y="643"/>
                  </a:lnTo>
                  <a:lnTo>
                    <a:pt x="951" y="645"/>
                  </a:lnTo>
                  <a:lnTo>
                    <a:pt x="951" y="646"/>
                  </a:lnTo>
                  <a:lnTo>
                    <a:pt x="951" y="648"/>
                  </a:lnTo>
                  <a:lnTo>
                    <a:pt x="950" y="650"/>
                  </a:lnTo>
                  <a:lnTo>
                    <a:pt x="949" y="652"/>
                  </a:lnTo>
                  <a:lnTo>
                    <a:pt x="947" y="654"/>
                  </a:lnTo>
                  <a:lnTo>
                    <a:pt x="946" y="656"/>
                  </a:lnTo>
                  <a:lnTo>
                    <a:pt x="944" y="659"/>
                  </a:lnTo>
                  <a:lnTo>
                    <a:pt x="942" y="661"/>
                  </a:lnTo>
                  <a:lnTo>
                    <a:pt x="939" y="663"/>
                  </a:lnTo>
                  <a:lnTo>
                    <a:pt x="937" y="666"/>
                  </a:lnTo>
                  <a:lnTo>
                    <a:pt x="935" y="668"/>
                  </a:lnTo>
                  <a:lnTo>
                    <a:pt x="932" y="671"/>
                  </a:lnTo>
                  <a:lnTo>
                    <a:pt x="930" y="673"/>
                  </a:lnTo>
                  <a:lnTo>
                    <a:pt x="927" y="676"/>
                  </a:lnTo>
                  <a:lnTo>
                    <a:pt x="924" y="678"/>
                  </a:lnTo>
                  <a:lnTo>
                    <a:pt x="921" y="681"/>
                  </a:lnTo>
                  <a:lnTo>
                    <a:pt x="918" y="683"/>
                  </a:lnTo>
                  <a:lnTo>
                    <a:pt x="915" y="686"/>
                  </a:lnTo>
                  <a:lnTo>
                    <a:pt x="912" y="689"/>
                  </a:lnTo>
                  <a:lnTo>
                    <a:pt x="908" y="691"/>
                  </a:lnTo>
                  <a:lnTo>
                    <a:pt x="905" y="694"/>
                  </a:lnTo>
                  <a:lnTo>
                    <a:pt x="901" y="697"/>
                  </a:lnTo>
                  <a:lnTo>
                    <a:pt x="897" y="699"/>
                  </a:lnTo>
                  <a:lnTo>
                    <a:pt x="894" y="702"/>
                  </a:lnTo>
                  <a:lnTo>
                    <a:pt x="890" y="704"/>
                  </a:lnTo>
                  <a:lnTo>
                    <a:pt x="887" y="706"/>
                  </a:lnTo>
                  <a:lnTo>
                    <a:pt x="883" y="708"/>
                  </a:lnTo>
                  <a:lnTo>
                    <a:pt x="880" y="710"/>
                  </a:lnTo>
                  <a:lnTo>
                    <a:pt x="876" y="711"/>
                  </a:lnTo>
                  <a:lnTo>
                    <a:pt x="873" y="713"/>
                  </a:lnTo>
                  <a:lnTo>
                    <a:pt x="870" y="714"/>
                  </a:lnTo>
                  <a:lnTo>
                    <a:pt x="866" y="715"/>
                  </a:lnTo>
                  <a:lnTo>
                    <a:pt x="863" y="716"/>
                  </a:lnTo>
                  <a:lnTo>
                    <a:pt x="860" y="717"/>
                  </a:lnTo>
                  <a:lnTo>
                    <a:pt x="857" y="717"/>
                  </a:lnTo>
                  <a:lnTo>
                    <a:pt x="853" y="718"/>
                  </a:lnTo>
                  <a:lnTo>
                    <a:pt x="850" y="718"/>
                  </a:lnTo>
                  <a:lnTo>
                    <a:pt x="847" y="718"/>
                  </a:lnTo>
                  <a:lnTo>
                    <a:pt x="844" y="718"/>
                  </a:lnTo>
                  <a:lnTo>
                    <a:pt x="841" y="718"/>
                  </a:lnTo>
                  <a:lnTo>
                    <a:pt x="838" y="718"/>
                  </a:lnTo>
                  <a:lnTo>
                    <a:pt x="835" y="717"/>
                  </a:lnTo>
                  <a:lnTo>
                    <a:pt x="832" y="717"/>
                  </a:lnTo>
                  <a:lnTo>
                    <a:pt x="829" y="716"/>
                  </a:lnTo>
                  <a:lnTo>
                    <a:pt x="826" y="716"/>
                  </a:lnTo>
                  <a:lnTo>
                    <a:pt x="823" y="715"/>
                  </a:lnTo>
                  <a:lnTo>
                    <a:pt x="820" y="715"/>
                  </a:lnTo>
                  <a:lnTo>
                    <a:pt x="817" y="714"/>
                  </a:lnTo>
                  <a:lnTo>
                    <a:pt x="815" y="713"/>
                  </a:lnTo>
                  <a:lnTo>
                    <a:pt x="812" y="712"/>
                  </a:lnTo>
                  <a:lnTo>
                    <a:pt x="809" y="711"/>
                  </a:lnTo>
                  <a:lnTo>
                    <a:pt x="806" y="710"/>
                  </a:lnTo>
                  <a:lnTo>
                    <a:pt x="803" y="709"/>
                  </a:lnTo>
                  <a:lnTo>
                    <a:pt x="800" y="707"/>
                  </a:lnTo>
                  <a:lnTo>
                    <a:pt x="797" y="706"/>
                  </a:lnTo>
                  <a:lnTo>
                    <a:pt x="794" y="704"/>
                  </a:lnTo>
                  <a:lnTo>
                    <a:pt x="791" y="703"/>
                  </a:lnTo>
                  <a:lnTo>
                    <a:pt x="789" y="701"/>
                  </a:lnTo>
                  <a:lnTo>
                    <a:pt x="786" y="699"/>
                  </a:lnTo>
                  <a:lnTo>
                    <a:pt x="783" y="697"/>
                  </a:lnTo>
                  <a:lnTo>
                    <a:pt x="781" y="696"/>
                  </a:lnTo>
                  <a:lnTo>
                    <a:pt x="778" y="693"/>
                  </a:lnTo>
                  <a:lnTo>
                    <a:pt x="776" y="691"/>
                  </a:lnTo>
                  <a:lnTo>
                    <a:pt x="773" y="689"/>
                  </a:lnTo>
                  <a:lnTo>
                    <a:pt x="771" y="687"/>
                  </a:lnTo>
                  <a:lnTo>
                    <a:pt x="769" y="684"/>
                  </a:lnTo>
                  <a:lnTo>
                    <a:pt x="766" y="682"/>
                  </a:lnTo>
                  <a:lnTo>
                    <a:pt x="764" y="679"/>
                  </a:lnTo>
                  <a:lnTo>
                    <a:pt x="762" y="676"/>
                  </a:lnTo>
                  <a:lnTo>
                    <a:pt x="760" y="673"/>
                  </a:lnTo>
                  <a:lnTo>
                    <a:pt x="758" y="670"/>
                  </a:lnTo>
                  <a:lnTo>
                    <a:pt x="756" y="668"/>
                  </a:lnTo>
                  <a:lnTo>
                    <a:pt x="755" y="665"/>
                  </a:lnTo>
                  <a:lnTo>
                    <a:pt x="754" y="662"/>
                  </a:lnTo>
                  <a:lnTo>
                    <a:pt x="753" y="660"/>
                  </a:lnTo>
                  <a:lnTo>
                    <a:pt x="752" y="657"/>
                  </a:lnTo>
                  <a:lnTo>
                    <a:pt x="752" y="655"/>
                  </a:lnTo>
                  <a:lnTo>
                    <a:pt x="752" y="652"/>
                  </a:lnTo>
                  <a:lnTo>
                    <a:pt x="752" y="650"/>
                  </a:lnTo>
                  <a:lnTo>
                    <a:pt x="752" y="647"/>
                  </a:lnTo>
                  <a:lnTo>
                    <a:pt x="753" y="645"/>
                  </a:lnTo>
                  <a:lnTo>
                    <a:pt x="754" y="643"/>
                  </a:lnTo>
                  <a:lnTo>
                    <a:pt x="755" y="641"/>
                  </a:lnTo>
                  <a:lnTo>
                    <a:pt x="756" y="639"/>
                  </a:lnTo>
                  <a:lnTo>
                    <a:pt x="758" y="637"/>
                  </a:lnTo>
                  <a:lnTo>
                    <a:pt x="760" y="635"/>
                  </a:lnTo>
                  <a:lnTo>
                    <a:pt x="762" y="633"/>
                  </a:lnTo>
                  <a:lnTo>
                    <a:pt x="764" y="632"/>
                  </a:lnTo>
                  <a:lnTo>
                    <a:pt x="765" y="630"/>
                  </a:lnTo>
                  <a:lnTo>
                    <a:pt x="766" y="629"/>
                  </a:lnTo>
                  <a:lnTo>
                    <a:pt x="767" y="628"/>
                  </a:lnTo>
                  <a:lnTo>
                    <a:pt x="768" y="628"/>
                  </a:lnTo>
                  <a:lnTo>
                    <a:pt x="768" y="627"/>
                  </a:lnTo>
                  <a:lnTo>
                    <a:pt x="768" y="628"/>
                  </a:lnTo>
                  <a:lnTo>
                    <a:pt x="767" y="628"/>
                  </a:lnTo>
                  <a:lnTo>
                    <a:pt x="766" y="629"/>
                  </a:lnTo>
                  <a:lnTo>
                    <a:pt x="765" y="630"/>
                  </a:lnTo>
                  <a:lnTo>
                    <a:pt x="764" y="632"/>
                  </a:lnTo>
                  <a:lnTo>
                    <a:pt x="762" y="633"/>
                  </a:lnTo>
                  <a:lnTo>
                    <a:pt x="760" y="635"/>
                  </a:lnTo>
                  <a:lnTo>
                    <a:pt x="758" y="637"/>
                  </a:lnTo>
                  <a:lnTo>
                    <a:pt x="756" y="639"/>
                  </a:lnTo>
                  <a:lnTo>
                    <a:pt x="754" y="641"/>
                  </a:lnTo>
                  <a:lnTo>
                    <a:pt x="751" y="643"/>
                  </a:lnTo>
                  <a:lnTo>
                    <a:pt x="749" y="645"/>
                  </a:lnTo>
                  <a:lnTo>
                    <a:pt x="746" y="647"/>
                  </a:lnTo>
                  <a:lnTo>
                    <a:pt x="744" y="649"/>
                  </a:lnTo>
                  <a:lnTo>
                    <a:pt x="741" y="651"/>
                  </a:lnTo>
                  <a:lnTo>
                    <a:pt x="738" y="653"/>
                  </a:lnTo>
                  <a:lnTo>
                    <a:pt x="735" y="655"/>
                  </a:lnTo>
                  <a:lnTo>
                    <a:pt x="732" y="657"/>
                  </a:lnTo>
                  <a:lnTo>
                    <a:pt x="729" y="659"/>
                  </a:lnTo>
                  <a:lnTo>
                    <a:pt x="726" y="661"/>
                  </a:lnTo>
                  <a:lnTo>
                    <a:pt x="723" y="664"/>
                  </a:lnTo>
                  <a:lnTo>
                    <a:pt x="720" y="666"/>
                  </a:lnTo>
                  <a:lnTo>
                    <a:pt x="716" y="668"/>
                  </a:lnTo>
                  <a:lnTo>
                    <a:pt x="713" y="670"/>
                  </a:lnTo>
                  <a:lnTo>
                    <a:pt x="709" y="672"/>
                  </a:lnTo>
                  <a:lnTo>
                    <a:pt x="706" y="674"/>
                  </a:lnTo>
                  <a:lnTo>
                    <a:pt x="702" y="676"/>
                  </a:lnTo>
                  <a:lnTo>
                    <a:pt x="698" y="678"/>
                  </a:lnTo>
                  <a:lnTo>
                    <a:pt x="694" y="680"/>
                  </a:lnTo>
                  <a:lnTo>
                    <a:pt x="690" y="682"/>
                  </a:lnTo>
                  <a:lnTo>
                    <a:pt x="686" y="684"/>
                  </a:lnTo>
                  <a:lnTo>
                    <a:pt x="681" y="686"/>
                  </a:lnTo>
                  <a:lnTo>
                    <a:pt x="677" y="688"/>
                  </a:lnTo>
                  <a:lnTo>
                    <a:pt x="672" y="689"/>
                  </a:lnTo>
                  <a:lnTo>
                    <a:pt x="668" y="691"/>
                  </a:lnTo>
                  <a:lnTo>
                    <a:pt x="663" y="692"/>
                  </a:lnTo>
                  <a:lnTo>
                    <a:pt x="658" y="694"/>
                  </a:lnTo>
                  <a:lnTo>
                    <a:pt x="653" y="695"/>
                  </a:lnTo>
                  <a:lnTo>
                    <a:pt x="648" y="697"/>
                  </a:lnTo>
                  <a:lnTo>
                    <a:pt x="643" y="698"/>
                  </a:lnTo>
                  <a:lnTo>
                    <a:pt x="638" y="699"/>
                  </a:lnTo>
                  <a:lnTo>
                    <a:pt x="633" y="700"/>
                  </a:lnTo>
                  <a:lnTo>
                    <a:pt x="628" y="701"/>
                  </a:lnTo>
                  <a:lnTo>
                    <a:pt x="623" y="702"/>
                  </a:lnTo>
                  <a:lnTo>
                    <a:pt x="619" y="702"/>
                  </a:lnTo>
                  <a:lnTo>
                    <a:pt x="614" y="703"/>
                  </a:lnTo>
                  <a:lnTo>
                    <a:pt x="610" y="703"/>
                  </a:lnTo>
                  <a:lnTo>
                    <a:pt x="606" y="704"/>
                  </a:lnTo>
                  <a:lnTo>
                    <a:pt x="602" y="704"/>
                  </a:lnTo>
                  <a:lnTo>
                    <a:pt x="598" y="704"/>
                  </a:lnTo>
                  <a:lnTo>
                    <a:pt x="594" y="704"/>
                  </a:lnTo>
                  <a:lnTo>
                    <a:pt x="590" y="704"/>
                  </a:lnTo>
                  <a:lnTo>
                    <a:pt x="586" y="704"/>
                  </a:lnTo>
                  <a:lnTo>
                    <a:pt x="583" y="703"/>
                  </a:lnTo>
                  <a:lnTo>
                    <a:pt x="579" y="703"/>
                  </a:lnTo>
                  <a:lnTo>
                    <a:pt x="576" y="702"/>
                  </a:lnTo>
                  <a:lnTo>
                    <a:pt x="572" y="701"/>
                  </a:lnTo>
                  <a:lnTo>
                    <a:pt x="569" y="700"/>
                  </a:lnTo>
                  <a:lnTo>
                    <a:pt x="566" y="699"/>
                  </a:lnTo>
                  <a:lnTo>
                    <a:pt x="562" y="698"/>
                  </a:lnTo>
                  <a:lnTo>
                    <a:pt x="559" y="696"/>
                  </a:lnTo>
                  <a:lnTo>
                    <a:pt x="556" y="695"/>
                  </a:lnTo>
                  <a:lnTo>
                    <a:pt x="553" y="693"/>
                  </a:lnTo>
                  <a:lnTo>
                    <a:pt x="549" y="691"/>
                  </a:lnTo>
                  <a:lnTo>
                    <a:pt x="546" y="689"/>
                  </a:lnTo>
                  <a:lnTo>
                    <a:pt x="543" y="686"/>
                  </a:lnTo>
                  <a:lnTo>
                    <a:pt x="540" y="684"/>
                  </a:lnTo>
                  <a:lnTo>
                    <a:pt x="536" y="681"/>
                  </a:lnTo>
                  <a:lnTo>
                    <a:pt x="533" y="678"/>
                  </a:lnTo>
                  <a:lnTo>
                    <a:pt x="530" y="675"/>
                  </a:lnTo>
                  <a:lnTo>
                    <a:pt x="527" y="672"/>
                  </a:lnTo>
                  <a:lnTo>
                    <a:pt x="524" y="668"/>
                  </a:lnTo>
                  <a:lnTo>
                    <a:pt x="522" y="666"/>
                  </a:lnTo>
                  <a:lnTo>
                    <a:pt x="519" y="663"/>
                  </a:lnTo>
                  <a:lnTo>
                    <a:pt x="518" y="662"/>
                  </a:lnTo>
                  <a:lnTo>
                    <a:pt x="516" y="660"/>
                  </a:lnTo>
                  <a:lnTo>
                    <a:pt x="515" y="659"/>
                  </a:lnTo>
                  <a:lnTo>
                    <a:pt x="515" y="658"/>
                  </a:lnTo>
                  <a:lnTo>
                    <a:pt x="515" y="659"/>
                  </a:lnTo>
                  <a:lnTo>
                    <a:pt x="516" y="660"/>
                  </a:lnTo>
                  <a:lnTo>
                    <a:pt x="518" y="662"/>
                  </a:lnTo>
                  <a:lnTo>
                    <a:pt x="519" y="663"/>
                  </a:lnTo>
                  <a:lnTo>
                    <a:pt x="522" y="666"/>
                  </a:lnTo>
                  <a:lnTo>
                    <a:pt x="524" y="668"/>
                  </a:lnTo>
                  <a:lnTo>
                    <a:pt x="527" y="672"/>
                  </a:lnTo>
                  <a:lnTo>
                    <a:pt x="530" y="675"/>
                  </a:lnTo>
                  <a:lnTo>
                    <a:pt x="532" y="678"/>
                  </a:lnTo>
                  <a:lnTo>
                    <a:pt x="534" y="681"/>
                  </a:lnTo>
                  <a:lnTo>
                    <a:pt x="535" y="683"/>
                  </a:lnTo>
                  <a:lnTo>
                    <a:pt x="536" y="686"/>
                  </a:lnTo>
                  <a:lnTo>
                    <a:pt x="536" y="688"/>
                  </a:lnTo>
                  <a:lnTo>
                    <a:pt x="536" y="691"/>
                  </a:lnTo>
                  <a:lnTo>
                    <a:pt x="535" y="693"/>
                  </a:lnTo>
                  <a:lnTo>
                    <a:pt x="534" y="694"/>
                  </a:lnTo>
                  <a:lnTo>
                    <a:pt x="532" y="696"/>
                  </a:lnTo>
                  <a:lnTo>
                    <a:pt x="530" y="697"/>
                  </a:lnTo>
                  <a:lnTo>
                    <a:pt x="527" y="699"/>
                  </a:lnTo>
                  <a:lnTo>
                    <a:pt x="524" y="700"/>
                  </a:lnTo>
                  <a:lnTo>
                    <a:pt x="520" y="701"/>
                  </a:lnTo>
                  <a:lnTo>
                    <a:pt x="516" y="701"/>
                  </a:lnTo>
                  <a:lnTo>
                    <a:pt x="511" y="702"/>
                  </a:lnTo>
                  <a:lnTo>
                    <a:pt x="505" y="702"/>
                  </a:lnTo>
                  <a:lnTo>
                    <a:pt x="500" y="703"/>
                  </a:lnTo>
                  <a:lnTo>
                    <a:pt x="495" y="703"/>
                  </a:lnTo>
                  <a:lnTo>
                    <a:pt x="490" y="703"/>
                  </a:lnTo>
                  <a:lnTo>
                    <a:pt x="485" y="703"/>
                  </a:lnTo>
                  <a:lnTo>
                    <a:pt x="480" y="703"/>
                  </a:lnTo>
                  <a:lnTo>
                    <a:pt x="475" y="703"/>
                  </a:lnTo>
                  <a:lnTo>
                    <a:pt x="470" y="703"/>
                  </a:lnTo>
                  <a:lnTo>
                    <a:pt x="465" y="703"/>
                  </a:lnTo>
                  <a:lnTo>
                    <a:pt x="460" y="703"/>
                  </a:lnTo>
                  <a:lnTo>
                    <a:pt x="455" y="702"/>
                  </a:lnTo>
                  <a:lnTo>
                    <a:pt x="450" y="702"/>
                  </a:lnTo>
                  <a:lnTo>
                    <a:pt x="446" y="701"/>
                  </a:lnTo>
                  <a:lnTo>
                    <a:pt x="441" y="701"/>
                  </a:lnTo>
                  <a:lnTo>
                    <a:pt x="436" y="700"/>
                  </a:lnTo>
                  <a:lnTo>
                    <a:pt x="431" y="699"/>
                  </a:lnTo>
                  <a:lnTo>
                    <a:pt x="426" y="698"/>
                  </a:lnTo>
                  <a:lnTo>
                    <a:pt x="422" y="697"/>
                  </a:lnTo>
                  <a:lnTo>
                    <a:pt x="417" y="696"/>
                  </a:lnTo>
                  <a:lnTo>
                    <a:pt x="412" y="695"/>
                  </a:lnTo>
                  <a:lnTo>
                    <a:pt x="408" y="694"/>
                  </a:lnTo>
                  <a:lnTo>
                    <a:pt x="403" y="693"/>
                  </a:lnTo>
                  <a:lnTo>
                    <a:pt x="399" y="692"/>
                  </a:lnTo>
                  <a:lnTo>
                    <a:pt x="394" y="690"/>
                  </a:lnTo>
                  <a:lnTo>
                    <a:pt x="390" y="689"/>
                  </a:lnTo>
                  <a:lnTo>
                    <a:pt x="386" y="687"/>
                  </a:lnTo>
                  <a:lnTo>
                    <a:pt x="381" y="685"/>
                  </a:lnTo>
                  <a:lnTo>
                    <a:pt x="377" y="683"/>
                  </a:lnTo>
                  <a:lnTo>
                    <a:pt x="373" y="681"/>
                  </a:lnTo>
                  <a:lnTo>
                    <a:pt x="368" y="679"/>
                  </a:lnTo>
                  <a:lnTo>
                    <a:pt x="364" y="677"/>
                  </a:lnTo>
                  <a:lnTo>
                    <a:pt x="360" y="675"/>
                  </a:lnTo>
                  <a:lnTo>
                    <a:pt x="356" y="673"/>
                  </a:lnTo>
                  <a:lnTo>
                    <a:pt x="352" y="671"/>
                  </a:lnTo>
                  <a:lnTo>
                    <a:pt x="348" y="668"/>
                  </a:lnTo>
                  <a:lnTo>
                    <a:pt x="345" y="666"/>
                  </a:lnTo>
                  <a:lnTo>
                    <a:pt x="341" y="663"/>
                  </a:lnTo>
                  <a:lnTo>
                    <a:pt x="338" y="660"/>
                  </a:lnTo>
                  <a:lnTo>
                    <a:pt x="335" y="658"/>
                  </a:lnTo>
                  <a:lnTo>
                    <a:pt x="331" y="655"/>
                  </a:lnTo>
                  <a:lnTo>
                    <a:pt x="328" y="652"/>
                  </a:lnTo>
                  <a:lnTo>
                    <a:pt x="325" y="649"/>
                  </a:lnTo>
                  <a:lnTo>
                    <a:pt x="323" y="646"/>
                  </a:lnTo>
                  <a:lnTo>
                    <a:pt x="320" y="643"/>
                  </a:lnTo>
                  <a:lnTo>
                    <a:pt x="317" y="640"/>
                  </a:lnTo>
                  <a:lnTo>
                    <a:pt x="315" y="636"/>
                  </a:lnTo>
                  <a:lnTo>
                    <a:pt x="313" y="633"/>
                  </a:lnTo>
                  <a:lnTo>
                    <a:pt x="310" y="630"/>
                  </a:lnTo>
                  <a:lnTo>
                    <a:pt x="308" y="626"/>
                  </a:lnTo>
                  <a:lnTo>
                    <a:pt x="306" y="623"/>
                  </a:lnTo>
                  <a:lnTo>
                    <a:pt x="304" y="620"/>
                  </a:lnTo>
                  <a:lnTo>
                    <a:pt x="303" y="616"/>
                  </a:lnTo>
                  <a:lnTo>
                    <a:pt x="301" y="613"/>
                  </a:lnTo>
                  <a:lnTo>
                    <a:pt x="300" y="610"/>
                  </a:lnTo>
                  <a:lnTo>
                    <a:pt x="298" y="607"/>
                  </a:lnTo>
                  <a:lnTo>
                    <a:pt x="297" y="605"/>
                  </a:lnTo>
                  <a:lnTo>
                    <a:pt x="296" y="602"/>
                  </a:lnTo>
                  <a:lnTo>
                    <a:pt x="295" y="599"/>
                  </a:lnTo>
                  <a:lnTo>
                    <a:pt x="294" y="597"/>
                  </a:lnTo>
                  <a:lnTo>
                    <a:pt x="294" y="594"/>
                  </a:lnTo>
                  <a:lnTo>
                    <a:pt x="293" y="592"/>
                  </a:lnTo>
                  <a:lnTo>
                    <a:pt x="293" y="589"/>
                  </a:lnTo>
                  <a:lnTo>
                    <a:pt x="293" y="587"/>
                  </a:lnTo>
                  <a:lnTo>
                    <a:pt x="292" y="585"/>
                  </a:lnTo>
                  <a:lnTo>
                    <a:pt x="292" y="583"/>
                  </a:lnTo>
                  <a:lnTo>
                    <a:pt x="292" y="581"/>
                  </a:lnTo>
                  <a:lnTo>
                    <a:pt x="292" y="580"/>
                  </a:lnTo>
                  <a:lnTo>
                    <a:pt x="292" y="579"/>
                  </a:lnTo>
                  <a:lnTo>
                    <a:pt x="292" y="578"/>
                  </a:lnTo>
                  <a:lnTo>
                    <a:pt x="292" y="577"/>
                  </a:lnTo>
                  <a:lnTo>
                    <a:pt x="292" y="576"/>
                  </a:lnTo>
                  <a:lnTo>
                    <a:pt x="292" y="577"/>
                  </a:lnTo>
                  <a:lnTo>
                    <a:pt x="292" y="578"/>
                  </a:lnTo>
                  <a:lnTo>
                    <a:pt x="292" y="579"/>
                  </a:lnTo>
                  <a:lnTo>
                    <a:pt x="292" y="580"/>
                  </a:lnTo>
                  <a:lnTo>
                    <a:pt x="292" y="581"/>
                  </a:lnTo>
                  <a:lnTo>
                    <a:pt x="292" y="583"/>
                  </a:lnTo>
                  <a:lnTo>
                    <a:pt x="292" y="585"/>
                  </a:lnTo>
                  <a:lnTo>
                    <a:pt x="292" y="587"/>
                  </a:lnTo>
                  <a:lnTo>
                    <a:pt x="292" y="589"/>
                  </a:lnTo>
                  <a:lnTo>
                    <a:pt x="292" y="591"/>
                  </a:lnTo>
                  <a:lnTo>
                    <a:pt x="292" y="594"/>
                  </a:lnTo>
                  <a:lnTo>
                    <a:pt x="291" y="596"/>
                  </a:lnTo>
                  <a:lnTo>
                    <a:pt x="290" y="598"/>
                  </a:lnTo>
                  <a:lnTo>
                    <a:pt x="289" y="600"/>
                  </a:lnTo>
                  <a:lnTo>
                    <a:pt x="288" y="603"/>
                  </a:lnTo>
                  <a:lnTo>
                    <a:pt x="287" y="605"/>
                  </a:lnTo>
                  <a:lnTo>
                    <a:pt x="285" y="607"/>
                  </a:lnTo>
                  <a:lnTo>
                    <a:pt x="284" y="610"/>
                  </a:lnTo>
                  <a:lnTo>
                    <a:pt x="282" y="612"/>
                  </a:lnTo>
                  <a:lnTo>
                    <a:pt x="280" y="614"/>
                  </a:lnTo>
                  <a:lnTo>
                    <a:pt x="278" y="617"/>
                  </a:lnTo>
                  <a:lnTo>
                    <a:pt x="276" y="619"/>
                  </a:lnTo>
                  <a:lnTo>
                    <a:pt x="274" y="622"/>
                  </a:lnTo>
                  <a:lnTo>
                    <a:pt x="271" y="624"/>
                  </a:lnTo>
                  <a:lnTo>
                    <a:pt x="269" y="626"/>
                  </a:lnTo>
                  <a:lnTo>
                    <a:pt x="266" y="628"/>
                  </a:lnTo>
                  <a:lnTo>
                    <a:pt x="263" y="631"/>
                  </a:lnTo>
                  <a:lnTo>
                    <a:pt x="260" y="632"/>
                  </a:lnTo>
                  <a:lnTo>
                    <a:pt x="257" y="634"/>
                  </a:lnTo>
                  <a:lnTo>
                    <a:pt x="254" y="636"/>
                  </a:lnTo>
                  <a:lnTo>
                    <a:pt x="251" y="638"/>
                  </a:lnTo>
                  <a:lnTo>
                    <a:pt x="248" y="639"/>
                  </a:lnTo>
                  <a:lnTo>
                    <a:pt x="244" y="641"/>
                  </a:lnTo>
                  <a:lnTo>
                    <a:pt x="241" y="642"/>
                  </a:lnTo>
                  <a:lnTo>
                    <a:pt x="237" y="643"/>
                  </a:lnTo>
                  <a:lnTo>
                    <a:pt x="233" y="645"/>
                  </a:lnTo>
                  <a:lnTo>
                    <a:pt x="229" y="646"/>
                  </a:lnTo>
                  <a:lnTo>
                    <a:pt x="226" y="647"/>
                  </a:lnTo>
                  <a:lnTo>
                    <a:pt x="221" y="647"/>
                  </a:lnTo>
                  <a:lnTo>
                    <a:pt x="217" y="648"/>
                  </a:lnTo>
                  <a:lnTo>
                    <a:pt x="213" y="649"/>
                  </a:lnTo>
                  <a:lnTo>
                    <a:pt x="210" y="649"/>
                  </a:lnTo>
                  <a:lnTo>
                    <a:pt x="206" y="650"/>
                  </a:lnTo>
                  <a:lnTo>
                    <a:pt x="202" y="650"/>
                  </a:lnTo>
                  <a:lnTo>
                    <a:pt x="198" y="650"/>
                  </a:lnTo>
                  <a:lnTo>
                    <a:pt x="195" y="650"/>
                  </a:lnTo>
                  <a:lnTo>
                    <a:pt x="191" y="650"/>
                  </a:lnTo>
                  <a:lnTo>
                    <a:pt x="188" y="650"/>
                  </a:lnTo>
                  <a:lnTo>
                    <a:pt x="184" y="650"/>
                  </a:lnTo>
                  <a:lnTo>
                    <a:pt x="181" y="649"/>
                  </a:lnTo>
                  <a:lnTo>
                    <a:pt x="178" y="649"/>
                  </a:lnTo>
                  <a:lnTo>
                    <a:pt x="174" y="648"/>
                  </a:lnTo>
                  <a:lnTo>
                    <a:pt x="171" y="647"/>
                  </a:lnTo>
                  <a:lnTo>
                    <a:pt x="168" y="647"/>
                  </a:lnTo>
                  <a:lnTo>
                    <a:pt x="165" y="646"/>
                  </a:lnTo>
                  <a:lnTo>
                    <a:pt x="162" y="645"/>
                  </a:lnTo>
                  <a:lnTo>
                    <a:pt x="160" y="643"/>
                  </a:lnTo>
                  <a:lnTo>
                    <a:pt x="157" y="642"/>
                  </a:lnTo>
                  <a:lnTo>
                    <a:pt x="154" y="641"/>
                  </a:lnTo>
                  <a:lnTo>
                    <a:pt x="151" y="640"/>
                  </a:lnTo>
                  <a:lnTo>
                    <a:pt x="149" y="638"/>
                  </a:lnTo>
                  <a:lnTo>
                    <a:pt x="146" y="637"/>
                  </a:lnTo>
                  <a:lnTo>
                    <a:pt x="144" y="635"/>
                  </a:lnTo>
                  <a:lnTo>
                    <a:pt x="141" y="634"/>
                  </a:lnTo>
                  <a:lnTo>
                    <a:pt x="139" y="632"/>
                  </a:lnTo>
                  <a:lnTo>
                    <a:pt x="136" y="630"/>
                  </a:lnTo>
                  <a:lnTo>
                    <a:pt x="134" y="629"/>
                  </a:lnTo>
                  <a:lnTo>
                    <a:pt x="131" y="627"/>
                  </a:lnTo>
                  <a:lnTo>
                    <a:pt x="129" y="625"/>
                  </a:lnTo>
                  <a:lnTo>
                    <a:pt x="127" y="623"/>
                  </a:lnTo>
                  <a:lnTo>
                    <a:pt x="125" y="621"/>
                  </a:lnTo>
                  <a:lnTo>
                    <a:pt x="123" y="619"/>
                  </a:lnTo>
                  <a:lnTo>
                    <a:pt x="121" y="616"/>
                  </a:lnTo>
                  <a:lnTo>
                    <a:pt x="119" y="614"/>
                  </a:lnTo>
                  <a:lnTo>
                    <a:pt x="117" y="612"/>
                  </a:lnTo>
                  <a:lnTo>
                    <a:pt x="115" y="610"/>
                  </a:lnTo>
                  <a:lnTo>
                    <a:pt x="113" y="608"/>
                  </a:lnTo>
                  <a:lnTo>
                    <a:pt x="111" y="606"/>
                  </a:lnTo>
                  <a:lnTo>
                    <a:pt x="109" y="604"/>
                  </a:lnTo>
                  <a:lnTo>
                    <a:pt x="107" y="602"/>
                  </a:lnTo>
                  <a:lnTo>
                    <a:pt x="105" y="600"/>
                  </a:lnTo>
                  <a:lnTo>
                    <a:pt x="103" y="599"/>
                  </a:lnTo>
                  <a:lnTo>
                    <a:pt x="102" y="597"/>
                  </a:lnTo>
                  <a:lnTo>
                    <a:pt x="100" y="595"/>
                  </a:lnTo>
                  <a:lnTo>
                    <a:pt x="98" y="593"/>
                  </a:lnTo>
                  <a:lnTo>
                    <a:pt x="97" y="591"/>
                  </a:lnTo>
                  <a:lnTo>
                    <a:pt x="95" y="589"/>
                  </a:lnTo>
                  <a:lnTo>
                    <a:pt x="94" y="588"/>
                  </a:lnTo>
                  <a:lnTo>
                    <a:pt x="93" y="586"/>
                  </a:lnTo>
                  <a:lnTo>
                    <a:pt x="92" y="585"/>
                  </a:lnTo>
                  <a:lnTo>
                    <a:pt x="91" y="584"/>
                  </a:lnTo>
                  <a:lnTo>
                    <a:pt x="91" y="583"/>
                  </a:lnTo>
                  <a:lnTo>
                    <a:pt x="91" y="582"/>
                  </a:lnTo>
                  <a:lnTo>
                    <a:pt x="91" y="581"/>
                  </a:lnTo>
                  <a:lnTo>
                    <a:pt x="92" y="581"/>
                  </a:lnTo>
                  <a:lnTo>
                    <a:pt x="93" y="581"/>
                  </a:lnTo>
                  <a:lnTo>
                    <a:pt x="94" y="582"/>
                  </a:lnTo>
                  <a:lnTo>
                    <a:pt x="95" y="582"/>
                  </a:lnTo>
                  <a:lnTo>
                    <a:pt x="97" y="583"/>
                  </a:lnTo>
                  <a:lnTo>
                    <a:pt x="99" y="584"/>
                  </a:lnTo>
                  <a:lnTo>
                    <a:pt x="101" y="585"/>
                  </a:lnTo>
                  <a:lnTo>
                    <a:pt x="104" y="586"/>
                  </a:lnTo>
                  <a:lnTo>
                    <a:pt x="106" y="587"/>
                  </a:lnTo>
                  <a:lnTo>
                    <a:pt x="109" y="588"/>
                  </a:lnTo>
                  <a:lnTo>
                    <a:pt x="112" y="589"/>
                  </a:lnTo>
                  <a:lnTo>
                    <a:pt x="114" y="590"/>
                  </a:lnTo>
                  <a:lnTo>
                    <a:pt x="117" y="591"/>
                  </a:lnTo>
                  <a:lnTo>
                    <a:pt x="120" y="592"/>
                  </a:lnTo>
                  <a:lnTo>
                    <a:pt x="123" y="593"/>
                  </a:lnTo>
                  <a:lnTo>
                    <a:pt x="125" y="593"/>
                  </a:lnTo>
                  <a:lnTo>
                    <a:pt x="128" y="594"/>
                  </a:lnTo>
                  <a:lnTo>
                    <a:pt x="131" y="594"/>
                  </a:lnTo>
                  <a:lnTo>
                    <a:pt x="134" y="595"/>
                  </a:lnTo>
                  <a:lnTo>
                    <a:pt x="137" y="595"/>
                  </a:lnTo>
                  <a:lnTo>
                    <a:pt x="140" y="595"/>
                  </a:lnTo>
                  <a:lnTo>
                    <a:pt x="142" y="595"/>
                  </a:lnTo>
                  <a:lnTo>
                    <a:pt x="145" y="595"/>
                  </a:lnTo>
                  <a:lnTo>
                    <a:pt x="148" y="595"/>
                  </a:lnTo>
                  <a:lnTo>
                    <a:pt x="151" y="595"/>
                  </a:lnTo>
                  <a:lnTo>
                    <a:pt x="153" y="594"/>
                  </a:lnTo>
                  <a:lnTo>
                    <a:pt x="155" y="594"/>
                  </a:lnTo>
                  <a:lnTo>
                    <a:pt x="157" y="594"/>
                  </a:lnTo>
                  <a:lnTo>
                    <a:pt x="158" y="594"/>
                  </a:lnTo>
                  <a:lnTo>
                    <a:pt x="159" y="594"/>
                  </a:lnTo>
                  <a:lnTo>
                    <a:pt x="160" y="594"/>
                  </a:lnTo>
                  <a:lnTo>
                    <a:pt x="159" y="594"/>
                  </a:lnTo>
                  <a:lnTo>
                    <a:pt x="158" y="594"/>
                  </a:lnTo>
                  <a:lnTo>
                    <a:pt x="157" y="594"/>
                  </a:lnTo>
                  <a:lnTo>
                    <a:pt x="155" y="594"/>
                  </a:lnTo>
                  <a:lnTo>
                    <a:pt x="153" y="594"/>
                  </a:lnTo>
                  <a:lnTo>
                    <a:pt x="151" y="595"/>
                  </a:lnTo>
                  <a:lnTo>
                    <a:pt x="148" y="595"/>
                  </a:lnTo>
                  <a:lnTo>
                    <a:pt x="145" y="595"/>
                  </a:lnTo>
                  <a:lnTo>
                    <a:pt x="142" y="595"/>
                  </a:lnTo>
                  <a:lnTo>
                    <a:pt x="140" y="595"/>
                  </a:lnTo>
                  <a:lnTo>
                    <a:pt x="137" y="595"/>
                  </a:lnTo>
                  <a:lnTo>
                    <a:pt x="134" y="595"/>
                  </a:lnTo>
                  <a:lnTo>
                    <a:pt x="131" y="594"/>
                  </a:lnTo>
                  <a:lnTo>
                    <a:pt x="128" y="594"/>
                  </a:lnTo>
                  <a:lnTo>
                    <a:pt x="125" y="593"/>
                  </a:lnTo>
                  <a:lnTo>
                    <a:pt x="123" y="593"/>
                  </a:lnTo>
                  <a:lnTo>
                    <a:pt x="120" y="592"/>
                  </a:lnTo>
                  <a:lnTo>
                    <a:pt x="117" y="591"/>
                  </a:lnTo>
                  <a:lnTo>
                    <a:pt x="114" y="590"/>
                  </a:lnTo>
                  <a:lnTo>
                    <a:pt x="112" y="589"/>
                  </a:lnTo>
                  <a:lnTo>
                    <a:pt x="109" y="588"/>
                  </a:lnTo>
                  <a:lnTo>
                    <a:pt x="106" y="587"/>
                  </a:lnTo>
                  <a:lnTo>
                    <a:pt x="104" y="586"/>
                  </a:lnTo>
                  <a:lnTo>
                    <a:pt x="101" y="584"/>
                  </a:lnTo>
                  <a:lnTo>
                    <a:pt x="99" y="583"/>
                  </a:lnTo>
                  <a:lnTo>
                    <a:pt x="96" y="582"/>
                  </a:lnTo>
                  <a:lnTo>
                    <a:pt x="93" y="580"/>
                  </a:lnTo>
                  <a:lnTo>
                    <a:pt x="91" y="579"/>
                  </a:lnTo>
                  <a:lnTo>
                    <a:pt x="88" y="577"/>
                  </a:lnTo>
                  <a:lnTo>
                    <a:pt x="86" y="576"/>
                  </a:lnTo>
                  <a:lnTo>
                    <a:pt x="83" y="574"/>
                  </a:lnTo>
                  <a:lnTo>
                    <a:pt x="80" y="573"/>
                  </a:lnTo>
                  <a:lnTo>
                    <a:pt x="78" y="571"/>
                  </a:lnTo>
                  <a:lnTo>
                    <a:pt x="75" y="570"/>
                  </a:lnTo>
                  <a:lnTo>
                    <a:pt x="73" y="568"/>
                  </a:lnTo>
                  <a:lnTo>
                    <a:pt x="70" y="567"/>
                  </a:lnTo>
                  <a:lnTo>
                    <a:pt x="68" y="565"/>
                  </a:lnTo>
                  <a:lnTo>
                    <a:pt x="65" y="563"/>
                  </a:lnTo>
                  <a:lnTo>
                    <a:pt x="62" y="562"/>
                  </a:lnTo>
                  <a:lnTo>
                    <a:pt x="60" y="560"/>
                  </a:lnTo>
                  <a:lnTo>
                    <a:pt x="57" y="558"/>
                  </a:lnTo>
                  <a:lnTo>
                    <a:pt x="55" y="556"/>
                  </a:lnTo>
                  <a:lnTo>
                    <a:pt x="52" y="553"/>
                  </a:lnTo>
                  <a:lnTo>
                    <a:pt x="50" y="551"/>
                  </a:lnTo>
                  <a:lnTo>
                    <a:pt x="47" y="548"/>
                  </a:lnTo>
                  <a:lnTo>
                    <a:pt x="45" y="545"/>
                  </a:lnTo>
                  <a:lnTo>
                    <a:pt x="43" y="541"/>
                  </a:lnTo>
                  <a:lnTo>
                    <a:pt x="40" y="538"/>
                  </a:lnTo>
                  <a:lnTo>
                    <a:pt x="38" y="534"/>
                  </a:lnTo>
                  <a:lnTo>
                    <a:pt x="35" y="530"/>
                  </a:lnTo>
                  <a:lnTo>
                    <a:pt x="33" y="526"/>
                  </a:lnTo>
                  <a:lnTo>
                    <a:pt x="31" y="522"/>
                  </a:lnTo>
                  <a:lnTo>
                    <a:pt x="28" y="517"/>
                  </a:lnTo>
                  <a:lnTo>
                    <a:pt x="26" y="512"/>
                  </a:lnTo>
                  <a:lnTo>
                    <a:pt x="24" y="507"/>
                  </a:lnTo>
                  <a:lnTo>
                    <a:pt x="21" y="502"/>
                  </a:lnTo>
                  <a:lnTo>
                    <a:pt x="19" y="497"/>
                  </a:lnTo>
                  <a:lnTo>
                    <a:pt x="17" y="491"/>
                  </a:lnTo>
                  <a:lnTo>
                    <a:pt x="15" y="486"/>
                  </a:lnTo>
                  <a:lnTo>
                    <a:pt x="13" y="481"/>
                  </a:lnTo>
                  <a:lnTo>
                    <a:pt x="12" y="475"/>
                  </a:lnTo>
                  <a:lnTo>
                    <a:pt x="10" y="469"/>
                  </a:lnTo>
                  <a:lnTo>
                    <a:pt x="8" y="464"/>
                  </a:lnTo>
                  <a:lnTo>
                    <a:pt x="7" y="458"/>
                  </a:lnTo>
                  <a:lnTo>
                    <a:pt x="6" y="452"/>
                  </a:lnTo>
                  <a:lnTo>
                    <a:pt x="5" y="446"/>
                  </a:lnTo>
                  <a:lnTo>
                    <a:pt x="4" y="440"/>
                  </a:lnTo>
                  <a:lnTo>
                    <a:pt x="3" y="434"/>
                  </a:lnTo>
                  <a:lnTo>
                    <a:pt x="2" y="428"/>
                  </a:lnTo>
                  <a:lnTo>
                    <a:pt x="1" y="421"/>
                  </a:lnTo>
                  <a:lnTo>
                    <a:pt x="1" y="415"/>
                  </a:lnTo>
                  <a:lnTo>
                    <a:pt x="0" y="409"/>
                  </a:lnTo>
                  <a:lnTo>
                    <a:pt x="0" y="403"/>
                  </a:lnTo>
                  <a:lnTo>
                    <a:pt x="0" y="397"/>
                  </a:lnTo>
                  <a:lnTo>
                    <a:pt x="0" y="390"/>
                  </a:lnTo>
                  <a:lnTo>
                    <a:pt x="0" y="385"/>
                  </a:lnTo>
                  <a:lnTo>
                    <a:pt x="1" y="379"/>
                  </a:lnTo>
                  <a:lnTo>
                    <a:pt x="1" y="373"/>
                  </a:lnTo>
                  <a:lnTo>
                    <a:pt x="2" y="367"/>
                  </a:lnTo>
                  <a:lnTo>
                    <a:pt x="3" y="362"/>
                  </a:lnTo>
                  <a:lnTo>
                    <a:pt x="4" y="356"/>
                  </a:lnTo>
                  <a:lnTo>
                    <a:pt x="5" y="351"/>
                  </a:lnTo>
                  <a:lnTo>
                    <a:pt x="6" y="346"/>
                  </a:lnTo>
                  <a:lnTo>
                    <a:pt x="7" y="341"/>
                  </a:lnTo>
                  <a:lnTo>
                    <a:pt x="9" y="336"/>
                  </a:lnTo>
                  <a:lnTo>
                    <a:pt x="11" y="331"/>
                  </a:lnTo>
                  <a:lnTo>
                    <a:pt x="13" y="326"/>
                  </a:lnTo>
                  <a:lnTo>
                    <a:pt x="15" y="321"/>
                  </a:lnTo>
                  <a:lnTo>
                    <a:pt x="17" y="317"/>
                  </a:lnTo>
                  <a:lnTo>
                    <a:pt x="19" y="312"/>
                  </a:lnTo>
                  <a:lnTo>
                    <a:pt x="21" y="308"/>
                  </a:lnTo>
                  <a:lnTo>
                    <a:pt x="23" y="304"/>
                  </a:lnTo>
                  <a:lnTo>
                    <a:pt x="25" y="300"/>
                  </a:lnTo>
                  <a:lnTo>
                    <a:pt x="27" y="296"/>
                  </a:lnTo>
                  <a:lnTo>
                    <a:pt x="30" y="292"/>
                  </a:lnTo>
                  <a:lnTo>
                    <a:pt x="32" y="289"/>
                  </a:lnTo>
                  <a:lnTo>
                    <a:pt x="34" y="285"/>
                  </a:lnTo>
                  <a:lnTo>
                    <a:pt x="37" y="282"/>
                  </a:lnTo>
                  <a:lnTo>
                    <a:pt x="39" y="279"/>
                  </a:lnTo>
                  <a:lnTo>
                    <a:pt x="42" y="276"/>
                  </a:lnTo>
                  <a:lnTo>
                    <a:pt x="44" y="273"/>
                  </a:lnTo>
                  <a:lnTo>
                    <a:pt x="47" y="270"/>
                  </a:lnTo>
                  <a:lnTo>
                    <a:pt x="49" y="268"/>
                  </a:lnTo>
                  <a:close/>
                </a:path>
              </a:pathLst>
            </a:custGeom>
            <a:solidFill>
              <a:srgbClr val="EEEEE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2239" name="Group 254"/>
            <p:cNvGrpSpPr>
              <a:grpSpLocks/>
            </p:cNvGrpSpPr>
            <p:nvPr/>
          </p:nvGrpSpPr>
          <p:grpSpPr bwMode="auto">
            <a:xfrm>
              <a:off x="3800" y="2996"/>
              <a:ext cx="396" cy="216"/>
              <a:chOff x="3800" y="2996"/>
              <a:chExt cx="396" cy="216"/>
            </a:xfrm>
          </p:grpSpPr>
          <p:sp>
            <p:nvSpPr>
              <p:cNvPr id="52240" name="Oval 255"/>
              <p:cNvSpPr>
                <a:spLocks noChangeArrowheads="1"/>
              </p:cNvSpPr>
              <p:nvPr/>
            </p:nvSpPr>
            <p:spPr bwMode="auto">
              <a:xfrm>
                <a:off x="3800" y="2996"/>
                <a:ext cx="180" cy="72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2241" name="Oval 256"/>
              <p:cNvSpPr>
                <a:spLocks noChangeArrowheads="1"/>
              </p:cNvSpPr>
              <p:nvPr/>
            </p:nvSpPr>
            <p:spPr bwMode="auto">
              <a:xfrm>
                <a:off x="3944" y="3104"/>
                <a:ext cx="144" cy="36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2242" name="Oval 257"/>
              <p:cNvSpPr>
                <a:spLocks noChangeArrowheads="1"/>
              </p:cNvSpPr>
              <p:nvPr/>
            </p:nvSpPr>
            <p:spPr bwMode="auto">
              <a:xfrm>
                <a:off x="4088" y="3176"/>
                <a:ext cx="108" cy="36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</p:grpSp>
      </p:grpSp>
      <p:sp>
        <p:nvSpPr>
          <p:cNvPr id="17410" name="矩形 1"/>
          <p:cNvSpPr>
            <a:spLocks noChangeArrowheads="1"/>
          </p:cNvSpPr>
          <p:nvPr/>
        </p:nvSpPr>
        <p:spPr bwMode="auto">
          <a:xfrm>
            <a:off x="3571875" y="1214438"/>
            <a:ext cx="2236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>
                <a:latin typeface="楷体_GB2312" pitchFamily="49" charset="-122"/>
                <a:ea typeface="楷体_GB2312" pitchFamily="49" charset="-122"/>
              </a:rPr>
              <a:t>不去跳舞</a:t>
            </a:r>
            <a:endParaRPr lang="en-US" altLang="zh-CN" sz="400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4" name="Group 246"/>
          <p:cNvGrpSpPr>
            <a:grpSpLocks/>
          </p:cNvGrpSpPr>
          <p:nvPr/>
        </p:nvGrpSpPr>
        <p:grpSpPr bwMode="auto">
          <a:xfrm>
            <a:off x="7000875" y="1357313"/>
            <a:ext cx="1785938" cy="1141412"/>
            <a:chOff x="2576" y="2528"/>
            <a:chExt cx="1546" cy="719"/>
          </a:xfrm>
        </p:grpSpPr>
        <p:sp>
          <p:nvSpPr>
            <p:cNvPr id="52233" name="Freeform 247"/>
            <p:cNvSpPr>
              <a:spLocks/>
            </p:cNvSpPr>
            <p:nvPr/>
          </p:nvSpPr>
          <p:spPr bwMode="auto">
            <a:xfrm>
              <a:off x="2973" y="2528"/>
              <a:ext cx="1149" cy="719"/>
            </a:xfrm>
            <a:custGeom>
              <a:avLst/>
              <a:gdLst>
                <a:gd name="T0" fmla="*/ 1046 w 1149"/>
                <a:gd name="T1" fmla="*/ 551 h 719"/>
                <a:gd name="T2" fmla="*/ 973 w 1149"/>
                <a:gd name="T3" fmla="*/ 641 h 719"/>
                <a:gd name="T4" fmla="*/ 900 w 1149"/>
                <a:gd name="T5" fmla="*/ 650 h 719"/>
                <a:gd name="T6" fmla="*/ 856 w 1149"/>
                <a:gd name="T7" fmla="*/ 607 h 719"/>
                <a:gd name="T8" fmla="*/ 856 w 1149"/>
                <a:gd name="T9" fmla="*/ 613 h 719"/>
                <a:gd name="T10" fmla="*/ 814 w 1149"/>
                <a:gd name="T11" fmla="*/ 676 h 719"/>
                <a:gd name="T12" fmla="*/ 733 w 1149"/>
                <a:gd name="T13" fmla="*/ 713 h 719"/>
                <a:gd name="T14" fmla="*/ 643 w 1149"/>
                <a:gd name="T15" fmla="*/ 714 h 719"/>
                <a:gd name="T16" fmla="*/ 580 w 1149"/>
                <a:gd name="T17" fmla="*/ 693 h 719"/>
                <a:gd name="T18" fmla="*/ 551 w 1149"/>
                <a:gd name="T19" fmla="*/ 655 h 719"/>
                <a:gd name="T20" fmla="*/ 603 w 1149"/>
                <a:gd name="T21" fmla="*/ 638 h 719"/>
                <a:gd name="T22" fmla="*/ 638 w 1149"/>
                <a:gd name="T23" fmla="*/ 605 h 719"/>
                <a:gd name="T24" fmla="*/ 636 w 1149"/>
                <a:gd name="T25" fmla="*/ 608 h 719"/>
                <a:gd name="T26" fmla="*/ 598 w 1149"/>
                <a:gd name="T27" fmla="*/ 641 h 719"/>
                <a:gd name="T28" fmla="*/ 531 w 1149"/>
                <a:gd name="T29" fmla="*/ 650 h 719"/>
                <a:gd name="T30" fmla="*/ 469 w 1149"/>
                <a:gd name="T31" fmla="*/ 641 h 719"/>
                <a:gd name="T32" fmla="*/ 466 w 1149"/>
                <a:gd name="T33" fmla="*/ 606 h 719"/>
                <a:gd name="T34" fmla="*/ 442 w 1149"/>
                <a:gd name="T35" fmla="*/ 630 h 719"/>
                <a:gd name="T36" fmla="*/ 369 w 1149"/>
                <a:gd name="T37" fmla="*/ 651 h 719"/>
                <a:gd name="T38" fmla="*/ 306 w 1149"/>
                <a:gd name="T39" fmla="*/ 624 h 719"/>
                <a:gd name="T40" fmla="*/ 275 w 1149"/>
                <a:gd name="T41" fmla="*/ 582 h 719"/>
                <a:gd name="T42" fmla="*/ 254 w 1149"/>
                <a:gd name="T43" fmla="*/ 541 h 719"/>
                <a:gd name="T44" fmla="*/ 260 w 1149"/>
                <a:gd name="T45" fmla="*/ 579 h 719"/>
                <a:gd name="T46" fmla="*/ 211 w 1149"/>
                <a:gd name="T47" fmla="*/ 615 h 719"/>
                <a:gd name="T48" fmla="*/ 136 w 1149"/>
                <a:gd name="T49" fmla="*/ 614 h 719"/>
                <a:gd name="T50" fmla="*/ 73 w 1149"/>
                <a:gd name="T51" fmla="*/ 586 h 719"/>
                <a:gd name="T52" fmla="*/ 33 w 1149"/>
                <a:gd name="T53" fmla="*/ 539 h 719"/>
                <a:gd name="T54" fmla="*/ 0 w 1149"/>
                <a:gd name="T55" fmla="*/ 459 h 719"/>
                <a:gd name="T56" fmla="*/ 11 w 1149"/>
                <a:gd name="T57" fmla="*/ 394 h 719"/>
                <a:gd name="T58" fmla="*/ 39 w 1149"/>
                <a:gd name="T59" fmla="*/ 369 h 719"/>
                <a:gd name="T60" fmla="*/ 66 w 1149"/>
                <a:gd name="T61" fmla="*/ 393 h 719"/>
                <a:gd name="T62" fmla="*/ 26 w 1149"/>
                <a:gd name="T63" fmla="*/ 319 h 719"/>
                <a:gd name="T64" fmla="*/ 26 w 1149"/>
                <a:gd name="T65" fmla="*/ 215 h 719"/>
                <a:gd name="T66" fmla="*/ 67 w 1149"/>
                <a:gd name="T67" fmla="*/ 144 h 719"/>
                <a:gd name="T68" fmla="*/ 136 w 1149"/>
                <a:gd name="T69" fmla="*/ 99 h 719"/>
                <a:gd name="T70" fmla="*/ 208 w 1149"/>
                <a:gd name="T71" fmla="*/ 81 h 719"/>
                <a:gd name="T72" fmla="*/ 204 w 1149"/>
                <a:gd name="T73" fmla="*/ 80 h 719"/>
                <a:gd name="T74" fmla="*/ 218 w 1149"/>
                <a:gd name="T75" fmla="*/ 45 h 719"/>
                <a:gd name="T76" fmla="*/ 285 w 1149"/>
                <a:gd name="T77" fmla="*/ 2 h 719"/>
                <a:gd name="T78" fmla="*/ 345 w 1149"/>
                <a:gd name="T79" fmla="*/ 9 h 719"/>
                <a:gd name="T80" fmla="*/ 393 w 1149"/>
                <a:gd name="T81" fmla="*/ 53 h 719"/>
                <a:gd name="T82" fmla="*/ 380 w 1149"/>
                <a:gd name="T83" fmla="*/ 91 h 719"/>
                <a:gd name="T84" fmla="*/ 416 w 1149"/>
                <a:gd name="T85" fmla="*/ 61 h 719"/>
                <a:gd name="T86" fmla="*/ 495 w 1149"/>
                <a:gd name="T87" fmla="*/ 23 h 719"/>
                <a:gd name="T88" fmla="*/ 579 w 1149"/>
                <a:gd name="T89" fmla="*/ 18 h 719"/>
                <a:gd name="T90" fmla="*/ 633 w 1149"/>
                <a:gd name="T91" fmla="*/ 60 h 719"/>
                <a:gd name="T92" fmla="*/ 618 w 1149"/>
                <a:gd name="T93" fmla="*/ 21 h 719"/>
                <a:gd name="T94" fmla="*/ 712 w 1149"/>
                <a:gd name="T95" fmla="*/ 18 h 719"/>
                <a:gd name="T96" fmla="*/ 800 w 1149"/>
                <a:gd name="T97" fmla="*/ 50 h 719"/>
                <a:gd name="T98" fmla="*/ 850 w 1149"/>
                <a:gd name="T99" fmla="*/ 111 h 719"/>
                <a:gd name="T100" fmla="*/ 856 w 1149"/>
                <a:gd name="T101" fmla="*/ 140 h 719"/>
                <a:gd name="T102" fmla="*/ 872 w 1149"/>
                <a:gd name="T103" fmla="*/ 99 h 719"/>
                <a:gd name="T104" fmla="*/ 938 w 1149"/>
                <a:gd name="T105" fmla="*/ 69 h 719"/>
                <a:gd name="T106" fmla="*/ 1002 w 1149"/>
                <a:gd name="T107" fmla="*/ 81 h 719"/>
                <a:gd name="T108" fmla="*/ 1045 w 1149"/>
                <a:gd name="T109" fmla="*/ 119 h 719"/>
                <a:gd name="T110" fmla="*/ 1047 w 1149"/>
                <a:gd name="T111" fmla="*/ 133 h 719"/>
                <a:gd name="T112" fmla="*/ 993 w 1149"/>
                <a:gd name="T113" fmla="*/ 124 h 719"/>
                <a:gd name="T114" fmla="*/ 1020 w 1149"/>
                <a:gd name="T115" fmla="*/ 124 h 719"/>
                <a:gd name="T116" fmla="*/ 1073 w 1149"/>
                <a:gd name="T117" fmla="*/ 148 h 719"/>
                <a:gd name="T118" fmla="*/ 1122 w 1149"/>
                <a:gd name="T119" fmla="*/ 206 h 719"/>
                <a:gd name="T120" fmla="*/ 1148 w 1149"/>
                <a:gd name="T121" fmla="*/ 321 h 719"/>
                <a:gd name="T122" fmla="*/ 1121 w 1149"/>
                <a:gd name="T123" fmla="*/ 422 h 71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49"/>
                <a:gd name="T187" fmla="*/ 0 h 719"/>
                <a:gd name="T188" fmla="*/ 1149 w 1149"/>
                <a:gd name="T189" fmla="*/ 719 h 71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49" h="719">
                  <a:moveTo>
                    <a:pt x="1099" y="450"/>
                  </a:moveTo>
                  <a:lnTo>
                    <a:pt x="1096" y="453"/>
                  </a:lnTo>
                  <a:lnTo>
                    <a:pt x="1093" y="456"/>
                  </a:lnTo>
                  <a:lnTo>
                    <a:pt x="1091" y="459"/>
                  </a:lnTo>
                  <a:lnTo>
                    <a:pt x="1088" y="463"/>
                  </a:lnTo>
                  <a:lnTo>
                    <a:pt x="1085" y="466"/>
                  </a:lnTo>
                  <a:lnTo>
                    <a:pt x="1083" y="471"/>
                  </a:lnTo>
                  <a:lnTo>
                    <a:pt x="1080" y="475"/>
                  </a:lnTo>
                  <a:lnTo>
                    <a:pt x="1077" y="480"/>
                  </a:lnTo>
                  <a:lnTo>
                    <a:pt x="1075" y="485"/>
                  </a:lnTo>
                  <a:lnTo>
                    <a:pt x="1072" y="490"/>
                  </a:lnTo>
                  <a:lnTo>
                    <a:pt x="1069" y="496"/>
                  </a:lnTo>
                  <a:lnTo>
                    <a:pt x="1066" y="502"/>
                  </a:lnTo>
                  <a:lnTo>
                    <a:pt x="1064" y="509"/>
                  </a:lnTo>
                  <a:lnTo>
                    <a:pt x="1061" y="515"/>
                  </a:lnTo>
                  <a:lnTo>
                    <a:pt x="1058" y="522"/>
                  </a:lnTo>
                  <a:lnTo>
                    <a:pt x="1055" y="530"/>
                  </a:lnTo>
                  <a:lnTo>
                    <a:pt x="1052" y="537"/>
                  </a:lnTo>
                  <a:lnTo>
                    <a:pt x="1049" y="544"/>
                  </a:lnTo>
                  <a:lnTo>
                    <a:pt x="1046" y="551"/>
                  </a:lnTo>
                  <a:lnTo>
                    <a:pt x="1043" y="558"/>
                  </a:lnTo>
                  <a:lnTo>
                    <a:pt x="1040" y="564"/>
                  </a:lnTo>
                  <a:lnTo>
                    <a:pt x="1037" y="570"/>
                  </a:lnTo>
                  <a:lnTo>
                    <a:pt x="1034" y="576"/>
                  </a:lnTo>
                  <a:lnTo>
                    <a:pt x="1030" y="582"/>
                  </a:lnTo>
                  <a:lnTo>
                    <a:pt x="1027" y="588"/>
                  </a:lnTo>
                  <a:lnTo>
                    <a:pt x="1023" y="593"/>
                  </a:lnTo>
                  <a:lnTo>
                    <a:pt x="1020" y="598"/>
                  </a:lnTo>
                  <a:lnTo>
                    <a:pt x="1016" y="603"/>
                  </a:lnTo>
                  <a:lnTo>
                    <a:pt x="1012" y="608"/>
                  </a:lnTo>
                  <a:lnTo>
                    <a:pt x="1008" y="612"/>
                  </a:lnTo>
                  <a:lnTo>
                    <a:pt x="1005" y="616"/>
                  </a:lnTo>
                  <a:lnTo>
                    <a:pt x="1001" y="620"/>
                  </a:lnTo>
                  <a:lnTo>
                    <a:pt x="997" y="624"/>
                  </a:lnTo>
                  <a:lnTo>
                    <a:pt x="993" y="627"/>
                  </a:lnTo>
                  <a:lnTo>
                    <a:pt x="989" y="630"/>
                  </a:lnTo>
                  <a:lnTo>
                    <a:pt x="985" y="633"/>
                  </a:lnTo>
                  <a:lnTo>
                    <a:pt x="981" y="636"/>
                  </a:lnTo>
                  <a:lnTo>
                    <a:pt x="977" y="639"/>
                  </a:lnTo>
                  <a:lnTo>
                    <a:pt x="973" y="641"/>
                  </a:lnTo>
                  <a:lnTo>
                    <a:pt x="969" y="644"/>
                  </a:lnTo>
                  <a:lnTo>
                    <a:pt x="965" y="646"/>
                  </a:lnTo>
                  <a:lnTo>
                    <a:pt x="962" y="647"/>
                  </a:lnTo>
                  <a:lnTo>
                    <a:pt x="958" y="649"/>
                  </a:lnTo>
                  <a:lnTo>
                    <a:pt x="954" y="650"/>
                  </a:lnTo>
                  <a:lnTo>
                    <a:pt x="950" y="652"/>
                  </a:lnTo>
                  <a:lnTo>
                    <a:pt x="946" y="653"/>
                  </a:lnTo>
                  <a:lnTo>
                    <a:pt x="943" y="653"/>
                  </a:lnTo>
                  <a:lnTo>
                    <a:pt x="939" y="654"/>
                  </a:lnTo>
                  <a:lnTo>
                    <a:pt x="935" y="654"/>
                  </a:lnTo>
                  <a:lnTo>
                    <a:pt x="932" y="654"/>
                  </a:lnTo>
                  <a:lnTo>
                    <a:pt x="928" y="655"/>
                  </a:lnTo>
                  <a:lnTo>
                    <a:pt x="924" y="654"/>
                  </a:lnTo>
                  <a:lnTo>
                    <a:pt x="921" y="654"/>
                  </a:lnTo>
                  <a:lnTo>
                    <a:pt x="917" y="654"/>
                  </a:lnTo>
                  <a:lnTo>
                    <a:pt x="914" y="653"/>
                  </a:lnTo>
                  <a:lnTo>
                    <a:pt x="910" y="653"/>
                  </a:lnTo>
                  <a:lnTo>
                    <a:pt x="907" y="652"/>
                  </a:lnTo>
                  <a:lnTo>
                    <a:pt x="903" y="651"/>
                  </a:lnTo>
                  <a:lnTo>
                    <a:pt x="900" y="650"/>
                  </a:lnTo>
                  <a:lnTo>
                    <a:pt x="896" y="648"/>
                  </a:lnTo>
                  <a:lnTo>
                    <a:pt x="893" y="647"/>
                  </a:lnTo>
                  <a:lnTo>
                    <a:pt x="890" y="645"/>
                  </a:lnTo>
                  <a:lnTo>
                    <a:pt x="886" y="643"/>
                  </a:lnTo>
                  <a:lnTo>
                    <a:pt x="883" y="641"/>
                  </a:lnTo>
                  <a:lnTo>
                    <a:pt x="880" y="639"/>
                  </a:lnTo>
                  <a:lnTo>
                    <a:pt x="877" y="637"/>
                  </a:lnTo>
                  <a:lnTo>
                    <a:pt x="874" y="635"/>
                  </a:lnTo>
                  <a:lnTo>
                    <a:pt x="871" y="633"/>
                  </a:lnTo>
                  <a:lnTo>
                    <a:pt x="869" y="631"/>
                  </a:lnTo>
                  <a:lnTo>
                    <a:pt x="867" y="629"/>
                  </a:lnTo>
                  <a:lnTo>
                    <a:pt x="865" y="626"/>
                  </a:lnTo>
                  <a:lnTo>
                    <a:pt x="863" y="624"/>
                  </a:lnTo>
                  <a:lnTo>
                    <a:pt x="861" y="622"/>
                  </a:lnTo>
                  <a:lnTo>
                    <a:pt x="860" y="620"/>
                  </a:lnTo>
                  <a:lnTo>
                    <a:pt x="859" y="617"/>
                  </a:lnTo>
                  <a:lnTo>
                    <a:pt x="858" y="615"/>
                  </a:lnTo>
                  <a:lnTo>
                    <a:pt x="857" y="612"/>
                  </a:lnTo>
                  <a:lnTo>
                    <a:pt x="857" y="610"/>
                  </a:lnTo>
                  <a:lnTo>
                    <a:pt x="856" y="607"/>
                  </a:lnTo>
                  <a:lnTo>
                    <a:pt x="856" y="605"/>
                  </a:lnTo>
                  <a:lnTo>
                    <a:pt x="856" y="602"/>
                  </a:lnTo>
                  <a:lnTo>
                    <a:pt x="856" y="600"/>
                  </a:lnTo>
                  <a:lnTo>
                    <a:pt x="856" y="599"/>
                  </a:lnTo>
                  <a:lnTo>
                    <a:pt x="856" y="597"/>
                  </a:lnTo>
                  <a:lnTo>
                    <a:pt x="856" y="596"/>
                  </a:lnTo>
                  <a:lnTo>
                    <a:pt x="856" y="595"/>
                  </a:lnTo>
                  <a:lnTo>
                    <a:pt x="856" y="594"/>
                  </a:lnTo>
                  <a:lnTo>
                    <a:pt x="856" y="595"/>
                  </a:lnTo>
                  <a:lnTo>
                    <a:pt x="856" y="596"/>
                  </a:lnTo>
                  <a:lnTo>
                    <a:pt x="856" y="597"/>
                  </a:lnTo>
                  <a:lnTo>
                    <a:pt x="856" y="599"/>
                  </a:lnTo>
                  <a:lnTo>
                    <a:pt x="856" y="600"/>
                  </a:lnTo>
                  <a:lnTo>
                    <a:pt x="856" y="602"/>
                  </a:lnTo>
                  <a:lnTo>
                    <a:pt x="856" y="605"/>
                  </a:lnTo>
                  <a:lnTo>
                    <a:pt x="856" y="607"/>
                  </a:lnTo>
                  <a:lnTo>
                    <a:pt x="856" y="610"/>
                  </a:lnTo>
                  <a:lnTo>
                    <a:pt x="856" y="613"/>
                  </a:lnTo>
                  <a:lnTo>
                    <a:pt x="855" y="616"/>
                  </a:lnTo>
                  <a:lnTo>
                    <a:pt x="854" y="618"/>
                  </a:lnTo>
                  <a:lnTo>
                    <a:pt x="853" y="621"/>
                  </a:lnTo>
                  <a:lnTo>
                    <a:pt x="852" y="624"/>
                  </a:lnTo>
                  <a:lnTo>
                    <a:pt x="851" y="627"/>
                  </a:lnTo>
                  <a:lnTo>
                    <a:pt x="849" y="630"/>
                  </a:lnTo>
                  <a:lnTo>
                    <a:pt x="848" y="634"/>
                  </a:lnTo>
                  <a:lnTo>
                    <a:pt x="846" y="637"/>
                  </a:lnTo>
                  <a:lnTo>
                    <a:pt x="844" y="640"/>
                  </a:lnTo>
                  <a:lnTo>
                    <a:pt x="842" y="643"/>
                  </a:lnTo>
                  <a:lnTo>
                    <a:pt x="840" y="647"/>
                  </a:lnTo>
                  <a:lnTo>
                    <a:pt x="837" y="650"/>
                  </a:lnTo>
                  <a:lnTo>
                    <a:pt x="835" y="654"/>
                  </a:lnTo>
                  <a:lnTo>
                    <a:pt x="832" y="657"/>
                  </a:lnTo>
                  <a:lnTo>
                    <a:pt x="829" y="661"/>
                  </a:lnTo>
                  <a:lnTo>
                    <a:pt x="826" y="664"/>
                  </a:lnTo>
                  <a:lnTo>
                    <a:pt x="823" y="667"/>
                  </a:lnTo>
                  <a:lnTo>
                    <a:pt x="820" y="670"/>
                  </a:lnTo>
                  <a:lnTo>
                    <a:pt x="817" y="673"/>
                  </a:lnTo>
                  <a:lnTo>
                    <a:pt x="814" y="676"/>
                  </a:lnTo>
                  <a:lnTo>
                    <a:pt x="810" y="679"/>
                  </a:lnTo>
                  <a:lnTo>
                    <a:pt x="807" y="682"/>
                  </a:lnTo>
                  <a:lnTo>
                    <a:pt x="803" y="684"/>
                  </a:lnTo>
                  <a:lnTo>
                    <a:pt x="800" y="687"/>
                  </a:lnTo>
                  <a:lnTo>
                    <a:pt x="796" y="689"/>
                  </a:lnTo>
                  <a:lnTo>
                    <a:pt x="792" y="692"/>
                  </a:lnTo>
                  <a:lnTo>
                    <a:pt x="789" y="694"/>
                  </a:lnTo>
                  <a:lnTo>
                    <a:pt x="785" y="696"/>
                  </a:lnTo>
                  <a:lnTo>
                    <a:pt x="781" y="698"/>
                  </a:lnTo>
                  <a:lnTo>
                    <a:pt x="777" y="700"/>
                  </a:lnTo>
                  <a:lnTo>
                    <a:pt x="773" y="701"/>
                  </a:lnTo>
                  <a:lnTo>
                    <a:pt x="769" y="703"/>
                  </a:lnTo>
                  <a:lnTo>
                    <a:pt x="764" y="705"/>
                  </a:lnTo>
                  <a:lnTo>
                    <a:pt x="760" y="706"/>
                  </a:lnTo>
                  <a:lnTo>
                    <a:pt x="756" y="707"/>
                  </a:lnTo>
                  <a:lnTo>
                    <a:pt x="751" y="709"/>
                  </a:lnTo>
                  <a:lnTo>
                    <a:pt x="747" y="710"/>
                  </a:lnTo>
                  <a:lnTo>
                    <a:pt x="742" y="711"/>
                  </a:lnTo>
                  <a:lnTo>
                    <a:pt x="738" y="712"/>
                  </a:lnTo>
                  <a:lnTo>
                    <a:pt x="733" y="713"/>
                  </a:lnTo>
                  <a:lnTo>
                    <a:pt x="728" y="714"/>
                  </a:lnTo>
                  <a:lnTo>
                    <a:pt x="724" y="715"/>
                  </a:lnTo>
                  <a:lnTo>
                    <a:pt x="719" y="715"/>
                  </a:lnTo>
                  <a:lnTo>
                    <a:pt x="714" y="716"/>
                  </a:lnTo>
                  <a:lnTo>
                    <a:pt x="709" y="716"/>
                  </a:lnTo>
                  <a:lnTo>
                    <a:pt x="704" y="717"/>
                  </a:lnTo>
                  <a:lnTo>
                    <a:pt x="699" y="717"/>
                  </a:lnTo>
                  <a:lnTo>
                    <a:pt x="694" y="717"/>
                  </a:lnTo>
                  <a:lnTo>
                    <a:pt x="690" y="718"/>
                  </a:lnTo>
                  <a:lnTo>
                    <a:pt x="685" y="718"/>
                  </a:lnTo>
                  <a:lnTo>
                    <a:pt x="681" y="718"/>
                  </a:lnTo>
                  <a:lnTo>
                    <a:pt x="676" y="718"/>
                  </a:lnTo>
                  <a:lnTo>
                    <a:pt x="672" y="718"/>
                  </a:lnTo>
                  <a:lnTo>
                    <a:pt x="667" y="717"/>
                  </a:lnTo>
                  <a:lnTo>
                    <a:pt x="663" y="717"/>
                  </a:lnTo>
                  <a:lnTo>
                    <a:pt x="659" y="717"/>
                  </a:lnTo>
                  <a:lnTo>
                    <a:pt x="655" y="716"/>
                  </a:lnTo>
                  <a:lnTo>
                    <a:pt x="651" y="716"/>
                  </a:lnTo>
                  <a:lnTo>
                    <a:pt x="647" y="715"/>
                  </a:lnTo>
                  <a:lnTo>
                    <a:pt x="643" y="714"/>
                  </a:lnTo>
                  <a:lnTo>
                    <a:pt x="639" y="714"/>
                  </a:lnTo>
                  <a:lnTo>
                    <a:pt x="635" y="713"/>
                  </a:lnTo>
                  <a:lnTo>
                    <a:pt x="631" y="712"/>
                  </a:lnTo>
                  <a:lnTo>
                    <a:pt x="628" y="711"/>
                  </a:lnTo>
                  <a:lnTo>
                    <a:pt x="624" y="710"/>
                  </a:lnTo>
                  <a:lnTo>
                    <a:pt x="621" y="709"/>
                  </a:lnTo>
                  <a:lnTo>
                    <a:pt x="617" y="708"/>
                  </a:lnTo>
                  <a:lnTo>
                    <a:pt x="614" y="707"/>
                  </a:lnTo>
                  <a:lnTo>
                    <a:pt x="611" y="706"/>
                  </a:lnTo>
                  <a:lnTo>
                    <a:pt x="608" y="705"/>
                  </a:lnTo>
                  <a:lnTo>
                    <a:pt x="605" y="704"/>
                  </a:lnTo>
                  <a:lnTo>
                    <a:pt x="602" y="703"/>
                  </a:lnTo>
                  <a:lnTo>
                    <a:pt x="599" y="702"/>
                  </a:lnTo>
                  <a:lnTo>
                    <a:pt x="596" y="701"/>
                  </a:lnTo>
                  <a:lnTo>
                    <a:pt x="593" y="699"/>
                  </a:lnTo>
                  <a:lnTo>
                    <a:pt x="590" y="698"/>
                  </a:lnTo>
                  <a:lnTo>
                    <a:pt x="587" y="697"/>
                  </a:lnTo>
                  <a:lnTo>
                    <a:pt x="585" y="695"/>
                  </a:lnTo>
                  <a:lnTo>
                    <a:pt x="582" y="694"/>
                  </a:lnTo>
                  <a:lnTo>
                    <a:pt x="580" y="693"/>
                  </a:lnTo>
                  <a:lnTo>
                    <a:pt x="577" y="691"/>
                  </a:lnTo>
                  <a:lnTo>
                    <a:pt x="575" y="689"/>
                  </a:lnTo>
                  <a:lnTo>
                    <a:pt x="573" y="688"/>
                  </a:lnTo>
                  <a:lnTo>
                    <a:pt x="571" y="686"/>
                  </a:lnTo>
                  <a:lnTo>
                    <a:pt x="569" y="684"/>
                  </a:lnTo>
                  <a:lnTo>
                    <a:pt x="567" y="682"/>
                  </a:lnTo>
                  <a:lnTo>
                    <a:pt x="565" y="681"/>
                  </a:lnTo>
                  <a:lnTo>
                    <a:pt x="563" y="679"/>
                  </a:lnTo>
                  <a:lnTo>
                    <a:pt x="561" y="677"/>
                  </a:lnTo>
                  <a:lnTo>
                    <a:pt x="559" y="675"/>
                  </a:lnTo>
                  <a:lnTo>
                    <a:pt x="557" y="673"/>
                  </a:lnTo>
                  <a:lnTo>
                    <a:pt x="556" y="670"/>
                  </a:lnTo>
                  <a:lnTo>
                    <a:pt x="554" y="668"/>
                  </a:lnTo>
                  <a:lnTo>
                    <a:pt x="553" y="666"/>
                  </a:lnTo>
                  <a:lnTo>
                    <a:pt x="551" y="664"/>
                  </a:lnTo>
                  <a:lnTo>
                    <a:pt x="551" y="662"/>
                  </a:lnTo>
                  <a:lnTo>
                    <a:pt x="550" y="660"/>
                  </a:lnTo>
                  <a:lnTo>
                    <a:pt x="550" y="659"/>
                  </a:lnTo>
                  <a:lnTo>
                    <a:pt x="550" y="657"/>
                  </a:lnTo>
                  <a:lnTo>
                    <a:pt x="551" y="655"/>
                  </a:lnTo>
                  <a:lnTo>
                    <a:pt x="552" y="654"/>
                  </a:lnTo>
                  <a:lnTo>
                    <a:pt x="553" y="653"/>
                  </a:lnTo>
                  <a:lnTo>
                    <a:pt x="554" y="652"/>
                  </a:lnTo>
                  <a:lnTo>
                    <a:pt x="556" y="651"/>
                  </a:lnTo>
                  <a:lnTo>
                    <a:pt x="558" y="650"/>
                  </a:lnTo>
                  <a:lnTo>
                    <a:pt x="560" y="649"/>
                  </a:lnTo>
                  <a:lnTo>
                    <a:pt x="563" y="649"/>
                  </a:lnTo>
                  <a:lnTo>
                    <a:pt x="566" y="648"/>
                  </a:lnTo>
                  <a:lnTo>
                    <a:pt x="570" y="648"/>
                  </a:lnTo>
                  <a:lnTo>
                    <a:pt x="573" y="647"/>
                  </a:lnTo>
                  <a:lnTo>
                    <a:pt x="576" y="647"/>
                  </a:lnTo>
                  <a:lnTo>
                    <a:pt x="580" y="646"/>
                  </a:lnTo>
                  <a:lnTo>
                    <a:pt x="583" y="646"/>
                  </a:lnTo>
                  <a:lnTo>
                    <a:pt x="586" y="645"/>
                  </a:lnTo>
                  <a:lnTo>
                    <a:pt x="589" y="644"/>
                  </a:lnTo>
                  <a:lnTo>
                    <a:pt x="592" y="643"/>
                  </a:lnTo>
                  <a:lnTo>
                    <a:pt x="595" y="642"/>
                  </a:lnTo>
                  <a:lnTo>
                    <a:pt x="598" y="641"/>
                  </a:lnTo>
                  <a:lnTo>
                    <a:pt x="600" y="640"/>
                  </a:lnTo>
                  <a:lnTo>
                    <a:pt x="603" y="638"/>
                  </a:lnTo>
                  <a:lnTo>
                    <a:pt x="605" y="637"/>
                  </a:lnTo>
                  <a:lnTo>
                    <a:pt x="608" y="636"/>
                  </a:lnTo>
                  <a:lnTo>
                    <a:pt x="610" y="634"/>
                  </a:lnTo>
                  <a:lnTo>
                    <a:pt x="613" y="632"/>
                  </a:lnTo>
                  <a:lnTo>
                    <a:pt x="615" y="631"/>
                  </a:lnTo>
                  <a:lnTo>
                    <a:pt x="617" y="629"/>
                  </a:lnTo>
                  <a:lnTo>
                    <a:pt x="619" y="627"/>
                  </a:lnTo>
                  <a:lnTo>
                    <a:pt x="621" y="625"/>
                  </a:lnTo>
                  <a:lnTo>
                    <a:pt x="623" y="624"/>
                  </a:lnTo>
                  <a:lnTo>
                    <a:pt x="624" y="622"/>
                  </a:lnTo>
                  <a:lnTo>
                    <a:pt x="626" y="620"/>
                  </a:lnTo>
                  <a:lnTo>
                    <a:pt x="628" y="618"/>
                  </a:lnTo>
                  <a:lnTo>
                    <a:pt x="629" y="617"/>
                  </a:lnTo>
                  <a:lnTo>
                    <a:pt x="631" y="615"/>
                  </a:lnTo>
                  <a:lnTo>
                    <a:pt x="632" y="613"/>
                  </a:lnTo>
                  <a:lnTo>
                    <a:pt x="634" y="611"/>
                  </a:lnTo>
                  <a:lnTo>
                    <a:pt x="635" y="610"/>
                  </a:lnTo>
                  <a:lnTo>
                    <a:pt x="636" y="608"/>
                  </a:lnTo>
                  <a:lnTo>
                    <a:pt x="637" y="606"/>
                  </a:lnTo>
                  <a:lnTo>
                    <a:pt x="638" y="605"/>
                  </a:lnTo>
                  <a:lnTo>
                    <a:pt x="639" y="603"/>
                  </a:lnTo>
                  <a:lnTo>
                    <a:pt x="640" y="601"/>
                  </a:lnTo>
                  <a:lnTo>
                    <a:pt x="640" y="600"/>
                  </a:lnTo>
                  <a:lnTo>
                    <a:pt x="641" y="599"/>
                  </a:lnTo>
                  <a:lnTo>
                    <a:pt x="642" y="598"/>
                  </a:lnTo>
                  <a:lnTo>
                    <a:pt x="642" y="597"/>
                  </a:lnTo>
                  <a:lnTo>
                    <a:pt x="642" y="596"/>
                  </a:lnTo>
                  <a:lnTo>
                    <a:pt x="642" y="597"/>
                  </a:lnTo>
                  <a:lnTo>
                    <a:pt x="642" y="598"/>
                  </a:lnTo>
                  <a:lnTo>
                    <a:pt x="641" y="599"/>
                  </a:lnTo>
                  <a:lnTo>
                    <a:pt x="640" y="600"/>
                  </a:lnTo>
                  <a:lnTo>
                    <a:pt x="640" y="601"/>
                  </a:lnTo>
                  <a:lnTo>
                    <a:pt x="639" y="603"/>
                  </a:lnTo>
                  <a:lnTo>
                    <a:pt x="638" y="605"/>
                  </a:lnTo>
                  <a:lnTo>
                    <a:pt x="637" y="606"/>
                  </a:lnTo>
                  <a:lnTo>
                    <a:pt x="636" y="608"/>
                  </a:lnTo>
                  <a:lnTo>
                    <a:pt x="635" y="610"/>
                  </a:lnTo>
                  <a:lnTo>
                    <a:pt x="634" y="611"/>
                  </a:lnTo>
                  <a:lnTo>
                    <a:pt x="632" y="613"/>
                  </a:lnTo>
                  <a:lnTo>
                    <a:pt x="631" y="615"/>
                  </a:lnTo>
                  <a:lnTo>
                    <a:pt x="629" y="617"/>
                  </a:lnTo>
                  <a:lnTo>
                    <a:pt x="628" y="618"/>
                  </a:lnTo>
                  <a:lnTo>
                    <a:pt x="626" y="620"/>
                  </a:lnTo>
                  <a:lnTo>
                    <a:pt x="624" y="622"/>
                  </a:lnTo>
                  <a:lnTo>
                    <a:pt x="623" y="624"/>
                  </a:lnTo>
                  <a:lnTo>
                    <a:pt x="621" y="625"/>
                  </a:lnTo>
                  <a:lnTo>
                    <a:pt x="619" y="627"/>
                  </a:lnTo>
                  <a:lnTo>
                    <a:pt x="617" y="629"/>
                  </a:lnTo>
                  <a:lnTo>
                    <a:pt x="615" y="631"/>
                  </a:lnTo>
                  <a:lnTo>
                    <a:pt x="613" y="632"/>
                  </a:lnTo>
                  <a:lnTo>
                    <a:pt x="610" y="634"/>
                  </a:lnTo>
                  <a:lnTo>
                    <a:pt x="608" y="636"/>
                  </a:lnTo>
                  <a:lnTo>
                    <a:pt x="605" y="637"/>
                  </a:lnTo>
                  <a:lnTo>
                    <a:pt x="603" y="638"/>
                  </a:lnTo>
                  <a:lnTo>
                    <a:pt x="600" y="640"/>
                  </a:lnTo>
                  <a:lnTo>
                    <a:pt x="598" y="641"/>
                  </a:lnTo>
                  <a:lnTo>
                    <a:pt x="595" y="642"/>
                  </a:lnTo>
                  <a:lnTo>
                    <a:pt x="592" y="643"/>
                  </a:lnTo>
                  <a:lnTo>
                    <a:pt x="589" y="644"/>
                  </a:lnTo>
                  <a:lnTo>
                    <a:pt x="586" y="645"/>
                  </a:lnTo>
                  <a:lnTo>
                    <a:pt x="583" y="646"/>
                  </a:lnTo>
                  <a:lnTo>
                    <a:pt x="580" y="646"/>
                  </a:lnTo>
                  <a:lnTo>
                    <a:pt x="576" y="647"/>
                  </a:lnTo>
                  <a:lnTo>
                    <a:pt x="573" y="647"/>
                  </a:lnTo>
                  <a:lnTo>
                    <a:pt x="570" y="648"/>
                  </a:lnTo>
                  <a:lnTo>
                    <a:pt x="566" y="648"/>
                  </a:lnTo>
                  <a:lnTo>
                    <a:pt x="563" y="648"/>
                  </a:lnTo>
                  <a:lnTo>
                    <a:pt x="559" y="649"/>
                  </a:lnTo>
                  <a:lnTo>
                    <a:pt x="556" y="649"/>
                  </a:lnTo>
                  <a:lnTo>
                    <a:pt x="552" y="649"/>
                  </a:lnTo>
                  <a:lnTo>
                    <a:pt x="549" y="649"/>
                  </a:lnTo>
                  <a:lnTo>
                    <a:pt x="545" y="649"/>
                  </a:lnTo>
                  <a:lnTo>
                    <a:pt x="542" y="649"/>
                  </a:lnTo>
                  <a:lnTo>
                    <a:pt x="538" y="650"/>
                  </a:lnTo>
                  <a:lnTo>
                    <a:pt x="535" y="650"/>
                  </a:lnTo>
                  <a:lnTo>
                    <a:pt x="531" y="650"/>
                  </a:lnTo>
                  <a:lnTo>
                    <a:pt x="528" y="650"/>
                  </a:lnTo>
                  <a:lnTo>
                    <a:pt x="524" y="650"/>
                  </a:lnTo>
                  <a:lnTo>
                    <a:pt x="521" y="650"/>
                  </a:lnTo>
                  <a:lnTo>
                    <a:pt x="518" y="650"/>
                  </a:lnTo>
                  <a:lnTo>
                    <a:pt x="514" y="649"/>
                  </a:lnTo>
                  <a:lnTo>
                    <a:pt x="511" y="649"/>
                  </a:lnTo>
                  <a:lnTo>
                    <a:pt x="507" y="649"/>
                  </a:lnTo>
                  <a:lnTo>
                    <a:pt x="504" y="649"/>
                  </a:lnTo>
                  <a:lnTo>
                    <a:pt x="501" y="648"/>
                  </a:lnTo>
                  <a:lnTo>
                    <a:pt x="498" y="648"/>
                  </a:lnTo>
                  <a:lnTo>
                    <a:pt x="495" y="648"/>
                  </a:lnTo>
                  <a:lnTo>
                    <a:pt x="492" y="647"/>
                  </a:lnTo>
                  <a:lnTo>
                    <a:pt x="488" y="647"/>
                  </a:lnTo>
                  <a:lnTo>
                    <a:pt x="485" y="646"/>
                  </a:lnTo>
                  <a:lnTo>
                    <a:pt x="483" y="645"/>
                  </a:lnTo>
                  <a:lnTo>
                    <a:pt x="480" y="644"/>
                  </a:lnTo>
                  <a:lnTo>
                    <a:pt x="477" y="644"/>
                  </a:lnTo>
                  <a:lnTo>
                    <a:pt x="474" y="643"/>
                  </a:lnTo>
                  <a:lnTo>
                    <a:pt x="471" y="642"/>
                  </a:lnTo>
                  <a:lnTo>
                    <a:pt x="469" y="641"/>
                  </a:lnTo>
                  <a:lnTo>
                    <a:pt x="466" y="640"/>
                  </a:lnTo>
                  <a:lnTo>
                    <a:pt x="463" y="638"/>
                  </a:lnTo>
                  <a:lnTo>
                    <a:pt x="461" y="637"/>
                  </a:lnTo>
                  <a:lnTo>
                    <a:pt x="459" y="636"/>
                  </a:lnTo>
                  <a:lnTo>
                    <a:pt x="458" y="635"/>
                  </a:lnTo>
                  <a:lnTo>
                    <a:pt x="456" y="633"/>
                  </a:lnTo>
                  <a:lnTo>
                    <a:pt x="455" y="632"/>
                  </a:lnTo>
                  <a:lnTo>
                    <a:pt x="455" y="630"/>
                  </a:lnTo>
                  <a:lnTo>
                    <a:pt x="454" y="628"/>
                  </a:lnTo>
                  <a:lnTo>
                    <a:pt x="454" y="626"/>
                  </a:lnTo>
                  <a:lnTo>
                    <a:pt x="454" y="625"/>
                  </a:lnTo>
                  <a:lnTo>
                    <a:pt x="455" y="623"/>
                  </a:lnTo>
                  <a:lnTo>
                    <a:pt x="455" y="621"/>
                  </a:lnTo>
                  <a:lnTo>
                    <a:pt x="456" y="619"/>
                  </a:lnTo>
                  <a:lnTo>
                    <a:pt x="458" y="616"/>
                  </a:lnTo>
                  <a:lnTo>
                    <a:pt x="459" y="614"/>
                  </a:lnTo>
                  <a:lnTo>
                    <a:pt x="461" y="612"/>
                  </a:lnTo>
                  <a:lnTo>
                    <a:pt x="463" y="610"/>
                  </a:lnTo>
                  <a:lnTo>
                    <a:pt x="465" y="608"/>
                  </a:lnTo>
                  <a:lnTo>
                    <a:pt x="466" y="606"/>
                  </a:lnTo>
                  <a:lnTo>
                    <a:pt x="467" y="605"/>
                  </a:lnTo>
                  <a:lnTo>
                    <a:pt x="468" y="604"/>
                  </a:lnTo>
                  <a:lnTo>
                    <a:pt x="469" y="603"/>
                  </a:lnTo>
                  <a:lnTo>
                    <a:pt x="468" y="604"/>
                  </a:lnTo>
                  <a:lnTo>
                    <a:pt x="468" y="605"/>
                  </a:lnTo>
                  <a:lnTo>
                    <a:pt x="466" y="606"/>
                  </a:lnTo>
                  <a:lnTo>
                    <a:pt x="465" y="607"/>
                  </a:lnTo>
                  <a:lnTo>
                    <a:pt x="464" y="609"/>
                  </a:lnTo>
                  <a:lnTo>
                    <a:pt x="462" y="611"/>
                  </a:lnTo>
                  <a:lnTo>
                    <a:pt x="460" y="614"/>
                  </a:lnTo>
                  <a:lnTo>
                    <a:pt x="457" y="616"/>
                  </a:lnTo>
                  <a:lnTo>
                    <a:pt x="455" y="619"/>
                  </a:lnTo>
                  <a:lnTo>
                    <a:pt x="452" y="621"/>
                  </a:lnTo>
                  <a:lnTo>
                    <a:pt x="450" y="623"/>
                  </a:lnTo>
                  <a:lnTo>
                    <a:pt x="447" y="626"/>
                  </a:lnTo>
                  <a:lnTo>
                    <a:pt x="444" y="628"/>
                  </a:lnTo>
                  <a:lnTo>
                    <a:pt x="442" y="630"/>
                  </a:lnTo>
                  <a:lnTo>
                    <a:pt x="439" y="632"/>
                  </a:lnTo>
                  <a:lnTo>
                    <a:pt x="436" y="634"/>
                  </a:lnTo>
                  <a:lnTo>
                    <a:pt x="432" y="636"/>
                  </a:lnTo>
                  <a:lnTo>
                    <a:pt x="429" y="637"/>
                  </a:lnTo>
                  <a:lnTo>
                    <a:pt x="426" y="639"/>
                  </a:lnTo>
                  <a:lnTo>
                    <a:pt x="422" y="641"/>
                  </a:lnTo>
                  <a:lnTo>
                    <a:pt x="419" y="642"/>
                  </a:lnTo>
                  <a:lnTo>
                    <a:pt x="415" y="644"/>
                  </a:lnTo>
                  <a:lnTo>
                    <a:pt x="411" y="645"/>
                  </a:lnTo>
                  <a:lnTo>
                    <a:pt x="408" y="646"/>
                  </a:lnTo>
                  <a:lnTo>
                    <a:pt x="404" y="647"/>
                  </a:lnTo>
                  <a:lnTo>
                    <a:pt x="400" y="648"/>
                  </a:lnTo>
                  <a:lnTo>
                    <a:pt x="396" y="649"/>
                  </a:lnTo>
                  <a:lnTo>
                    <a:pt x="392" y="650"/>
                  </a:lnTo>
                  <a:lnTo>
                    <a:pt x="388" y="650"/>
                  </a:lnTo>
                  <a:lnTo>
                    <a:pt x="385" y="651"/>
                  </a:lnTo>
                  <a:lnTo>
                    <a:pt x="381" y="651"/>
                  </a:lnTo>
                  <a:lnTo>
                    <a:pt x="377" y="651"/>
                  </a:lnTo>
                  <a:lnTo>
                    <a:pt x="373" y="651"/>
                  </a:lnTo>
                  <a:lnTo>
                    <a:pt x="369" y="651"/>
                  </a:lnTo>
                  <a:lnTo>
                    <a:pt x="365" y="650"/>
                  </a:lnTo>
                  <a:lnTo>
                    <a:pt x="361" y="650"/>
                  </a:lnTo>
                  <a:lnTo>
                    <a:pt x="358" y="649"/>
                  </a:lnTo>
                  <a:lnTo>
                    <a:pt x="354" y="649"/>
                  </a:lnTo>
                  <a:lnTo>
                    <a:pt x="350" y="648"/>
                  </a:lnTo>
                  <a:lnTo>
                    <a:pt x="346" y="647"/>
                  </a:lnTo>
                  <a:lnTo>
                    <a:pt x="342" y="645"/>
                  </a:lnTo>
                  <a:lnTo>
                    <a:pt x="339" y="644"/>
                  </a:lnTo>
                  <a:lnTo>
                    <a:pt x="335" y="643"/>
                  </a:lnTo>
                  <a:lnTo>
                    <a:pt x="332" y="642"/>
                  </a:lnTo>
                  <a:lnTo>
                    <a:pt x="329" y="640"/>
                  </a:lnTo>
                  <a:lnTo>
                    <a:pt x="326" y="639"/>
                  </a:lnTo>
                  <a:lnTo>
                    <a:pt x="323" y="637"/>
                  </a:lnTo>
                  <a:lnTo>
                    <a:pt x="320" y="635"/>
                  </a:lnTo>
                  <a:lnTo>
                    <a:pt x="317" y="634"/>
                  </a:lnTo>
                  <a:lnTo>
                    <a:pt x="315" y="632"/>
                  </a:lnTo>
                  <a:lnTo>
                    <a:pt x="312" y="630"/>
                  </a:lnTo>
                  <a:lnTo>
                    <a:pt x="310" y="628"/>
                  </a:lnTo>
                  <a:lnTo>
                    <a:pt x="308" y="626"/>
                  </a:lnTo>
                  <a:lnTo>
                    <a:pt x="306" y="624"/>
                  </a:lnTo>
                  <a:lnTo>
                    <a:pt x="304" y="622"/>
                  </a:lnTo>
                  <a:lnTo>
                    <a:pt x="302" y="620"/>
                  </a:lnTo>
                  <a:lnTo>
                    <a:pt x="300" y="617"/>
                  </a:lnTo>
                  <a:lnTo>
                    <a:pt x="298" y="615"/>
                  </a:lnTo>
                  <a:lnTo>
                    <a:pt x="297" y="613"/>
                  </a:lnTo>
                  <a:lnTo>
                    <a:pt x="295" y="611"/>
                  </a:lnTo>
                  <a:lnTo>
                    <a:pt x="293" y="609"/>
                  </a:lnTo>
                  <a:lnTo>
                    <a:pt x="292" y="606"/>
                  </a:lnTo>
                  <a:lnTo>
                    <a:pt x="290" y="604"/>
                  </a:lnTo>
                  <a:lnTo>
                    <a:pt x="289" y="602"/>
                  </a:lnTo>
                  <a:lnTo>
                    <a:pt x="287" y="600"/>
                  </a:lnTo>
                  <a:lnTo>
                    <a:pt x="286" y="598"/>
                  </a:lnTo>
                  <a:lnTo>
                    <a:pt x="284" y="596"/>
                  </a:lnTo>
                  <a:lnTo>
                    <a:pt x="283" y="594"/>
                  </a:lnTo>
                  <a:lnTo>
                    <a:pt x="281" y="592"/>
                  </a:lnTo>
                  <a:lnTo>
                    <a:pt x="280" y="590"/>
                  </a:lnTo>
                  <a:lnTo>
                    <a:pt x="279" y="588"/>
                  </a:lnTo>
                  <a:lnTo>
                    <a:pt x="278" y="586"/>
                  </a:lnTo>
                  <a:lnTo>
                    <a:pt x="276" y="584"/>
                  </a:lnTo>
                  <a:lnTo>
                    <a:pt x="275" y="582"/>
                  </a:lnTo>
                  <a:lnTo>
                    <a:pt x="274" y="579"/>
                  </a:lnTo>
                  <a:lnTo>
                    <a:pt x="272" y="577"/>
                  </a:lnTo>
                  <a:lnTo>
                    <a:pt x="271" y="575"/>
                  </a:lnTo>
                  <a:lnTo>
                    <a:pt x="270" y="573"/>
                  </a:lnTo>
                  <a:lnTo>
                    <a:pt x="269" y="571"/>
                  </a:lnTo>
                  <a:lnTo>
                    <a:pt x="267" y="568"/>
                  </a:lnTo>
                  <a:lnTo>
                    <a:pt x="266" y="566"/>
                  </a:lnTo>
                  <a:lnTo>
                    <a:pt x="265" y="564"/>
                  </a:lnTo>
                  <a:lnTo>
                    <a:pt x="264" y="561"/>
                  </a:lnTo>
                  <a:lnTo>
                    <a:pt x="262" y="559"/>
                  </a:lnTo>
                  <a:lnTo>
                    <a:pt x="261" y="556"/>
                  </a:lnTo>
                  <a:lnTo>
                    <a:pt x="260" y="554"/>
                  </a:lnTo>
                  <a:lnTo>
                    <a:pt x="259" y="551"/>
                  </a:lnTo>
                  <a:lnTo>
                    <a:pt x="257" y="549"/>
                  </a:lnTo>
                  <a:lnTo>
                    <a:pt x="256" y="547"/>
                  </a:lnTo>
                  <a:lnTo>
                    <a:pt x="255" y="545"/>
                  </a:lnTo>
                  <a:lnTo>
                    <a:pt x="255" y="543"/>
                  </a:lnTo>
                  <a:lnTo>
                    <a:pt x="254" y="542"/>
                  </a:lnTo>
                  <a:lnTo>
                    <a:pt x="254" y="541"/>
                  </a:lnTo>
                  <a:lnTo>
                    <a:pt x="253" y="541"/>
                  </a:lnTo>
                  <a:lnTo>
                    <a:pt x="254" y="541"/>
                  </a:lnTo>
                  <a:lnTo>
                    <a:pt x="254" y="542"/>
                  </a:lnTo>
                  <a:lnTo>
                    <a:pt x="255" y="543"/>
                  </a:lnTo>
                  <a:lnTo>
                    <a:pt x="255" y="545"/>
                  </a:lnTo>
                  <a:lnTo>
                    <a:pt x="256" y="547"/>
                  </a:lnTo>
                  <a:lnTo>
                    <a:pt x="257" y="549"/>
                  </a:lnTo>
                  <a:lnTo>
                    <a:pt x="259" y="551"/>
                  </a:lnTo>
                  <a:lnTo>
                    <a:pt x="260" y="554"/>
                  </a:lnTo>
                  <a:lnTo>
                    <a:pt x="261" y="556"/>
                  </a:lnTo>
                  <a:lnTo>
                    <a:pt x="261" y="559"/>
                  </a:lnTo>
                  <a:lnTo>
                    <a:pt x="262" y="561"/>
                  </a:lnTo>
                  <a:lnTo>
                    <a:pt x="262" y="564"/>
                  </a:lnTo>
                  <a:lnTo>
                    <a:pt x="262" y="566"/>
                  </a:lnTo>
                  <a:lnTo>
                    <a:pt x="262" y="569"/>
                  </a:lnTo>
                  <a:lnTo>
                    <a:pt x="262" y="571"/>
                  </a:lnTo>
                  <a:lnTo>
                    <a:pt x="262" y="574"/>
                  </a:lnTo>
                  <a:lnTo>
                    <a:pt x="261" y="576"/>
                  </a:lnTo>
                  <a:lnTo>
                    <a:pt x="260" y="579"/>
                  </a:lnTo>
                  <a:lnTo>
                    <a:pt x="259" y="581"/>
                  </a:lnTo>
                  <a:lnTo>
                    <a:pt x="258" y="583"/>
                  </a:lnTo>
                  <a:lnTo>
                    <a:pt x="256" y="586"/>
                  </a:lnTo>
                  <a:lnTo>
                    <a:pt x="254" y="588"/>
                  </a:lnTo>
                  <a:lnTo>
                    <a:pt x="252" y="590"/>
                  </a:lnTo>
                  <a:lnTo>
                    <a:pt x="250" y="593"/>
                  </a:lnTo>
                  <a:lnTo>
                    <a:pt x="248" y="595"/>
                  </a:lnTo>
                  <a:lnTo>
                    <a:pt x="246" y="597"/>
                  </a:lnTo>
                  <a:lnTo>
                    <a:pt x="243" y="599"/>
                  </a:lnTo>
                  <a:lnTo>
                    <a:pt x="241" y="601"/>
                  </a:lnTo>
                  <a:lnTo>
                    <a:pt x="238" y="603"/>
                  </a:lnTo>
                  <a:lnTo>
                    <a:pt x="236" y="605"/>
                  </a:lnTo>
                  <a:lnTo>
                    <a:pt x="233" y="606"/>
                  </a:lnTo>
                  <a:lnTo>
                    <a:pt x="230" y="608"/>
                  </a:lnTo>
                  <a:lnTo>
                    <a:pt x="227" y="609"/>
                  </a:lnTo>
                  <a:lnTo>
                    <a:pt x="224" y="611"/>
                  </a:lnTo>
                  <a:lnTo>
                    <a:pt x="221" y="612"/>
                  </a:lnTo>
                  <a:lnTo>
                    <a:pt x="217" y="613"/>
                  </a:lnTo>
                  <a:lnTo>
                    <a:pt x="214" y="614"/>
                  </a:lnTo>
                  <a:lnTo>
                    <a:pt x="211" y="615"/>
                  </a:lnTo>
                  <a:lnTo>
                    <a:pt x="207" y="616"/>
                  </a:lnTo>
                  <a:lnTo>
                    <a:pt x="203" y="617"/>
                  </a:lnTo>
                  <a:lnTo>
                    <a:pt x="200" y="618"/>
                  </a:lnTo>
                  <a:lnTo>
                    <a:pt x="196" y="619"/>
                  </a:lnTo>
                  <a:lnTo>
                    <a:pt x="193" y="619"/>
                  </a:lnTo>
                  <a:lnTo>
                    <a:pt x="189" y="619"/>
                  </a:lnTo>
                  <a:lnTo>
                    <a:pt x="185" y="620"/>
                  </a:lnTo>
                  <a:lnTo>
                    <a:pt x="181" y="620"/>
                  </a:lnTo>
                  <a:lnTo>
                    <a:pt x="178" y="620"/>
                  </a:lnTo>
                  <a:lnTo>
                    <a:pt x="174" y="620"/>
                  </a:lnTo>
                  <a:lnTo>
                    <a:pt x="170" y="620"/>
                  </a:lnTo>
                  <a:lnTo>
                    <a:pt x="166" y="619"/>
                  </a:lnTo>
                  <a:lnTo>
                    <a:pt x="163" y="619"/>
                  </a:lnTo>
                  <a:lnTo>
                    <a:pt x="159" y="619"/>
                  </a:lnTo>
                  <a:lnTo>
                    <a:pt x="155" y="618"/>
                  </a:lnTo>
                  <a:lnTo>
                    <a:pt x="151" y="617"/>
                  </a:lnTo>
                  <a:lnTo>
                    <a:pt x="147" y="616"/>
                  </a:lnTo>
                  <a:lnTo>
                    <a:pt x="143" y="615"/>
                  </a:lnTo>
                  <a:lnTo>
                    <a:pt x="139" y="615"/>
                  </a:lnTo>
                  <a:lnTo>
                    <a:pt x="136" y="614"/>
                  </a:lnTo>
                  <a:lnTo>
                    <a:pt x="132" y="613"/>
                  </a:lnTo>
                  <a:lnTo>
                    <a:pt x="128" y="611"/>
                  </a:lnTo>
                  <a:lnTo>
                    <a:pt x="125" y="610"/>
                  </a:lnTo>
                  <a:lnTo>
                    <a:pt x="121" y="609"/>
                  </a:lnTo>
                  <a:lnTo>
                    <a:pt x="118" y="608"/>
                  </a:lnTo>
                  <a:lnTo>
                    <a:pt x="114" y="607"/>
                  </a:lnTo>
                  <a:lnTo>
                    <a:pt x="111" y="606"/>
                  </a:lnTo>
                  <a:lnTo>
                    <a:pt x="108" y="604"/>
                  </a:lnTo>
                  <a:lnTo>
                    <a:pt x="104" y="603"/>
                  </a:lnTo>
                  <a:lnTo>
                    <a:pt x="101" y="602"/>
                  </a:lnTo>
                  <a:lnTo>
                    <a:pt x="98" y="600"/>
                  </a:lnTo>
                  <a:lnTo>
                    <a:pt x="95" y="599"/>
                  </a:lnTo>
                  <a:lnTo>
                    <a:pt x="92" y="598"/>
                  </a:lnTo>
                  <a:lnTo>
                    <a:pt x="89" y="596"/>
                  </a:lnTo>
                  <a:lnTo>
                    <a:pt x="86" y="595"/>
                  </a:lnTo>
                  <a:lnTo>
                    <a:pt x="83" y="593"/>
                  </a:lnTo>
                  <a:lnTo>
                    <a:pt x="80" y="591"/>
                  </a:lnTo>
                  <a:lnTo>
                    <a:pt x="78" y="590"/>
                  </a:lnTo>
                  <a:lnTo>
                    <a:pt x="75" y="588"/>
                  </a:lnTo>
                  <a:lnTo>
                    <a:pt x="73" y="586"/>
                  </a:lnTo>
                  <a:lnTo>
                    <a:pt x="70" y="585"/>
                  </a:lnTo>
                  <a:lnTo>
                    <a:pt x="68" y="583"/>
                  </a:lnTo>
                  <a:lnTo>
                    <a:pt x="66" y="581"/>
                  </a:lnTo>
                  <a:lnTo>
                    <a:pt x="64" y="579"/>
                  </a:lnTo>
                  <a:lnTo>
                    <a:pt x="62" y="577"/>
                  </a:lnTo>
                  <a:lnTo>
                    <a:pt x="60" y="575"/>
                  </a:lnTo>
                  <a:lnTo>
                    <a:pt x="58" y="573"/>
                  </a:lnTo>
                  <a:lnTo>
                    <a:pt x="56" y="571"/>
                  </a:lnTo>
                  <a:lnTo>
                    <a:pt x="54" y="569"/>
                  </a:lnTo>
                  <a:lnTo>
                    <a:pt x="53" y="567"/>
                  </a:lnTo>
                  <a:lnTo>
                    <a:pt x="51" y="565"/>
                  </a:lnTo>
                  <a:lnTo>
                    <a:pt x="49" y="562"/>
                  </a:lnTo>
                  <a:lnTo>
                    <a:pt x="47" y="560"/>
                  </a:lnTo>
                  <a:lnTo>
                    <a:pt x="45" y="557"/>
                  </a:lnTo>
                  <a:lnTo>
                    <a:pt x="43" y="554"/>
                  </a:lnTo>
                  <a:lnTo>
                    <a:pt x="41" y="551"/>
                  </a:lnTo>
                  <a:lnTo>
                    <a:pt x="39" y="548"/>
                  </a:lnTo>
                  <a:lnTo>
                    <a:pt x="37" y="545"/>
                  </a:lnTo>
                  <a:lnTo>
                    <a:pt x="35" y="542"/>
                  </a:lnTo>
                  <a:lnTo>
                    <a:pt x="33" y="539"/>
                  </a:lnTo>
                  <a:lnTo>
                    <a:pt x="31" y="536"/>
                  </a:lnTo>
                  <a:lnTo>
                    <a:pt x="28" y="532"/>
                  </a:lnTo>
                  <a:lnTo>
                    <a:pt x="26" y="528"/>
                  </a:lnTo>
                  <a:lnTo>
                    <a:pt x="23" y="525"/>
                  </a:lnTo>
                  <a:lnTo>
                    <a:pt x="21" y="521"/>
                  </a:lnTo>
                  <a:lnTo>
                    <a:pt x="18" y="517"/>
                  </a:lnTo>
                  <a:lnTo>
                    <a:pt x="16" y="513"/>
                  </a:lnTo>
                  <a:lnTo>
                    <a:pt x="14" y="509"/>
                  </a:lnTo>
                  <a:lnTo>
                    <a:pt x="12" y="505"/>
                  </a:lnTo>
                  <a:lnTo>
                    <a:pt x="10" y="501"/>
                  </a:lnTo>
                  <a:lnTo>
                    <a:pt x="8" y="497"/>
                  </a:lnTo>
                  <a:lnTo>
                    <a:pt x="7" y="493"/>
                  </a:lnTo>
                  <a:lnTo>
                    <a:pt x="5" y="489"/>
                  </a:lnTo>
                  <a:lnTo>
                    <a:pt x="4" y="484"/>
                  </a:lnTo>
                  <a:lnTo>
                    <a:pt x="3" y="480"/>
                  </a:lnTo>
                  <a:lnTo>
                    <a:pt x="2" y="476"/>
                  </a:lnTo>
                  <a:lnTo>
                    <a:pt x="1" y="472"/>
                  </a:lnTo>
                  <a:lnTo>
                    <a:pt x="1" y="468"/>
                  </a:lnTo>
                  <a:lnTo>
                    <a:pt x="0" y="463"/>
                  </a:lnTo>
                  <a:lnTo>
                    <a:pt x="0" y="459"/>
                  </a:lnTo>
                  <a:lnTo>
                    <a:pt x="0" y="455"/>
                  </a:lnTo>
                  <a:lnTo>
                    <a:pt x="0" y="450"/>
                  </a:lnTo>
                  <a:lnTo>
                    <a:pt x="0" y="446"/>
                  </a:lnTo>
                  <a:lnTo>
                    <a:pt x="0" y="442"/>
                  </a:lnTo>
                  <a:lnTo>
                    <a:pt x="0" y="438"/>
                  </a:lnTo>
                  <a:lnTo>
                    <a:pt x="0" y="434"/>
                  </a:lnTo>
                  <a:lnTo>
                    <a:pt x="1" y="431"/>
                  </a:lnTo>
                  <a:lnTo>
                    <a:pt x="1" y="427"/>
                  </a:lnTo>
                  <a:lnTo>
                    <a:pt x="1" y="424"/>
                  </a:lnTo>
                  <a:lnTo>
                    <a:pt x="2" y="421"/>
                  </a:lnTo>
                  <a:lnTo>
                    <a:pt x="2" y="417"/>
                  </a:lnTo>
                  <a:lnTo>
                    <a:pt x="3" y="414"/>
                  </a:lnTo>
                  <a:lnTo>
                    <a:pt x="4" y="411"/>
                  </a:lnTo>
                  <a:lnTo>
                    <a:pt x="5" y="409"/>
                  </a:lnTo>
                  <a:lnTo>
                    <a:pt x="6" y="406"/>
                  </a:lnTo>
                  <a:lnTo>
                    <a:pt x="7" y="403"/>
                  </a:lnTo>
                  <a:lnTo>
                    <a:pt x="8" y="401"/>
                  </a:lnTo>
                  <a:lnTo>
                    <a:pt x="9" y="399"/>
                  </a:lnTo>
                  <a:lnTo>
                    <a:pt x="10" y="397"/>
                  </a:lnTo>
                  <a:lnTo>
                    <a:pt x="11" y="394"/>
                  </a:lnTo>
                  <a:lnTo>
                    <a:pt x="12" y="392"/>
                  </a:lnTo>
                  <a:lnTo>
                    <a:pt x="13" y="390"/>
                  </a:lnTo>
                  <a:lnTo>
                    <a:pt x="14" y="388"/>
                  </a:lnTo>
                  <a:lnTo>
                    <a:pt x="16" y="386"/>
                  </a:lnTo>
                  <a:lnTo>
                    <a:pt x="17" y="384"/>
                  </a:lnTo>
                  <a:lnTo>
                    <a:pt x="18" y="383"/>
                  </a:lnTo>
                  <a:lnTo>
                    <a:pt x="20" y="381"/>
                  </a:lnTo>
                  <a:lnTo>
                    <a:pt x="21" y="379"/>
                  </a:lnTo>
                  <a:lnTo>
                    <a:pt x="22" y="377"/>
                  </a:lnTo>
                  <a:lnTo>
                    <a:pt x="24" y="376"/>
                  </a:lnTo>
                  <a:lnTo>
                    <a:pt x="25" y="374"/>
                  </a:lnTo>
                  <a:lnTo>
                    <a:pt x="26" y="373"/>
                  </a:lnTo>
                  <a:lnTo>
                    <a:pt x="28" y="372"/>
                  </a:lnTo>
                  <a:lnTo>
                    <a:pt x="29" y="370"/>
                  </a:lnTo>
                  <a:lnTo>
                    <a:pt x="31" y="369"/>
                  </a:lnTo>
                  <a:lnTo>
                    <a:pt x="32" y="369"/>
                  </a:lnTo>
                  <a:lnTo>
                    <a:pt x="34" y="368"/>
                  </a:lnTo>
                  <a:lnTo>
                    <a:pt x="36" y="368"/>
                  </a:lnTo>
                  <a:lnTo>
                    <a:pt x="38" y="368"/>
                  </a:lnTo>
                  <a:lnTo>
                    <a:pt x="39" y="369"/>
                  </a:lnTo>
                  <a:lnTo>
                    <a:pt x="41" y="369"/>
                  </a:lnTo>
                  <a:lnTo>
                    <a:pt x="43" y="370"/>
                  </a:lnTo>
                  <a:lnTo>
                    <a:pt x="45" y="371"/>
                  </a:lnTo>
                  <a:lnTo>
                    <a:pt x="47" y="372"/>
                  </a:lnTo>
                  <a:lnTo>
                    <a:pt x="49" y="374"/>
                  </a:lnTo>
                  <a:lnTo>
                    <a:pt x="51" y="376"/>
                  </a:lnTo>
                  <a:lnTo>
                    <a:pt x="54" y="378"/>
                  </a:lnTo>
                  <a:lnTo>
                    <a:pt x="56" y="381"/>
                  </a:lnTo>
                  <a:lnTo>
                    <a:pt x="58" y="383"/>
                  </a:lnTo>
                  <a:lnTo>
                    <a:pt x="60" y="386"/>
                  </a:lnTo>
                  <a:lnTo>
                    <a:pt x="62" y="388"/>
                  </a:lnTo>
                  <a:lnTo>
                    <a:pt x="64" y="390"/>
                  </a:lnTo>
                  <a:lnTo>
                    <a:pt x="65" y="392"/>
                  </a:lnTo>
                  <a:lnTo>
                    <a:pt x="66" y="393"/>
                  </a:lnTo>
                  <a:lnTo>
                    <a:pt x="67" y="394"/>
                  </a:lnTo>
                  <a:lnTo>
                    <a:pt x="67" y="395"/>
                  </a:lnTo>
                  <a:lnTo>
                    <a:pt x="67" y="394"/>
                  </a:lnTo>
                  <a:lnTo>
                    <a:pt x="66" y="393"/>
                  </a:lnTo>
                  <a:lnTo>
                    <a:pt x="65" y="392"/>
                  </a:lnTo>
                  <a:lnTo>
                    <a:pt x="63" y="391"/>
                  </a:lnTo>
                  <a:lnTo>
                    <a:pt x="62" y="389"/>
                  </a:lnTo>
                  <a:lnTo>
                    <a:pt x="60" y="387"/>
                  </a:lnTo>
                  <a:lnTo>
                    <a:pt x="57" y="384"/>
                  </a:lnTo>
                  <a:lnTo>
                    <a:pt x="55" y="381"/>
                  </a:lnTo>
                  <a:lnTo>
                    <a:pt x="53" y="378"/>
                  </a:lnTo>
                  <a:lnTo>
                    <a:pt x="50" y="375"/>
                  </a:lnTo>
                  <a:lnTo>
                    <a:pt x="48" y="372"/>
                  </a:lnTo>
                  <a:lnTo>
                    <a:pt x="46" y="368"/>
                  </a:lnTo>
                  <a:lnTo>
                    <a:pt x="44" y="364"/>
                  </a:lnTo>
                  <a:lnTo>
                    <a:pt x="42" y="360"/>
                  </a:lnTo>
                  <a:lnTo>
                    <a:pt x="40" y="356"/>
                  </a:lnTo>
                  <a:lnTo>
                    <a:pt x="38" y="351"/>
                  </a:lnTo>
                  <a:lnTo>
                    <a:pt x="36" y="346"/>
                  </a:lnTo>
                  <a:lnTo>
                    <a:pt x="34" y="341"/>
                  </a:lnTo>
                  <a:lnTo>
                    <a:pt x="32" y="336"/>
                  </a:lnTo>
                  <a:lnTo>
                    <a:pt x="30" y="330"/>
                  </a:lnTo>
                  <a:lnTo>
                    <a:pt x="28" y="325"/>
                  </a:lnTo>
                  <a:lnTo>
                    <a:pt x="26" y="319"/>
                  </a:lnTo>
                  <a:lnTo>
                    <a:pt x="25" y="313"/>
                  </a:lnTo>
                  <a:lnTo>
                    <a:pt x="23" y="306"/>
                  </a:lnTo>
                  <a:lnTo>
                    <a:pt x="22" y="300"/>
                  </a:lnTo>
                  <a:lnTo>
                    <a:pt x="21" y="294"/>
                  </a:lnTo>
                  <a:lnTo>
                    <a:pt x="20" y="289"/>
                  </a:lnTo>
                  <a:lnTo>
                    <a:pt x="19" y="283"/>
                  </a:lnTo>
                  <a:lnTo>
                    <a:pt x="18" y="277"/>
                  </a:lnTo>
                  <a:lnTo>
                    <a:pt x="18" y="272"/>
                  </a:lnTo>
                  <a:lnTo>
                    <a:pt x="17" y="266"/>
                  </a:lnTo>
                  <a:lnTo>
                    <a:pt x="17" y="261"/>
                  </a:lnTo>
                  <a:lnTo>
                    <a:pt x="17" y="256"/>
                  </a:lnTo>
                  <a:lnTo>
                    <a:pt x="18" y="251"/>
                  </a:lnTo>
                  <a:lnTo>
                    <a:pt x="18" y="246"/>
                  </a:lnTo>
                  <a:lnTo>
                    <a:pt x="19" y="241"/>
                  </a:lnTo>
                  <a:lnTo>
                    <a:pt x="19" y="237"/>
                  </a:lnTo>
                  <a:lnTo>
                    <a:pt x="20" y="232"/>
                  </a:lnTo>
                  <a:lnTo>
                    <a:pt x="22" y="228"/>
                  </a:lnTo>
                  <a:lnTo>
                    <a:pt x="23" y="223"/>
                  </a:lnTo>
                  <a:lnTo>
                    <a:pt x="24" y="219"/>
                  </a:lnTo>
                  <a:lnTo>
                    <a:pt x="26" y="215"/>
                  </a:lnTo>
                  <a:lnTo>
                    <a:pt x="27" y="211"/>
                  </a:lnTo>
                  <a:lnTo>
                    <a:pt x="29" y="207"/>
                  </a:lnTo>
                  <a:lnTo>
                    <a:pt x="30" y="203"/>
                  </a:lnTo>
                  <a:lnTo>
                    <a:pt x="32" y="199"/>
                  </a:lnTo>
                  <a:lnTo>
                    <a:pt x="34" y="195"/>
                  </a:lnTo>
                  <a:lnTo>
                    <a:pt x="35" y="191"/>
                  </a:lnTo>
                  <a:lnTo>
                    <a:pt x="37" y="187"/>
                  </a:lnTo>
                  <a:lnTo>
                    <a:pt x="39" y="184"/>
                  </a:lnTo>
                  <a:lnTo>
                    <a:pt x="41" y="180"/>
                  </a:lnTo>
                  <a:lnTo>
                    <a:pt x="43" y="176"/>
                  </a:lnTo>
                  <a:lnTo>
                    <a:pt x="45" y="173"/>
                  </a:lnTo>
                  <a:lnTo>
                    <a:pt x="47" y="170"/>
                  </a:lnTo>
                  <a:lnTo>
                    <a:pt x="50" y="166"/>
                  </a:lnTo>
                  <a:lnTo>
                    <a:pt x="52" y="163"/>
                  </a:lnTo>
                  <a:lnTo>
                    <a:pt x="54" y="160"/>
                  </a:lnTo>
                  <a:lnTo>
                    <a:pt x="57" y="156"/>
                  </a:lnTo>
                  <a:lnTo>
                    <a:pt x="59" y="153"/>
                  </a:lnTo>
                  <a:lnTo>
                    <a:pt x="62" y="150"/>
                  </a:lnTo>
                  <a:lnTo>
                    <a:pt x="65" y="147"/>
                  </a:lnTo>
                  <a:lnTo>
                    <a:pt x="67" y="144"/>
                  </a:lnTo>
                  <a:lnTo>
                    <a:pt x="70" y="141"/>
                  </a:lnTo>
                  <a:lnTo>
                    <a:pt x="73" y="139"/>
                  </a:lnTo>
                  <a:lnTo>
                    <a:pt x="76" y="136"/>
                  </a:lnTo>
                  <a:lnTo>
                    <a:pt x="79" y="133"/>
                  </a:lnTo>
                  <a:lnTo>
                    <a:pt x="82" y="130"/>
                  </a:lnTo>
                  <a:lnTo>
                    <a:pt x="85" y="128"/>
                  </a:lnTo>
                  <a:lnTo>
                    <a:pt x="89" y="125"/>
                  </a:lnTo>
                  <a:lnTo>
                    <a:pt x="92" y="123"/>
                  </a:lnTo>
                  <a:lnTo>
                    <a:pt x="96" y="121"/>
                  </a:lnTo>
                  <a:lnTo>
                    <a:pt x="99" y="118"/>
                  </a:lnTo>
                  <a:lnTo>
                    <a:pt x="103" y="116"/>
                  </a:lnTo>
                  <a:lnTo>
                    <a:pt x="106" y="114"/>
                  </a:lnTo>
                  <a:lnTo>
                    <a:pt x="110" y="112"/>
                  </a:lnTo>
                  <a:lnTo>
                    <a:pt x="114" y="110"/>
                  </a:lnTo>
                  <a:lnTo>
                    <a:pt x="117" y="108"/>
                  </a:lnTo>
                  <a:lnTo>
                    <a:pt x="121" y="106"/>
                  </a:lnTo>
                  <a:lnTo>
                    <a:pt x="125" y="104"/>
                  </a:lnTo>
                  <a:lnTo>
                    <a:pt x="128" y="102"/>
                  </a:lnTo>
                  <a:lnTo>
                    <a:pt x="132" y="100"/>
                  </a:lnTo>
                  <a:lnTo>
                    <a:pt x="136" y="99"/>
                  </a:lnTo>
                  <a:lnTo>
                    <a:pt x="140" y="97"/>
                  </a:lnTo>
                  <a:lnTo>
                    <a:pt x="144" y="95"/>
                  </a:lnTo>
                  <a:lnTo>
                    <a:pt x="148" y="94"/>
                  </a:lnTo>
                  <a:lnTo>
                    <a:pt x="152" y="92"/>
                  </a:lnTo>
                  <a:lnTo>
                    <a:pt x="156" y="91"/>
                  </a:lnTo>
                  <a:lnTo>
                    <a:pt x="160" y="90"/>
                  </a:lnTo>
                  <a:lnTo>
                    <a:pt x="164" y="89"/>
                  </a:lnTo>
                  <a:lnTo>
                    <a:pt x="167" y="88"/>
                  </a:lnTo>
                  <a:lnTo>
                    <a:pt x="171" y="86"/>
                  </a:lnTo>
                  <a:lnTo>
                    <a:pt x="175" y="86"/>
                  </a:lnTo>
                  <a:lnTo>
                    <a:pt x="178" y="85"/>
                  </a:lnTo>
                  <a:lnTo>
                    <a:pt x="182" y="84"/>
                  </a:lnTo>
                  <a:lnTo>
                    <a:pt x="185" y="83"/>
                  </a:lnTo>
                  <a:lnTo>
                    <a:pt x="189" y="83"/>
                  </a:lnTo>
                  <a:lnTo>
                    <a:pt x="192" y="82"/>
                  </a:lnTo>
                  <a:lnTo>
                    <a:pt x="196" y="82"/>
                  </a:lnTo>
                  <a:lnTo>
                    <a:pt x="199" y="82"/>
                  </a:lnTo>
                  <a:lnTo>
                    <a:pt x="202" y="81"/>
                  </a:lnTo>
                  <a:lnTo>
                    <a:pt x="205" y="81"/>
                  </a:lnTo>
                  <a:lnTo>
                    <a:pt x="208" y="81"/>
                  </a:lnTo>
                  <a:lnTo>
                    <a:pt x="211" y="81"/>
                  </a:lnTo>
                  <a:lnTo>
                    <a:pt x="214" y="81"/>
                  </a:lnTo>
                  <a:lnTo>
                    <a:pt x="216" y="81"/>
                  </a:lnTo>
                  <a:lnTo>
                    <a:pt x="218" y="82"/>
                  </a:lnTo>
                  <a:lnTo>
                    <a:pt x="220" y="82"/>
                  </a:lnTo>
                  <a:lnTo>
                    <a:pt x="221" y="82"/>
                  </a:lnTo>
                  <a:lnTo>
                    <a:pt x="222" y="82"/>
                  </a:lnTo>
                  <a:lnTo>
                    <a:pt x="223" y="82"/>
                  </a:lnTo>
                  <a:lnTo>
                    <a:pt x="222" y="82"/>
                  </a:lnTo>
                  <a:lnTo>
                    <a:pt x="221" y="82"/>
                  </a:lnTo>
                  <a:lnTo>
                    <a:pt x="220" y="82"/>
                  </a:lnTo>
                  <a:lnTo>
                    <a:pt x="218" y="82"/>
                  </a:lnTo>
                  <a:lnTo>
                    <a:pt x="216" y="81"/>
                  </a:lnTo>
                  <a:lnTo>
                    <a:pt x="214" y="81"/>
                  </a:lnTo>
                  <a:lnTo>
                    <a:pt x="211" y="81"/>
                  </a:lnTo>
                  <a:lnTo>
                    <a:pt x="208" y="81"/>
                  </a:lnTo>
                  <a:lnTo>
                    <a:pt x="206" y="81"/>
                  </a:lnTo>
                  <a:lnTo>
                    <a:pt x="204" y="80"/>
                  </a:lnTo>
                  <a:lnTo>
                    <a:pt x="202" y="80"/>
                  </a:lnTo>
                  <a:lnTo>
                    <a:pt x="200" y="79"/>
                  </a:lnTo>
                  <a:lnTo>
                    <a:pt x="199" y="78"/>
                  </a:lnTo>
                  <a:lnTo>
                    <a:pt x="198" y="77"/>
                  </a:lnTo>
                  <a:lnTo>
                    <a:pt x="197" y="76"/>
                  </a:lnTo>
                  <a:lnTo>
                    <a:pt x="197" y="75"/>
                  </a:lnTo>
                  <a:lnTo>
                    <a:pt x="197" y="73"/>
                  </a:lnTo>
                  <a:lnTo>
                    <a:pt x="197" y="72"/>
                  </a:lnTo>
                  <a:lnTo>
                    <a:pt x="197" y="70"/>
                  </a:lnTo>
                  <a:lnTo>
                    <a:pt x="198" y="68"/>
                  </a:lnTo>
                  <a:lnTo>
                    <a:pt x="199" y="66"/>
                  </a:lnTo>
                  <a:lnTo>
                    <a:pt x="201" y="64"/>
                  </a:lnTo>
                  <a:lnTo>
                    <a:pt x="202" y="62"/>
                  </a:lnTo>
                  <a:lnTo>
                    <a:pt x="204" y="59"/>
                  </a:lnTo>
                  <a:lnTo>
                    <a:pt x="206" y="57"/>
                  </a:lnTo>
                  <a:lnTo>
                    <a:pt x="209" y="55"/>
                  </a:lnTo>
                  <a:lnTo>
                    <a:pt x="211" y="52"/>
                  </a:lnTo>
                  <a:lnTo>
                    <a:pt x="213" y="50"/>
                  </a:lnTo>
                  <a:lnTo>
                    <a:pt x="216" y="47"/>
                  </a:lnTo>
                  <a:lnTo>
                    <a:pt x="218" y="45"/>
                  </a:lnTo>
                  <a:lnTo>
                    <a:pt x="221" y="42"/>
                  </a:lnTo>
                  <a:lnTo>
                    <a:pt x="224" y="40"/>
                  </a:lnTo>
                  <a:lnTo>
                    <a:pt x="227" y="37"/>
                  </a:lnTo>
                  <a:lnTo>
                    <a:pt x="230" y="35"/>
                  </a:lnTo>
                  <a:lnTo>
                    <a:pt x="233" y="32"/>
                  </a:lnTo>
                  <a:lnTo>
                    <a:pt x="236" y="29"/>
                  </a:lnTo>
                  <a:lnTo>
                    <a:pt x="240" y="27"/>
                  </a:lnTo>
                  <a:lnTo>
                    <a:pt x="243" y="24"/>
                  </a:lnTo>
                  <a:lnTo>
                    <a:pt x="247" y="21"/>
                  </a:lnTo>
                  <a:lnTo>
                    <a:pt x="251" y="19"/>
                  </a:lnTo>
                  <a:lnTo>
                    <a:pt x="254" y="16"/>
                  </a:lnTo>
                  <a:lnTo>
                    <a:pt x="258" y="14"/>
                  </a:lnTo>
                  <a:lnTo>
                    <a:pt x="261" y="12"/>
                  </a:lnTo>
                  <a:lnTo>
                    <a:pt x="265" y="10"/>
                  </a:lnTo>
                  <a:lnTo>
                    <a:pt x="268" y="8"/>
                  </a:lnTo>
                  <a:lnTo>
                    <a:pt x="272" y="7"/>
                  </a:lnTo>
                  <a:lnTo>
                    <a:pt x="275" y="5"/>
                  </a:lnTo>
                  <a:lnTo>
                    <a:pt x="278" y="4"/>
                  </a:lnTo>
                  <a:lnTo>
                    <a:pt x="282" y="3"/>
                  </a:lnTo>
                  <a:lnTo>
                    <a:pt x="285" y="2"/>
                  </a:lnTo>
                  <a:lnTo>
                    <a:pt x="288" y="1"/>
                  </a:lnTo>
                  <a:lnTo>
                    <a:pt x="291" y="1"/>
                  </a:lnTo>
                  <a:lnTo>
                    <a:pt x="295" y="0"/>
                  </a:lnTo>
                  <a:lnTo>
                    <a:pt x="298" y="0"/>
                  </a:lnTo>
                  <a:lnTo>
                    <a:pt x="301" y="0"/>
                  </a:lnTo>
                  <a:lnTo>
                    <a:pt x="304" y="0"/>
                  </a:lnTo>
                  <a:lnTo>
                    <a:pt x="307" y="0"/>
                  </a:lnTo>
                  <a:lnTo>
                    <a:pt x="310" y="0"/>
                  </a:lnTo>
                  <a:lnTo>
                    <a:pt x="313" y="1"/>
                  </a:lnTo>
                  <a:lnTo>
                    <a:pt x="316" y="1"/>
                  </a:lnTo>
                  <a:lnTo>
                    <a:pt x="319" y="2"/>
                  </a:lnTo>
                  <a:lnTo>
                    <a:pt x="322" y="2"/>
                  </a:lnTo>
                  <a:lnTo>
                    <a:pt x="325" y="3"/>
                  </a:lnTo>
                  <a:lnTo>
                    <a:pt x="328" y="3"/>
                  </a:lnTo>
                  <a:lnTo>
                    <a:pt x="331" y="4"/>
                  </a:lnTo>
                  <a:lnTo>
                    <a:pt x="333" y="5"/>
                  </a:lnTo>
                  <a:lnTo>
                    <a:pt x="336" y="6"/>
                  </a:lnTo>
                  <a:lnTo>
                    <a:pt x="339" y="7"/>
                  </a:lnTo>
                  <a:lnTo>
                    <a:pt x="342" y="8"/>
                  </a:lnTo>
                  <a:lnTo>
                    <a:pt x="345" y="9"/>
                  </a:lnTo>
                  <a:lnTo>
                    <a:pt x="348" y="11"/>
                  </a:lnTo>
                  <a:lnTo>
                    <a:pt x="351" y="12"/>
                  </a:lnTo>
                  <a:lnTo>
                    <a:pt x="354" y="14"/>
                  </a:lnTo>
                  <a:lnTo>
                    <a:pt x="357" y="15"/>
                  </a:lnTo>
                  <a:lnTo>
                    <a:pt x="359" y="17"/>
                  </a:lnTo>
                  <a:lnTo>
                    <a:pt x="362" y="19"/>
                  </a:lnTo>
                  <a:lnTo>
                    <a:pt x="365" y="21"/>
                  </a:lnTo>
                  <a:lnTo>
                    <a:pt x="367" y="22"/>
                  </a:lnTo>
                  <a:lnTo>
                    <a:pt x="370" y="25"/>
                  </a:lnTo>
                  <a:lnTo>
                    <a:pt x="372" y="27"/>
                  </a:lnTo>
                  <a:lnTo>
                    <a:pt x="375" y="29"/>
                  </a:lnTo>
                  <a:lnTo>
                    <a:pt x="377" y="31"/>
                  </a:lnTo>
                  <a:lnTo>
                    <a:pt x="379" y="34"/>
                  </a:lnTo>
                  <a:lnTo>
                    <a:pt x="382" y="36"/>
                  </a:lnTo>
                  <a:lnTo>
                    <a:pt x="384" y="39"/>
                  </a:lnTo>
                  <a:lnTo>
                    <a:pt x="386" y="42"/>
                  </a:lnTo>
                  <a:lnTo>
                    <a:pt x="388" y="45"/>
                  </a:lnTo>
                  <a:lnTo>
                    <a:pt x="390" y="48"/>
                  </a:lnTo>
                  <a:lnTo>
                    <a:pt x="392" y="50"/>
                  </a:lnTo>
                  <a:lnTo>
                    <a:pt x="393" y="53"/>
                  </a:lnTo>
                  <a:lnTo>
                    <a:pt x="394" y="56"/>
                  </a:lnTo>
                  <a:lnTo>
                    <a:pt x="395" y="58"/>
                  </a:lnTo>
                  <a:lnTo>
                    <a:pt x="396" y="61"/>
                  </a:lnTo>
                  <a:lnTo>
                    <a:pt x="396" y="63"/>
                  </a:lnTo>
                  <a:lnTo>
                    <a:pt x="396" y="66"/>
                  </a:lnTo>
                  <a:lnTo>
                    <a:pt x="396" y="68"/>
                  </a:lnTo>
                  <a:lnTo>
                    <a:pt x="396" y="71"/>
                  </a:lnTo>
                  <a:lnTo>
                    <a:pt x="395" y="73"/>
                  </a:lnTo>
                  <a:lnTo>
                    <a:pt x="394" y="75"/>
                  </a:lnTo>
                  <a:lnTo>
                    <a:pt x="393" y="77"/>
                  </a:lnTo>
                  <a:lnTo>
                    <a:pt x="392" y="79"/>
                  </a:lnTo>
                  <a:lnTo>
                    <a:pt x="390" y="81"/>
                  </a:lnTo>
                  <a:lnTo>
                    <a:pt x="388" y="83"/>
                  </a:lnTo>
                  <a:lnTo>
                    <a:pt x="386" y="85"/>
                  </a:lnTo>
                  <a:lnTo>
                    <a:pt x="384" y="86"/>
                  </a:lnTo>
                  <a:lnTo>
                    <a:pt x="383" y="88"/>
                  </a:lnTo>
                  <a:lnTo>
                    <a:pt x="382" y="89"/>
                  </a:lnTo>
                  <a:lnTo>
                    <a:pt x="381" y="90"/>
                  </a:lnTo>
                  <a:lnTo>
                    <a:pt x="380" y="90"/>
                  </a:lnTo>
                  <a:lnTo>
                    <a:pt x="380" y="91"/>
                  </a:lnTo>
                  <a:lnTo>
                    <a:pt x="380" y="90"/>
                  </a:lnTo>
                  <a:lnTo>
                    <a:pt x="381" y="90"/>
                  </a:lnTo>
                  <a:lnTo>
                    <a:pt x="382" y="89"/>
                  </a:lnTo>
                  <a:lnTo>
                    <a:pt x="383" y="88"/>
                  </a:lnTo>
                  <a:lnTo>
                    <a:pt x="384" y="86"/>
                  </a:lnTo>
                  <a:lnTo>
                    <a:pt x="386" y="85"/>
                  </a:lnTo>
                  <a:lnTo>
                    <a:pt x="388" y="83"/>
                  </a:lnTo>
                  <a:lnTo>
                    <a:pt x="390" y="81"/>
                  </a:lnTo>
                  <a:lnTo>
                    <a:pt x="392" y="79"/>
                  </a:lnTo>
                  <a:lnTo>
                    <a:pt x="394" y="77"/>
                  </a:lnTo>
                  <a:lnTo>
                    <a:pt x="397" y="75"/>
                  </a:lnTo>
                  <a:lnTo>
                    <a:pt x="399" y="73"/>
                  </a:lnTo>
                  <a:lnTo>
                    <a:pt x="402" y="71"/>
                  </a:lnTo>
                  <a:lnTo>
                    <a:pt x="404" y="69"/>
                  </a:lnTo>
                  <a:lnTo>
                    <a:pt x="407" y="67"/>
                  </a:lnTo>
                  <a:lnTo>
                    <a:pt x="410" y="65"/>
                  </a:lnTo>
                  <a:lnTo>
                    <a:pt x="413" y="63"/>
                  </a:lnTo>
                  <a:lnTo>
                    <a:pt x="416" y="61"/>
                  </a:lnTo>
                  <a:lnTo>
                    <a:pt x="419" y="59"/>
                  </a:lnTo>
                  <a:lnTo>
                    <a:pt x="422" y="57"/>
                  </a:lnTo>
                  <a:lnTo>
                    <a:pt x="425" y="54"/>
                  </a:lnTo>
                  <a:lnTo>
                    <a:pt x="428" y="52"/>
                  </a:lnTo>
                  <a:lnTo>
                    <a:pt x="432" y="50"/>
                  </a:lnTo>
                  <a:lnTo>
                    <a:pt x="435" y="48"/>
                  </a:lnTo>
                  <a:lnTo>
                    <a:pt x="439" y="46"/>
                  </a:lnTo>
                  <a:lnTo>
                    <a:pt x="442" y="44"/>
                  </a:lnTo>
                  <a:lnTo>
                    <a:pt x="446" y="42"/>
                  </a:lnTo>
                  <a:lnTo>
                    <a:pt x="450" y="40"/>
                  </a:lnTo>
                  <a:lnTo>
                    <a:pt x="454" y="38"/>
                  </a:lnTo>
                  <a:lnTo>
                    <a:pt x="458" y="36"/>
                  </a:lnTo>
                  <a:lnTo>
                    <a:pt x="462" y="34"/>
                  </a:lnTo>
                  <a:lnTo>
                    <a:pt x="467" y="32"/>
                  </a:lnTo>
                  <a:lnTo>
                    <a:pt x="471" y="30"/>
                  </a:lnTo>
                  <a:lnTo>
                    <a:pt x="476" y="29"/>
                  </a:lnTo>
                  <a:lnTo>
                    <a:pt x="480" y="27"/>
                  </a:lnTo>
                  <a:lnTo>
                    <a:pt x="485" y="26"/>
                  </a:lnTo>
                  <a:lnTo>
                    <a:pt x="490" y="24"/>
                  </a:lnTo>
                  <a:lnTo>
                    <a:pt x="495" y="23"/>
                  </a:lnTo>
                  <a:lnTo>
                    <a:pt x="500" y="21"/>
                  </a:lnTo>
                  <a:lnTo>
                    <a:pt x="505" y="20"/>
                  </a:lnTo>
                  <a:lnTo>
                    <a:pt x="510" y="19"/>
                  </a:lnTo>
                  <a:lnTo>
                    <a:pt x="515" y="18"/>
                  </a:lnTo>
                  <a:lnTo>
                    <a:pt x="520" y="17"/>
                  </a:lnTo>
                  <a:lnTo>
                    <a:pt x="525" y="16"/>
                  </a:lnTo>
                  <a:lnTo>
                    <a:pt x="529" y="16"/>
                  </a:lnTo>
                  <a:lnTo>
                    <a:pt x="534" y="15"/>
                  </a:lnTo>
                  <a:lnTo>
                    <a:pt x="538" y="15"/>
                  </a:lnTo>
                  <a:lnTo>
                    <a:pt x="542" y="14"/>
                  </a:lnTo>
                  <a:lnTo>
                    <a:pt x="546" y="14"/>
                  </a:lnTo>
                  <a:lnTo>
                    <a:pt x="550" y="14"/>
                  </a:lnTo>
                  <a:lnTo>
                    <a:pt x="554" y="14"/>
                  </a:lnTo>
                  <a:lnTo>
                    <a:pt x="558" y="14"/>
                  </a:lnTo>
                  <a:lnTo>
                    <a:pt x="562" y="14"/>
                  </a:lnTo>
                  <a:lnTo>
                    <a:pt x="565" y="15"/>
                  </a:lnTo>
                  <a:lnTo>
                    <a:pt x="569" y="15"/>
                  </a:lnTo>
                  <a:lnTo>
                    <a:pt x="572" y="16"/>
                  </a:lnTo>
                  <a:lnTo>
                    <a:pt x="576" y="17"/>
                  </a:lnTo>
                  <a:lnTo>
                    <a:pt x="579" y="18"/>
                  </a:lnTo>
                  <a:lnTo>
                    <a:pt x="582" y="19"/>
                  </a:lnTo>
                  <a:lnTo>
                    <a:pt x="586" y="20"/>
                  </a:lnTo>
                  <a:lnTo>
                    <a:pt x="589" y="22"/>
                  </a:lnTo>
                  <a:lnTo>
                    <a:pt x="592" y="23"/>
                  </a:lnTo>
                  <a:lnTo>
                    <a:pt x="595" y="25"/>
                  </a:lnTo>
                  <a:lnTo>
                    <a:pt x="599" y="27"/>
                  </a:lnTo>
                  <a:lnTo>
                    <a:pt x="602" y="29"/>
                  </a:lnTo>
                  <a:lnTo>
                    <a:pt x="605" y="32"/>
                  </a:lnTo>
                  <a:lnTo>
                    <a:pt x="608" y="34"/>
                  </a:lnTo>
                  <a:lnTo>
                    <a:pt x="612" y="37"/>
                  </a:lnTo>
                  <a:lnTo>
                    <a:pt x="615" y="40"/>
                  </a:lnTo>
                  <a:lnTo>
                    <a:pt x="618" y="43"/>
                  </a:lnTo>
                  <a:lnTo>
                    <a:pt x="621" y="46"/>
                  </a:lnTo>
                  <a:lnTo>
                    <a:pt x="624" y="50"/>
                  </a:lnTo>
                  <a:lnTo>
                    <a:pt x="626" y="52"/>
                  </a:lnTo>
                  <a:lnTo>
                    <a:pt x="629" y="55"/>
                  </a:lnTo>
                  <a:lnTo>
                    <a:pt x="630" y="57"/>
                  </a:lnTo>
                  <a:lnTo>
                    <a:pt x="632" y="58"/>
                  </a:lnTo>
                  <a:lnTo>
                    <a:pt x="633" y="59"/>
                  </a:lnTo>
                  <a:lnTo>
                    <a:pt x="633" y="60"/>
                  </a:lnTo>
                  <a:lnTo>
                    <a:pt x="633" y="59"/>
                  </a:lnTo>
                  <a:lnTo>
                    <a:pt x="632" y="58"/>
                  </a:lnTo>
                  <a:lnTo>
                    <a:pt x="630" y="57"/>
                  </a:lnTo>
                  <a:lnTo>
                    <a:pt x="629" y="55"/>
                  </a:lnTo>
                  <a:lnTo>
                    <a:pt x="626" y="52"/>
                  </a:lnTo>
                  <a:lnTo>
                    <a:pt x="624" y="50"/>
                  </a:lnTo>
                  <a:lnTo>
                    <a:pt x="621" y="46"/>
                  </a:lnTo>
                  <a:lnTo>
                    <a:pt x="618" y="43"/>
                  </a:lnTo>
                  <a:lnTo>
                    <a:pt x="616" y="40"/>
                  </a:lnTo>
                  <a:lnTo>
                    <a:pt x="614" y="37"/>
                  </a:lnTo>
                  <a:lnTo>
                    <a:pt x="613" y="35"/>
                  </a:lnTo>
                  <a:lnTo>
                    <a:pt x="612" y="32"/>
                  </a:lnTo>
                  <a:lnTo>
                    <a:pt x="612" y="30"/>
                  </a:lnTo>
                  <a:lnTo>
                    <a:pt x="612" y="27"/>
                  </a:lnTo>
                  <a:lnTo>
                    <a:pt x="613" y="25"/>
                  </a:lnTo>
                  <a:lnTo>
                    <a:pt x="614" y="24"/>
                  </a:lnTo>
                  <a:lnTo>
                    <a:pt x="616" y="22"/>
                  </a:lnTo>
                  <a:lnTo>
                    <a:pt x="618" y="21"/>
                  </a:lnTo>
                  <a:lnTo>
                    <a:pt x="621" y="19"/>
                  </a:lnTo>
                  <a:lnTo>
                    <a:pt x="624" y="18"/>
                  </a:lnTo>
                  <a:lnTo>
                    <a:pt x="628" y="17"/>
                  </a:lnTo>
                  <a:lnTo>
                    <a:pt x="632" y="17"/>
                  </a:lnTo>
                  <a:lnTo>
                    <a:pt x="637" y="16"/>
                  </a:lnTo>
                  <a:lnTo>
                    <a:pt x="643" y="16"/>
                  </a:lnTo>
                  <a:lnTo>
                    <a:pt x="648" y="15"/>
                  </a:lnTo>
                  <a:lnTo>
                    <a:pt x="653" y="15"/>
                  </a:lnTo>
                  <a:lnTo>
                    <a:pt x="658" y="15"/>
                  </a:lnTo>
                  <a:lnTo>
                    <a:pt x="663" y="15"/>
                  </a:lnTo>
                  <a:lnTo>
                    <a:pt x="668" y="15"/>
                  </a:lnTo>
                  <a:lnTo>
                    <a:pt x="673" y="15"/>
                  </a:lnTo>
                  <a:lnTo>
                    <a:pt x="678" y="15"/>
                  </a:lnTo>
                  <a:lnTo>
                    <a:pt x="683" y="15"/>
                  </a:lnTo>
                  <a:lnTo>
                    <a:pt x="688" y="15"/>
                  </a:lnTo>
                  <a:lnTo>
                    <a:pt x="693" y="16"/>
                  </a:lnTo>
                  <a:lnTo>
                    <a:pt x="698" y="16"/>
                  </a:lnTo>
                  <a:lnTo>
                    <a:pt x="702" y="17"/>
                  </a:lnTo>
                  <a:lnTo>
                    <a:pt x="707" y="17"/>
                  </a:lnTo>
                  <a:lnTo>
                    <a:pt x="712" y="18"/>
                  </a:lnTo>
                  <a:lnTo>
                    <a:pt x="717" y="19"/>
                  </a:lnTo>
                  <a:lnTo>
                    <a:pt x="722" y="20"/>
                  </a:lnTo>
                  <a:lnTo>
                    <a:pt x="726" y="21"/>
                  </a:lnTo>
                  <a:lnTo>
                    <a:pt x="731" y="22"/>
                  </a:lnTo>
                  <a:lnTo>
                    <a:pt x="736" y="23"/>
                  </a:lnTo>
                  <a:lnTo>
                    <a:pt x="740" y="24"/>
                  </a:lnTo>
                  <a:lnTo>
                    <a:pt x="745" y="25"/>
                  </a:lnTo>
                  <a:lnTo>
                    <a:pt x="749" y="26"/>
                  </a:lnTo>
                  <a:lnTo>
                    <a:pt x="754" y="28"/>
                  </a:lnTo>
                  <a:lnTo>
                    <a:pt x="758" y="29"/>
                  </a:lnTo>
                  <a:lnTo>
                    <a:pt x="762" y="31"/>
                  </a:lnTo>
                  <a:lnTo>
                    <a:pt x="767" y="33"/>
                  </a:lnTo>
                  <a:lnTo>
                    <a:pt x="771" y="35"/>
                  </a:lnTo>
                  <a:lnTo>
                    <a:pt x="775" y="37"/>
                  </a:lnTo>
                  <a:lnTo>
                    <a:pt x="780" y="39"/>
                  </a:lnTo>
                  <a:lnTo>
                    <a:pt x="784" y="41"/>
                  </a:lnTo>
                  <a:lnTo>
                    <a:pt x="788" y="43"/>
                  </a:lnTo>
                  <a:lnTo>
                    <a:pt x="792" y="45"/>
                  </a:lnTo>
                  <a:lnTo>
                    <a:pt x="796" y="47"/>
                  </a:lnTo>
                  <a:lnTo>
                    <a:pt x="800" y="50"/>
                  </a:lnTo>
                  <a:lnTo>
                    <a:pt x="803" y="52"/>
                  </a:lnTo>
                  <a:lnTo>
                    <a:pt x="807" y="55"/>
                  </a:lnTo>
                  <a:lnTo>
                    <a:pt x="810" y="58"/>
                  </a:lnTo>
                  <a:lnTo>
                    <a:pt x="813" y="60"/>
                  </a:lnTo>
                  <a:lnTo>
                    <a:pt x="817" y="63"/>
                  </a:lnTo>
                  <a:lnTo>
                    <a:pt x="820" y="66"/>
                  </a:lnTo>
                  <a:lnTo>
                    <a:pt x="823" y="69"/>
                  </a:lnTo>
                  <a:lnTo>
                    <a:pt x="825" y="72"/>
                  </a:lnTo>
                  <a:lnTo>
                    <a:pt x="828" y="75"/>
                  </a:lnTo>
                  <a:lnTo>
                    <a:pt x="831" y="78"/>
                  </a:lnTo>
                  <a:lnTo>
                    <a:pt x="833" y="82"/>
                  </a:lnTo>
                  <a:lnTo>
                    <a:pt x="835" y="85"/>
                  </a:lnTo>
                  <a:lnTo>
                    <a:pt x="838" y="88"/>
                  </a:lnTo>
                  <a:lnTo>
                    <a:pt x="840" y="92"/>
                  </a:lnTo>
                  <a:lnTo>
                    <a:pt x="842" y="95"/>
                  </a:lnTo>
                  <a:lnTo>
                    <a:pt x="844" y="98"/>
                  </a:lnTo>
                  <a:lnTo>
                    <a:pt x="845" y="102"/>
                  </a:lnTo>
                  <a:lnTo>
                    <a:pt x="847" y="105"/>
                  </a:lnTo>
                  <a:lnTo>
                    <a:pt x="848" y="108"/>
                  </a:lnTo>
                  <a:lnTo>
                    <a:pt x="850" y="111"/>
                  </a:lnTo>
                  <a:lnTo>
                    <a:pt x="851" y="113"/>
                  </a:lnTo>
                  <a:lnTo>
                    <a:pt x="852" y="116"/>
                  </a:lnTo>
                  <a:lnTo>
                    <a:pt x="853" y="119"/>
                  </a:lnTo>
                  <a:lnTo>
                    <a:pt x="854" y="121"/>
                  </a:lnTo>
                  <a:lnTo>
                    <a:pt x="854" y="124"/>
                  </a:lnTo>
                  <a:lnTo>
                    <a:pt x="855" y="126"/>
                  </a:lnTo>
                  <a:lnTo>
                    <a:pt x="855" y="129"/>
                  </a:lnTo>
                  <a:lnTo>
                    <a:pt x="855" y="131"/>
                  </a:lnTo>
                  <a:lnTo>
                    <a:pt x="856" y="133"/>
                  </a:lnTo>
                  <a:lnTo>
                    <a:pt x="856" y="135"/>
                  </a:lnTo>
                  <a:lnTo>
                    <a:pt x="856" y="137"/>
                  </a:lnTo>
                  <a:lnTo>
                    <a:pt x="856" y="138"/>
                  </a:lnTo>
                  <a:lnTo>
                    <a:pt x="856" y="139"/>
                  </a:lnTo>
                  <a:lnTo>
                    <a:pt x="856" y="140"/>
                  </a:lnTo>
                  <a:lnTo>
                    <a:pt x="856" y="141"/>
                  </a:lnTo>
                  <a:lnTo>
                    <a:pt x="856" y="142"/>
                  </a:lnTo>
                  <a:lnTo>
                    <a:pt x="856" y="141"/>
                  </a:lnTo>
                  <a:lnTo>
                    <a:pt x="856" y="140"/>
                  </a:lnTo>
                  <a:lnTo>
                    <a:pt x="856" y="139"/>
                  </a:lnTo>
                  <a:lnTo>
                    <a:pt x="856" y="138"/>
                  </a:lnTo>
                  <a:lnTo>
                    <a:pt x="856" y="137"/>
                  </a:lnTo>
                  <a:lnTo>
                    <a:pt x="856" y="135"/>
                  </a:lnTo>
                  <a:lnTo>
                    <a:pt x="856" y="133"/>
                  </a:lnTo>
                  <a:lnTo>
                    <a:pt x="856" y="131"/>
                  </a:lnTo>
                  <a:lnTo>
                    <a:pt x="856" y="129"/>
                  </a:lnTo>
                  <a:lnTo>
                    <a:pt x="856" y="127"/>
                  </a:lnTo>
                  <a:lnTo>
                    <a:pt x="856" y="124"/>
                  </a:lnTo>
                  <a:lnTo>
                    <a:pt x="857" y="122"/>
                  </a:lnTo>
                  <a:lnTo>
                    <a:pt x="858" y="120"/>
                  </a:lnTo>
                  <a:lnTo>
                    <a:pt x="859" y="118"/>
                  </a:lnTo>
                  <a:lnTo>
                    <a:pt x="860" y="115"/>
                  </a:lnTo>
                  <a:lnTo>
                    <a:pt x="861" y="113"/>
                  </a:lnTo>
                  <a:lnTo>
                    <a:pt x="863" y="111"/>
                  </a:lnTo>
                  <a:lnTo>
                    <a:pt x="864" y="108"/>
                  </a:lnTo>
                  <a:lnTo>
                    <a:pt x="866" y="106"/>
                  </a:lnTo>
                  <a:lnTo>
                    <a:pt x="868" y="104"/>
                  </a:lnTo>
                  <a:lnTo>
                    <a:pt x="870" y="101"/>
                  </a:lnTo>
                  <a:lnTo>
                    <a:pt x="872" y="99"/>
                  </a:lnTo>
                  <a:lnTo>
                    <a:pt x="874" y="96"/>
                  </a:lnTo>
                  <a:lnTo>
                    <a:pt x="877" y="94"/>
                  </a:lnTo>
                  <a:lnTo>
                    <a:pt x="879" y="92"/>
                  </a:lnTo>
                  <a:lnTo>
                    <a:pt x="882" y="90"/>
                  </a:lnTo>
                  <a:lnTo>
                    <a:pt x="885" y="87"/>
                  </a:lnTo>
                  <a:lnTo>
                    <a:pt x="888" y="86"/>
                  </a:lnTo>
                  <a:lnTo>
                    <a:pt x="891" y="84"/>
                  </a:lnTo>
                  <a:lnTo>
                    <a:pt x="894" y="82"/>
                  </a:lnTo>
                  <a:lnTo>
                    <a:pt x="897" y="80"/>
                  </a:lnTo>
                  <a:lnTo>
                    <a:pt x="900" y="79"/>
                  </a:lnTo>
                  <a:lnTo>
                    <a:pt x="904" y="77"/>
                  </a:lnTo>
                  <a:lnTo>
                    <a:pt x="907" y="76"/>
                  </a:lnTo>
                  <a:lnTo>
                    <a:pt x="911" y="75"/>
                  </a:lnTo>
                  <a:lnTo>
                    <a:pt x="915" y="73"/>
                  </a:lnTo>
                  <a:lnTo>
                    <a:pt x="919" y="72"/>
                  </a:lnTo>
                  <a:lnTo>
                    <a:pt x="922" y="71"/>
                  </a:lnTo>
                  <a:lnTo>
                    <a:pt x="927" y="71"/>
                  </a:lnTo>
                  <a:lnTo>
                    <a:pt x="931" y="70"/>
                  </a:lnTo>
                  <a:lnTo>
                    <a:pt x="935" y="69"/>
                  </a:lnTo>
                  <a:lnTo>
                    <a:pt x="938" y="69"/>
                  </a:lnTo>
                  <a:lnTo>
                    <a:pt x="942" y="68"/>
                  </a:lnTo>
                  <a:lnTo>
                    <a:pt x="946" y="68"/>
                  </a:lnTo>
                  <a:lnTo>
                    <a:pt x="950" y="68"/>
                  </a:lnTo>
                  <a:lnTo>
                    <a:pt x="953" y="68"/>
                  </a:lnTo>
                  <a:lnTo>
                    <a:pt x="957" y="68"/>
                  </a:lnTo>
                  <a:lnTo>
                    <a:pt x="960" y="68"/>
                  </a:lnTo>
                  <a:lnTo>
                    <a:pt x="964" y="68"/>
                  </a:lnTo>
                  <a:lnTo>
                    <a:pt x="967" y="69"/>
                  </a:lnTo>
                  <a:lnTo>
                    <a:pt x="970" y="69"/>
                  </a:lnTo>
                  <a:lnTo>
                    <a:pt x="974" y="70"/>
                  </a:lnTo>
                  <a:lnTo>
                    <a:pt x="977" y="71"/>
                  </a:lnTo>
                  <a:lnTo>
                    <a:pt x="980" y="71"/>
                  </a:lnTo>
                  <a:lnTo>
                    <a:pt x="983" y="72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1" y="76"/>
                  </a:lnTo>
                  <a:lnTo>
                    <a:pt x="994" y="77"/>
                  </a:lnTo>
                  <a:lnTo>
                    <a:pt x="997" y="78"/>
                  </a:lnTo>
                  <a:lnTo>
                    <a:pt x="999" y="80"/>
                  </a:lnTo>
                  <a:lnTo>
                    <a:pt x="1002" y="81"/>
                  </a:lnTo>
                  <a:lnTo>
                    <a:pt x="1004" y="83"/>
                  </a:lnTo>
                  <a:lnTo>
                    <a:pt x="1007" y="84"/>
                  </a:lnTo>
                  <a:lnTo>
                    <a:pt x="1009" y="86"/>
                  </a:lnTo>
                  <a:lnTo>
                    <a:pt x="1012" y="88"/>
                  </a:lnTo>
                  <a:lnTo>
                    <a:pt x="1014" y="89"/>
                  </a:lnTo>
                  <a:lnTo>
                    <a:pt x="1017" y="91"/>
                  </a:lnTo>
                  <a:lnTo>
                    <a:pt x="1019" y="93"/>
                  </a:lnTo>
                  <a:lnTo>
                    <a:pt x="1021" y="95"/>
                  </a:lnTo>
                  <a:lnTo>
                    <a:pt x="1023" y="97"/>
                  </a:lnTo>
                  <a:lnTo>
                    <a:pt x="1025" y="99"/>
                  </a:lnTo>
                  <a:lnTo>
                    <a:pt x="1027" y="102"/>
                  </a:lnTo>
                  <a:lnTo>
                    <a:pt x="1029" y="104"/>
                  </a:lnTo>
                  <a:lnTo>
                    <a:pt x="1031" y="106"/>
                  </a:lnTo>
                  <a:lnTo>
                    <a:pt x="1033" y="108"/>
                  </a:lnTo>
                  <a:lnTo>
                    <a:pt x="1035" y="110"/>
                  </a:lnTo>
                  <a:lnTo>
                    <a:pt x="1037" y="112"/>
                  </a:lnTo>
                  <a:lnTo>
                    <a:pt x="1039" y="114"/>
                  </a:lnTo>
                  <a:lnTo>
                    <a:pt x="1041" y="116"/>
                  </a:lnTo>
                  <a:lnTo>
                    <a:pt x="1043" y="118"/>
                  </a:lnTo>
                  <a:lnTo>
                    <a:pt x="1045" y="119"/>
                  </a:lnTo>
                  <a:lnTo>
                    <a:pt x="1046" y="121"/>
                  </a:lnTo>
                  <a:lnTo>
                    <a:pt x="1048" y="123"/>
                  </a:lnTo>
                  <a:lnTo>
                    <a:pt x="1050" y="125"/>
                  </a:lnTo>
                  <a:lnTo>
                    <a:pt x="1051" y="127"/>
                  </a:lnTo>
                  <a:lnTo>
                    <a:pt x="1053" y="129"/>
                  </a:lnTo>
                  <a:lnTo>
                    <a:pt x="1054" y="130"/>
                  </a:lnTo>
                  <a:lnTo>
                    <a:pt x="1055" y="132"/>
                  </a:lnTo>
                  <a:lnTo>
                    <a:pt x="1056" y="133"/>
                  </a:lnTo>
                  <a:lnTo>
                    <a:pt x="1057" y="134"/>
                  </a:lnTo>
                  <a:lnTo>
                    <a:pt x="1057" y="135"/>
                  </a:lnTo>
                  <a:lnTo>
                    <a:pt x="1057" y="136"/>
                  </a:lnTo>
                  <a:lnTo>
                    <a:pt x="1057" y="137"/>
                  </a:lnTo>
                  <a:lnTo>
                    <a:pt x="1056" y="137"/>
                  </a:lnTo>
                  <a:lnTo>
                    <a:pt x="1055" y="137"/>
                  </a:lnTo>
                  <a:lnTo>
                    <a:pt x="1054" y="136"/>
                  </a:lnTo>
                  <a:lnTo>
                    <a:pt x="1053" y="136"/>
                  </a:lnTo>
                  <a:lnTo>
                    <a:pt x="1051" y="135"/>
                  </a:lnTo>
                  <a:lnTo>
                    <a:pt x="1049" y="134"/>
                  </a:lnTo>
                  <a:lnTo>
                    <a:pt x="1047" y="133"/>
                  </a:lnTo>
                  <a:lnTo>
                    <a:pt x="1044" y="132"/>
                  </a:lnTo>
                  <a:lnTo>
                    <a:pt x="1042" y="131"/>
                  </a:lnTo>
                  <a:lnTo>
                    <a:pt x="1039" y="130"/>
                  </a:lnTo>
                  <a:lnTo>
                    <a:pt x="1036" y="129"/>
                  </a:lnTo>
                  <a:lnTo>
                    <a:pt x="1034" y="128"/>
                  </a:lnTo>
                  <a:lnTo>
                    <a:pt x="1031" y="127"/>
                  </a:lnTo>
                  <a:lnTo>
                    <a:pt x="1028" y="126"/>
                  </a:lnTo>
                  <a:lnTo>
                    <a:pt x="1025" y="125"/>
                  </a:lnTo>
                  <a:lnTo>
                    <a:pt x="1023" y="125"/>
                  </a:lnTo>
                  <a:lnTo>
                    <a:pt x="1020" y="124"/>
                  </a:lnTo>
                  <a:lnTo>
                    <a:pt x="1017" y="124"/>
                  </a:lnTo>
                  <a:lnTo>
                    <a:pt x="1014" y="123"/>
                  </a:lnTo>
                  <a:lnTo>
                    <a:pt x="1011" y="123"/>
                  </a:lnTo>
                  <a:lnTo>
                    <a:pt x="1008" y="123"/>
                  </a:lnTo>
                  <a:lnTo>
                    <a:pt x="1006" y="123"/>
                  </a:lnTo>
                  <a:lnTo>
                    <a:pt x="1003" y="123"/>
                  </a:lnTo>
                  <a:lnTo>
                    <a:pt x="1000" y="123"/>
                  </a:lnTo>
                  <a:lnTo>
                    <a:pt x="997" y="123"/>
                  </a:lnTo>
                  <a:lnTo>
                    <a:pt x="995" y="124"/>
                  </a:lnTo>
                  <a:lnTo>
                    <a:pt x="993" y="124"/>
                  </a:lnTo>
                  <a:lnTo>
                    <a:pt x="991" y="124"/>
                  </a:lnTo>
                  <a:lnTo>
                    <a:pt x="990" y="124"/>
                  </a:lnTo>
                  <a:lnTo>
                    <a:pt x="989" y="124"/>
                  </a:lnTo>
                  <a:lnTo>
                    <a:pt x="988" y="124"/>
                  </a:lnTo>
                  <a:lnTo>
                    <a:pt x="989" y="124"/>
                  </a:lnTo>
                  <a:lnTo>
                    <a:pt x="990" y="124"/>
                  </a:lnTo>
                  <a:lnTo>
                    <a:pt x="991" y="124"/>
                  </a:lnTo>
                  <a:lnTo>
                    <a:pt x="993" y="124"/>
                  </a:lnTo>
                  <a:lnTo>
                    <a:pt x="995" y="124"/>
                  </a:lnTo>
                  <a:lnTo>
                    <a:pt x="997" y="123"/>
                  </a:lnTo>
                  <a:lnTo>
                    <a:pt x="1000" y="123"/>
                  </a:lnTo>
                  <a:lnTo>
                    <a:pt x="1003" y="123"/>
                  </a:lnTo>
                  <a:lnTo>
                    <a:pt x="1006" y="123"/>
                  </a:lnTo>
                  <a:lnTo>
                    <a:pt x="1008" y="123"/>
                  </a:lnTo>
                  <a:lnTo>
                    <a:pt x="1011" y="123"/>
                  </a:lnTo>
                  <a:lnTo>
                    <a:pt x="1014" y="123"/>
                  </a:lnTo>
                  <a:lnTo>
                    <a:pt x="1017" y="124"/>
                  </a:lnTo>
                  <a:lnTo>
                    <a:pt x="1020" y="124"/>
                  </a:lnTo>
                  <a:lnTo>
                    <a:pt x="1023" y="125"/>
                  </a:lnTo>
                  <a:lnTo>
                    <a:pt x="1025" y="125"/>
                  </a:lnTo>
                  <a:lnTo>
                    <a:pt x="1028" y="126"/>
                  </a:lnTo>
                  <a:lnTo>
                    <a:pt x="1031" y="127"/>
                  </a:lnTo>
                  <a:lnTo>
                    <a:pt x="1034" y="128"/>
                  </a:lnTo>
                  <a:lnTo>
                    <a:pt x="1036" y="129"/>
                  </a:lnTo>
                  <a:lnTo>
                    <a:pt x="1039" y="130"/>
                  </a:lnTo>
                  <a:lnTo>
                    <a:pt x="1042" y="131"/>
                  </a:lnTo>
                  <a:lnTo>
                    <a:pt x="1044" y="132"/>
                  </a:lnTo>
                  <a:lnTo>
                    <a:pt x="1047" y="134"/>
                  </a:lnTo>
                  <a:lnTo>
                    <a:pt x="1049" y="135"/>
                  </a:lnTo>
                  <a:lnTo>
                    <a:pt x="1052" y="136"/>
                  </a:lnTo>
                  <a:lnTo>
                    <a:pt x="1055" y="138"/>
                  </a:lnTo>
                  <a:lnTo>
                    <a:pt x="1057" y="139"/>
                  </a:lnTo>
                  <a:lnTo>
                    <a:pt x="1060" y="141"/>
                  </a:lnTo>
                  <a:lnTo>
                    <a:pt x="1062" y="142"/>
                  </a:lnTo>
                  <a:lnTo>
                    <a:pt x="1065" y="144"/>
                  </a:lnTo>
                  <a:lnTo>
                    <a:pt x="1068" y="145"/>
                  </a:lnTo>
                  <a:lnTo>
                    <a:pt x="1070" y="147"/>
                  </a:lnTo>
                  <a:lnTo>
                    <a:pt x="1073" y="148"/>
                  </a:lnTo>
                  <a:lnTo>
                    <a:pt x="1075" y="150"/>
                  </a:lnTo>
                  <a:lnTo>
                    <a:pt x="1078" y="151"/>
                  </a:lnTo>
                  <a:lnTo>
                    <a:pt x="1080" y="153"/>
                  </a:lnTo>
                  <a:lnTo>
                    <a:pt x="1083" y="155"/>
                  </a:lnTo>
                  <a:lnTo>
                    <a:pt x="1086" y="156"/>
                  </a:lnTo>
                  <a:lnTo>
                    <a:pt x="1088" y="158"/>
                  </a:lnTo>
                  <a:lnTo>
                    <a:pt x="1091" y="160"/>
                  </a:lnTo>
                  <a:lnTo>
                    <a:pt x="1093" y="162"/>
                  </a:lnTo>
                  <a:lnTo>
                    <a:pt x="1096" y="165"/>
                  </a:lnTo>
                  <a:lnTo>
                    <a:pt x="1098" y="167"/>
                  </a:lnTo>
                  <a:lnTo>
                    <a:pt x="1101" y="170"/>
                  </a:lnTo>
                  <a:lnTo>
                    <a:pt x="1103" y="173"/>
                  </a:lnTo>
                  <a:lnTo>
                    <a:pt x="1105" y="177"/>
                  </a:lnTo>
                  <a:lnTo>
                    <a:pt x="1108" y="180"/>
                  </a:lnTo>
                  <a:lnTo>
                    <a:pt x="1110" y="184"/>
                  </a:lnTo>
                  <a:lnTo>
                    <a:pt x="1113" y="188"/>
                  </a:lnTo>
                  <a:lnTo>
                    <a:pt x="1115" y="192"/>
                  </a:lnTo>
                  <a:lnTo>
                    <a:pt x="1117" y="196"/>
                  </a:lnTo>
                  <a:lnTo>
                    <a:pt x="1120" y="201"/>
                  </a:lnTo>
                  <a:lnTo>
                    <a:pt x="1122" y="206"/>
                  </a:lnTo>
                  <a:lnTo>
                    <a:pt x="1125" y="211"/>
                  </a:lnTo>
                  <a:lnTo>
                    <a:pt x="1127" y="216"/>
                  </a:lnTo>
                  <a:lnTo>
                    <a:pt x="1129" y="221"/>
                  </a:lnTo>
                  <a:lnTo>
                    <a:pt x="1131" y="227"/>
                  </a:lnTo>
                  <a:lnTo>
                    <a:pt x="1133" y="232"/>
                  </a:lnTo>
                  <a:lnTo>
                    <a:pt x="1135" y="237"/>
                  </a:lnTo>
                  <a:lnTo>
                    <a:pt x="1136" y="243"/>
                  </a:lnTo>
                  <a:lnTo>
                    <a:pt x="1138" y="249"/>
                  </a:lnTo>
                  <a:lnTo>
                    <a:pt x="1140" y="254"/>
                  </a:lnTo>
                  <a:lnTo>
                    <a:pt x="1141" y="260"/>
                  </a:lnTo>
                  <a:lnTo>
                    <a:pt x="1142" y="266"/>
                  </a:lnTo>
                  <a:lnTo>
                    <a:pt x="1143" y="272"/>
                  </a:lnTo>
                  <a:lnTo>
                    <a:pt x="1144" y="278"/>
                  </a:lnTo>
                  <a:lnTo>
                    <a:pt x="1145" y="284"/>
                  </a:lnTo>
                  <a:lnTo>
                    <a:pt x="1146" y="290"/>
                  </a:lnTo>
                  <a:lnTo>
                    <a:pt x="1147" y="297"/>
                  </a:lnTo>
                  <a:lnTo>
                    <a:pt x="1147" y="303"/>
                  </a:lnTo>
                  <a:lnTo>
                    <a:pt x="1148" y="309"/>
                  </a:lnTo>
                  <a:lnTo>
                    <a:pt x="1148" y="315"/>
                  </a:lnTo>
                  <a:lnTo>
                    <a:pt x="1148" y="321"/>
                  </a:lnTo>
                  <a:lnTo>
                    <a:pt x="1148" y="328"/>
                  </a:lnTo>
                  <a:lnTo>
                    <a:pt x="1148" y="333"/>
                  </a:lnTo>
                  <a:lnTo>
                    <a:pt x="1147" y="339"/>
                  </a:lnTo>
                  <a:lnTo>
                    <a:pt x="1147" y="345"/>
                  </a:lnTo>
                  <a:lnTo>
                    <a:pt x="1146" y="351"/>
                  </a:lnTo>
                  <a:lnTo>
                    <a:pt x="1145" y="356"/>
                  </a:lnTo>
                  <a:lnTo>
                    <a:pt x="1144" y="362"/>
                  </a:lnTo>
                  <a:lnTo>
                    <a:pt x="1143" y="367"/>
                  </a:lnTo>
                  <a:lnTo>
                    <a:pt x="1142" y="372"/>
                  </a:lnTo>
                  <a:lnTo>
                    <a:pt x="1141" y="377"/>
                  </a:lnTo>
                  <a:lnTo>
                    <a:pt x="1139" y="382"/>
                  </a:lnTo>
                  <a:lnTo>
                    <a:pt x="1137" y="387"/>
                  </a:lnTo>
                  <a:lnTo>
                    <a:pt x="1135" y="392"/>
                  </a:lnTo>
                  <a:lnTo>
                    <a:pt x="1133" y="397"/>
                  </a:lnTo>
                  <a:lnTo>
                    <a:pt x="1131" y="401"/>
                  </a:lnTo>
                  <a:lnTo>
                    <a:pt x="1129" y="406"/>
                  </a:lnTo>
                  <a:lnTo>
                    <a:pt x="1127" y="410"/>
                  </a:lnTo>
                  <a:lnTo>
                    <a:pt x="1125" y="414"/>
                  </a:lnTo>
                  <a:lnTo>
                    <a:pt x="1123" y="418"/>
                  </a:lnTo>
                  <a:lnTo>
                    <a:pt x="1121" y="422"/>
                  </a:lnTo>
                  <a:lnTo>
                    <a:pt x="1118" y="426"/>
                  </a:lnTo>
                  <a:lnTo>
                    <a:pt x="1116" y="429"/>
                  </a:lnTo>
                  <a:lnTo>
                    <a:pt x="1114" y="433"/>
                  </a:lnTo>
                  <a:lnTo>
                    <a:pt x="1111" y="436"/>
                  </a:lnTo>
                  <a:lnTo>
                    <a:pt x="1109" y="439"/>
                  </a:lnTo>
                  <a:lnTo>
                    <a:pt x="1106" y="442"/>
                  </a:lnTo>
                  <a:lnTo>
                    <a:pt x="1104" y="445"/>
                  </a:lnTo>
                  <a:lnTo>
                    <a:pt x="1101" y="448"/>
                  </a:lnTo>
                  <a:lnTo>
                    <a:pt x="1099" y="450"/>
                  </a:lnTo>
                  <a:close/>
                </a:path>
              </a:pathLst>
            </a:custGeom>
            <a:solidFill>
              <a:srgbClr val="EEEEE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2234" name="Group 248"/>
            <p:cNvGrpSpPr>
              <a:grpSpLocks/>
            </p:cNvGrpSpPr>
            <p:nvPr/>
          </p:nvGrpSpPr>
          <p:grpSpPr bwMode="auto">
            <a:xfrm>
              <a:off x="2576" y="2996"/>
              <a:ext cx="396" cy="216"/>
              <a:chOff x="2576" y="2996"/>
              <a:chExt cx="396" cy="216"/>
            </a:xfrm>
          </p:grpSpPr>
          <p:sp>
            <p:nvSpPr>
              <p:cNvPr id="52235" name="Oval 249"/>
              <p:cNvSpPr>
                <a:spLocks noChangeArrowheads="1"/>
              </p:cNvSpPr>
              <p:nvPr/>
            </p:nvSpPr>
            <p:spPr bwMode="auto">
              <a:xfrm>
                <a:off x="2792" y="2996"/>
                <a:ext cx="180" cy="72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2236" name="Oval 250"/>
              <p:cNvSpPr>
                <a:spLocks noChangeArrowheads="1"/>
              </p:cNvSpPr>
              <p:nvPr/>
            </p:nvSpPr>
            <p:spPr bwMode="auto">
              <a:xfrm>
                <a:off x="2684" y="3104"/>
                <a:ext cx="144" cy="36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2237" name="Oval 251"/>
              <p:cNvSpPr>
                <a:spLocks noChangeArrowheads="1"/>
              </p:cNvSpPr>
              <p:nvPr/>
            </p:nvSpPr>
            <p:spPr bwMode="auto">
              <a:xfrm>
                <a:off x="2576" y="3176"/>
                <a:ext cx="108" cy="36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</p:grp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500938" y="1571625"/>
            <a:ext cx="1357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Why</a:t>
            </a:r>
            <a:endParaRPr lang="zh-CN" altLang="en-US" sz="400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8625" y="3786188"/>
            <a:ext cx="478631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440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因为</a:t>
            </a:r>
            <a:r>
              <a:rPr lang="zh-CN" altLang="en-US" sz="44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我想睡觉，</a:t>
            </a:r>
            <a:endParaRPr lang="en-US" altLang="zh-CN" sz="440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Times New Roman" pitchFamily="18" charset="0"/>
            </a:endParaRPr>
          </a:p>
          <a:p>
            <a:pPr eaLnBrk="0" hangingPunct="0"/>
            <a:r>
              <a:rPr lang="zh-CN" altLang="en-US" sz="440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所以</a:t>
            </a:r>
            <a:r>
              <a:rPr lang="zh-CN" altLang="en-US" sz="44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我不去跳舞。 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14313" y="3071813"/>
            <a:ext cx="30051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（想睡觉）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0" grpId="0"/>
      <p:bldP spid="18" grpId="0"/>
      <p:bldP spid="20" grpId="0"/>
      <p:bldP spid="2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85750" y="2786063"/>
            <a:ext cx="5108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zh-CN" altLang="en-US" sz="3200">
                <a:latin typeface="楷体_GB2312" pitchFamily="49" charset="-122"/>
                <a:ea typeface="楷体_GB2312" pitchFamily="49" charset="-122"/>
              </a:rPr>
              <a:t>为什么你明天请我听音乐？</a:t>
            </a:r>
          </a:p>
        </p:txBody>
      </p:sp>
      <p:grpSp>
        <p:nvGrpSpPr>
          <p:cNvPr id="2" name="Group 252"/>
          <p:cNvGrpSpPr>
            <a:grpSpLocks/>
          </p:cNvGrpSpPr>
          <p:nvPr/>
        </p:nvGrpSpPr>
        <p:grpSpPr bwMode="auto">
          <a:xfrm>
            <a:off x="3071813" y="1143000"/>
            <a:ext cx="4095750" cy="1498600"/>
            <a:chOff x="2651" y="2530"/>
            <a:chExt cx="1545" cy="719"/>
          </a:xfrm>
        </p:grpSpPr>
        <p:sp>
          <p:nvSpPr>
            <p:cNvPr id="53262" name="Freeform 253"/>
            <p:cNvSpPr>
              <a:spLocks/>
            </p:cNvSpPr>
            <p:nvPr/>
          </p:nvSpPr>
          <p:spPr bwMode="auto">
            <a:xfrm>
              <a:off x="2651" y="2530"/>
              <a:ext cx="1149" cy="719"/>
            </a:xfrm>
            <a:custGeom>
              <a:avLst/>
              <a:gdLst>
                <a:gd name="T0" fmla="*/ 102 w 1149"/>
                <a:gd name="T1" fmla="*/ 167 h 719"/>
                <a:gd name="T2" fmla="*/ 175 w 1149"/>
                <a:gd name="T3" fmla="*/ 77 h 719"/>
                <a:gd name="T4" fmla="*/ 248 w 1149"/>
                <a:gd name="T5" fmla="*/ 68 h 719"/>
                <a:gd name="T6" fmla="*/ 292 w 1149"/>
                <a:gd name="T7" fmla="*/ 111 h 719"/>
                <a:gd name="T8" fmla="*/ 292 w 1149"/>
                <a:gd name="T9" fmla="*/ 105 h 719"/>
                <a:gd name="T10" fmla="*/ 334 w 1149"/>
                <a:gd name="T11" fmla="*/ 42 h 719"/>
                <a:gd name="T12" fmla="*/ 415 w 1149"/>
                <a:gd name="T13" fmla="*/ 5 h 719"/>
                <a:gd name="T14" fmla="*/ 505 w 1149"/>
                <a:gd name="T15" fmla="*/ 4 h 719"/>
                <a:gd name="T16" fmla="*/ 568 w 1149"/>
                <a:gd name="T17" fmla="*/ 25 h 719"/>
                <a:gd name="T18" fmla="*/ 597 w 1149"/>
                <a:gd name="T19" fmla="*/ 63 h 719"/>
                <a:gd name="T20" fmla="*/ 545 w 1149"/>
                <a:gd name="T21" fmla="*/ 80 h 719"/>
                <a:gd name="T22" fmla="*/ 510 w 1149"/>
                <a:gd name="T23" fmla="*/ 113 h 719"/>
                <a:gd name="T24" fmla="*/ 512 w 1149"/>
                <a:gd name="T25" fmla="*/ 110 h 719"/>
                <a:gd name="T26" fmla="*/ 550 w 1149"/>
                <a:gd name="T27" fmla="*/ 77 h 719"/>
                <a:gd name="T28" fmla="*/ 617 w 1149"/>
                <a:gd name="T29" fmla="*/ 68 h 719"/>
                <a:gd name="T30" fmla="*/ 679 w 1149"/>
                <a:gd name="T31" fmla="*/ 77 h 719"/>
                <a:gd name="T32" fmla="*/ 682 w 1149"/>
                <a:gd name="T33" fmla="*/ 112 h 719"/>
                <a:gd name="T34" fmla="*/ 706 w 1149"/>
                <a:gd name="T35" fmla="*/ 88 h 719"/>
                <a:gd name="T36" fmla="*/ 779 w 1149"/>
                <a:gd name="T37" fmla="*/ 67 h 719"/>
                <a:gd name="T38" fmla="*/ 842 w 1149"/>
                <a:gd name="T39" fmla="*/ 94 h 719"/>
                <a:gd name="T40" fmla="*/ 873 w 1149"/>
                <a:gd name="T41" fmla="*/ 136 h 719"/>
                <a:gd name="T42" fmla="*/ 894 w 1149"/>
                <a:gd name="T43" fmla="*/ 177 h 719"/>
                <a:gd name="T44" fmla="*/ 888 w 1149"/>
                <a:gd name="T45" fmla="*/ 139 h 719"/>
                <a:gd name="T46" fmla="*/ 937 w 1149"/>
                <a:gd name="T47" fmla="*/ 103 h 719"/>
                <a:gd name="T48" fmla="*/ 1012 w 1149"/>
                <a:gd name="T49" fmla="*/ 104 h 719"/>
                <a:gd name="T50" fmla="*/ 1075 w 1149"/>
                <a:gd name="T51" fmla="*/ 132 h 719"/>
                <a:gd name="T52" fmla="*/ 1115 w 1149"/>
                <a:gd name="T53" fmla="*/ 179 h 719"/>
                <a:gd name="T54" fmla="*/ 1148 w 1149"/>
                <a:gd name="T55" fmla="*/ 259 h 719"/>
                <a:gd name="T56" fmla="*/ 1137 w 1149"/>
                <a:gd name="T57" fmla="*/ 324 h 719"/>
                <a:gd name="T58" fmla="*/ 1109 w 1149"/>
                <a:gd name="T59" fmla="*/ 349 h 719"/>
                <a:gd name="T60" fmla="*/ 1082 w 1149"/>
                <a:gd name="T61" fmla="*/ 325 h 719"/>
                <a:gd name="T62" fmla="*/ 1122 w 1149"/>
                <a:gd name="T63" fmla="*/ 399 h 719"/>
                <a:gd name="T64" fmla="*/ 1122 w 1149"/>
                <a:gd name="T65" fmla="*/ 503 h 719"/>
                <a:gd name="T66" fmla="*/ 1081 w 1149"/>
                <a:gd name="T67" fmla="*/ 574 h 719"/>
                <a:gd name="T68" fmla="*/ 1012 w 1149"/>
                <a:gd name="T69" fmla="*/ 619 h 719"/>
                <a:gd name="T70" fmla="*/ 940 w 1149"/>
                <a:gd name="T71" fmla="*/ 637 h 719"/>
                <a:gd name="T72" fmla="*/ 944 w 1149"/>
                <a:gd name="T73" fmla="*/ 638 h 719"/>
                <a:gd name="T74" fmla="*/ 930 w 1149"/>
                <a:gd name="T75" fmla="*/ 673 h 719"/>
                <a:gd name="T76" fmla="*/ 863 w 1149"/>
                <a:gd name="T77" fmla="*/ 716 h 719"/>
                <a:gd name="T78" fmla="*/ 803 w 1149"/>
                <a:gd name="T79" fmla="*/ 709 h 719"/>
                <a:gd name="T80" fmla="*/ 755 w 1149"/>
                <a:gd name="T81" fmla="*/ 665 h 719"/>
                <a:gd name="T82" fmla="*/ 768 w 1149"/>
                <a:gd name="T83" fmla="*/ 627 h 719"/>
                <a:gd name="T84" fmla="*/ 732 w 1149"/>
                <a:gd name="T85" fmla="*/ 657 h 719"/>
                <a:gd name="T86" fmla="*/ 653 w 1149"/>
                <a:gd name="T87" fmla="*/ 695 h 719"/>
                <a:gd name="T88" fmla="*/ 569 w 1149"/>
                <a:gd name="T89" fmla="*/ 700 h 719"/>
                <a:gd name="T90" fmla="*/ 515 w 1149"/>
                <a:gd name="T91" fmla="*/ 658 h 719"/>
                <a:gd name="T92" fmla="*/ 530 w 1149"/>
                <a:gd name="T93" fmla="*/ 697 h 719"/>
                <a:gd name="T94" fmla="*/ 436 w 1149"/>
                <a:gd name="T95" fmla="*/ 700 h 719"/>
                <a:gd name="T96" fmla="*/ 348 w 1149"/>
                <a:gd name="T97" fmla="*/ 668 h 719"/>
                <a:gd name="T98" fmla="*/ 298 w 1149"/>
                <a:gd name="T99" fmla="*/ 607 h 719"/>
                <a:gd name="T100" fmla="*/ 292 w 1149"/>
                <a:gd name="T101" fmla="*/ 578 h 719"/>
                <a:gd name="T102" fmla="*/ 276 w 1149"/>
                <a:gd name="T103" fmla="*/ 619 h 719"/>
                <a:gd name="T104" fmla="*/ 210 w 1149"/>
                <a:gd name="T105" fmla="*/ 649 h 719"/>
                <a:gd name="T106" fmla="*/ 146 w 1149"/>
                <a:gd name="T107" fmla="*/ 637 h 719"/>
                <a:gd name="T108" fmla="*/ 103 w 1149"/>
                <a:gd name="T109" fmla="*/ 599 h 719"/>
                <a:gd name="T110" fmla="*/ 101 w 1149"/>
                <a:gd name="T111" fmla="*/ 585 h 719"/>
                <a:gd name="T112" fmla="*/ 155 w 1149"/>
                <a:gd name="T113" fmla="*/ 594 h 719"/>
                <a:gd name="T114" fmla="*/ 128 w 1149"/>
                <a:gd name="T115" fmla="*/ 594 h 719"/>
                <a:gd name="T116" fmla="*/ 75 w 1149"/>
                <a:gd name="T117" fmla="*/ 570 h 719"/>
                <a:gd name="T118" fmla="*/ 26 w 1149"/>
                <a:gd name="T119" fmla="*/ 512 h 719"/>
                <a:gd name="T120" fmla="*/ 0 w 1149"/>
                <a:gd name="T121" fmla="*/ 397 h 719"/>
                <a:gd name="T122" fmla="*/ 27 w 1149"/>
                <a:gd name="T123" fmla="*/ 296 h 71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49"/>
                <a:gd name="T187" fmla="*/ 0 h 719"/>
                <a:gd name="T188" fmla="*/ 1149 w 1149"/>
                <a:gd name="T189" fmla="*/ 719 h 71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49" h="719">
                  <a:moveTo>
                    <a:pt x="49" y="268"/>
                  </a:moveTo>
                  <a:lnTo>
                    <a:pt x="52" y="265"/>
                  </a:lnTo>
                  <a:lnTo>
                    <a:pt x="55" y="262"/>
                  </a:lnTo>
                  <a:lnTo>
                    <a:pt x="57" y="259"/>
                  </a:lnTo>
                  <a:lnTo>
                    <a:pt x="60" y="255"/>
                  </a:lnTo>
                  <a:lnTo>
                    <a:pt x="63" y="252"/>
                  </a:lnTo>
                  <a:lnTo>
                    <a:pt x="65" y="247"/>
                  </a:lnTo>
                  <a:lnTo>
                    <a:pt x="68" y="243"/>
                  </a:lnTo>
                  <a:lnTo>
                    <a:pt x="71" y="238"/>
                  </a:lnTo>
                  <a:lnTo>
                    <a:pt x="73" y="233"/>
                  </a:lnTo>
                  <a:lnTo>
                    <a:pt x="76" y="228"/>
                  </a:lnTo>
                  <a:lnTo>
                    <a:pt x="79" y="222"/>
                  </a:lnTo>
                  <a:lnTo>
                    <a:pt x="82" y="216"/>
                  </a:lnTo>
                  <a:lnTo>
                    <a:pt x="84" y="209"/>
                  </a:lnTo>
                  <a:lnTo>
                    <a:pt x="87" y="203"/>
                  </a:lnTo>
                  <a:lnTo>
                    <a:pt x="90" y="196"/>
                  </a:lnTo>
                  <a:lnTo>
                    <a:pt x="93" y="188"/>
                  </a:lnTo>
                  <a:lnTo>
                    <a:pt x="96" y="181"/>
                  </a:lnTo>
                  <a:lnTo>
                    <a:pt x="99" y="174"/>
                  </a:lnTo>
                  <a:lnTo>
                    <a:pt x="102" y="167"/>
                  </a:lnTo>
                  <a:lnTo>
                    <a:pt x="105" y="160"/>
                  </a:lnTo>
                  <a:lnTo>
                    <a:pt x="108" y="154"/>
                  </a:lnTo>
                  <a:lnTo>
                    <a:pt x="111" y="148"/>
                  </a:lnTo>
                  <a:lnTo>
                    <a:pt x="114" y="142"/>
                  </a:lnTo>
                  <a:lnTo>
                    <a:pt x="118" y="136"/>
                  </a:lnTo>
                  <a:lnTo>
                    <a:pt x="121" y="130"/>
                  </a:lnTo>
                  <a:lnTo>
                    <a:pt x="125" y="125"/>
                  </a:lnTo>
                  <a:lnTo>
                    <a:pt x="128" y="120"/>
                  </a:lnTo>
                  <a:lnTo>
                    <a:pt x="132" y="115"/>
                  </a:lnTo>
                  <a:lnTo>
                    <a:pt x="136" y="110"/>
                  </a:lnTo>
                  <a:lnTo>
                    <a:pt x="140" y="106"/>
                  </a:lnTo>
                  <a:lnTo>
                    <a:pt x="143" y="102"/>
                  </a:lnTo>
                  <a:lnTo>
                    <a:pt x="147" y="98"/>
                  </a:lnTo>
                  <a:lnTo>
                    <a:pt x="151" y="94"/>
                  </a:lnTo>
                  <a:lnTo>
                    <a:pt x="155" y="91"/>
                  </a:lnTo>
                  <a:lnTo>
                    <a:pt x="159" y="88"/>
                  </a:lnTo>
                  <a:lnTo>
                    <a:pt x="163" y="85"/>
                  </a:lnTo>
                  <a:lnTo>
                    <a:pt x="167" y="82"/>
                  </a:lnTo>
                  <a:lnTo>
                    <a:pt x="171" y="79"/>
                  </a:lnTo>
                  <a:lnTo>
                    <a:pt x="175" y="77"/>
                  </a:lnTo>
                  <a:lnTo>
                    <a:pt x="179" y="74"/>
                  </a:lnTo>
                  <a:lnTo>
                    <a:pt x="183" y="72"/>
                  </a:lnTo>
                  <a:lnTo>
                    <a:pt x="186" y="71"/>
                  </a:lnTo>
                  <a:lnTo>
                    <a:pt x="190" y="69"/>
                  </a:lnTo>
                  <a:lnTo>
                    <a:pt x="194" y="68"/>
                  </a:lnTo>
                  <a:lnTo>
                    <a:pt x="198" y="66"/>
                  </a:lnTo>
                  <a:lnTo>
                    <a:pt x="202" y="65"/>
                  </a:lnTo>
                  <a:lnTo>
                    <a:pt x="205" y="65"/>
                  </a:lnTo>
                  <a:lnTo>
                    <a:pt x="209" y="64"/>
                  </a:lnTo>
                  <a:lnTo>
                    <a:pt x="213" y="64"/>
                  </a:lnTo>
                  <a:lnTo>
                    <a:pt x="216" y="64"/>
                  </a:lnTo>
                  <a:lnTo>
                    <a:pt x="220" y="63"/>
                  </a:lnTo>
                  <a:lnTo>
                    <a:pt x="224" y="64"/>
                  </a:lnTo>
                  <a:lnTo>
                    <a:pt x="227" y="64"/>
                  </a:lnTo>
                  <a:lnTo>
                    <a:pt x="231" y="64"/>
                  </a:lnTo>
                  <a:lnTo>
                    <a:pt x="234" y="65"/>
                  </a:lnTo>
                  <a:lnTo>
                    <a:pt x="238" y="65"/>
                  </a:lnTo>
                  <a:lnTo>
                    <a:pt x="241" y="66"/>
                  </a:lnTo>
                  <a:lnTo>
                    <a:pt x="245" y="67"/>
                  </a:lnTo>
                  <a:lnTo>
                    <a:pt x="248" y="68"/>
                  </a:lnTo>
                  <a:lnTo>
                    <a:pt x="252" y="70"/>
                  </a:lnTo>
                  <a:lnTo>
                    <a:pt x="255" y="71"/>
                  </a:lnTo>
                  <a:lnTo>
                    <a:pt x="258" y="73"/>
                  </a:lnTo>
                  <a:lnTo>
                    <a:pt x="262" y="75"/>
                  </a:lnTo>
                  <a:lnTo>
                    <a:pt x="265" y="77"/>
                  </a:lnTo>
                  <a:lnTo>
                    <a:pt x="268" y="79"/>
                  </a:lnTo>
                  <a:lnTo>
                    <a:pt x="271" y="81"/>
                  </a:lnTo>
                  <a:lnTo>
                    <a:pt x="274" y="83"/>
                  </a:lnTo>
                  <a:lnTo>
                    <a:pt x="277" y="85"/>
                  </a:lnTo>
                  <a:lnTo>
                    <a:pt x="279" y="87"/>
                  </a:lnTo>
                  <a:lnTo>
                    <a:pt x="281" y="89"/>
                  </a:lnTo>
                  <a:lnTo>
                    <a:pt x="283" y="92"/>
                  </a:lnTo>
                  <a:lnTo>
                    <a:pt x="285" y="94"/>
                  </a:lnTo>
                  <a:lnTo>
                    <a:pt x="287" y="96"/>
                  </a:lnTo>
                  <a:lnTo>
                    <a:pt x="288" y="98"/>
                  </a:lnTo>
                  <a:lnTo>
                    <a:pt x="289" y="101"/>
                  </a:lnTo>
                  <a:lnTo>
                    <a:pt x="290" y="103"/>
                  </a:lnTo>
                  <a:lnTo>
                    <a:pt x="291" y="106"/>
                  </a:lnTo>
                  <a:lnTo>
                    <a:pt x="291" y="108"/>
                  </a:lnTo>
                  <a:lnTo>
                    <a:pt x="292" y="111"/>
                  </a:lnTo>
                  <a:lnTo>
                    <a:pt x="292" y="113"/>
                  </a:lnTo>
                  <a:lnTo>
                    <a:pt x="292" y="116"/>
                  </a:lnTo>
                  <a:lnTo>
                    <a:pt x="292" y="118"/>
                  </a:lnTo>
                  <a:lnTo>
                    <a:pt x="292" y="119"/>
                  </a:lnTo>
                  <a:lnTo>
                    <a:pt x="292" y="121"/>
                  </a:lnTo>
                  <a:lnTo>
                    <a:pt x="292" y="122"/>
                  </a:lnTo>
                  <a:lnTo>
                    <a:pt x="292" y="123"/>
                  </a:lnTo>
                  <a:lnTo>
                    <a:pt x="292" y="124"/>
                  </a:lnTo>
                  <a:lnTo>
                    <a:pt x="292" y="123"/>
                  </a:lnTo>
                  <a:lnTo>
                    <a:pt x="292" y="122"/>
                  </a:lnTo>
                  <a:lnTo>
                    <a:pt x="292" y="121"/>
                  </a:lnTo>
                  <a:lnTo>
                    <a:pt x="292" y="119"/>
                  </a:lnTo>
                  <a:lnTo>
                    <a:pt x="292" y="118"/>
                  </a:lnTo>
                  <a:lnTo>
                    <a:pt x="292" y="116"/>
                  </a:lnTo>
                  <a:lnTo>
                    <a:pt x="292" y="113"/>
                  </a:lnTo>
                  <a:lnTo>
                    <a:pt x="292" y="111"/>
                  </a:lnTo>
                  <a:lnTo>
                    <a:pt x="292" y="108"/>
                  </a:lnTo>
                  <a:lnTo>
                    <a:pt x="292" y="105"/>
                  </a:lnTo>
                  <a:lnTo>
                    <a:pt x="293" y="102"/>
                  </a:lnTo>
                  <a:lnTo>
                    <a:pt x="294" y="100"/>
                  </a:lnTo>
                  <a:lnTo>
                    <a:pt x="295" y="97"/>
                  </a:lnTo>
                  <a:lnTo>
                    <a:pt x="296" y="94"/>
                  </a:lnTo>
                  <a:lnTo>
                    <a:pt x="297" y="91"/>
                  </a:lnTo>
                  <a:lnTo>
                    <a:pt x="299" y="88"/>
                  </a:lnTo>
                  <a:lnTo>
                    <a:pt x="300" y="84"/>
                  </a:lnTo>
                  <a:lnTo>
                    <a:pt x="302" y="81"/>
                  </a:lnTo>
                  <a:lnTo>
                    <a:pt x="304" y="78"/>
                  </a:lnTo>
                  <a:lnTo>
                    <a:pt x="306" y="75"/>
                  </a:lnTo>
                  <a:lnTo>
                    <a:pt x="308" y="71"/>
                  </a:lnTo>
                  <a:lnTo>
                    <a:pt x="311" y="68"/>
                  </a:lnTo>
                  <a:lnTo>
                    <a:pt x="313" y="64"/>
                  </a:lnTo>
                  <a:lnTo>
                    <a:pt x="316" y="61"/>
                  </a:lnTo>
                  <a:lnTo>
                    <a:pt x="319" y="57"/>
                  </a:lnTo>
                  <a:lnTo>
                    <a:pt x="322" y="54"/>
                  </a:lnTo>
                  <a:lnTo>
                    <a:pt x="325" y="51"/>
                  </a:lnTo>
                  <a:lnTo>
                    <a:pt x="328" y="48"/>
                  </a:lnTo>
                  <a:lnTo>
                    <a:pt x="331" y="45"/>
                  </a:lnTo>
                  <a:lnTo>
                    <a:pt x="334" y="42"/>
                  </a:lnTo>
                  <a:lnTo>
                    <a:pt x="338" y="39"/>
                  </a:lnTo>
                  <a:lnTo>
                    <a:pt x="341" y="36"/>
                  </a:lnTo>
                  <a:lnTo>
                    <a:pt x="345" y="34"/>
                  </a:lnTo>
                  <a:lnTo>
                    <a:pt x="348" y="31"/>
                  </a:lnTo>
                  <a:lnTo>
                    <a:pt x="352" y="29"/>
                  </a:lnTo>
                  <a:lnTo>
                    <a:pt x="356" y="26"/>
                  </a:lnTo>
                  <a:lnTo>
                    <a:pt x="359" y="24"/>
                  </a:lnTo>
                  <a:lnTo>
                    <a:pt x="363" y="22"/>
                  </a:lnTo>
                  <a:lnTo>
                    <a:pt x="367" y="20"/>
                  </a:lnTo>
                  <a:lnTo>
                    <a:pt x="371" y="18"/>
                  </a:lnTo>
                  <a:lnTo>
                    <a:pt x="375" y="17"/>
                  </a:lnTo>
                  <a:lnTo>
                    <a:pt x="379" y="15"/>
                  </a:lnTo>
                  <a:lnTo>
                    <a:pt x="384" y="13"/>
                  </a:lnTo>
                  <a:lnTo>
                    <a:pt x="388" y="12"/>
                  </a:lnTo>
                  <a:lnTo>
                    <a:pt x="392" y="11"/>
                  </a:lnTo>
                  <a:lnTo>
                    <a:pt x="397" y="9"/>
                  </a:lnTo>
                  <a:lnTo>
                    <a:pt x="401" y="8"/>
                  </a:lnTo>
                  <a:lnTo>
                    <a:pt x="406" y="7"/>
                  </a:lnTo>
                  <a:lnTo>
                    <a:pt x="410" y="6"/>
                  </a:lnTo>
                  <a:lnTo>
                    <a:pt x="415" y="5"/>
                  </a:lnTo>
                  <a:lnTo>
                    <a:pt x="420" y="4"/>
                  </a:lnTo>
                  <a:lnTo>
                    <a:pt x="424" y="3"/>
                  </a:lnTo>
                  <a:lnTo>
                    <a:pt x="429" y="3"/>
                  </a:lnTo>
                  <a:lnTo>
                    <a:pt x="434" y="2"/>
                  </a:lnTo>
                  <a:lnTo>
                    <a:pt x="439" y="2"/>
                  </a:lnTo>
                  <a:lnTo>
                    <a:pt x="444" y="1"/>
                  </a:lnTo>
                  <a:lnTo>
                    <a:pt x="449" y="1"/>
                  </a:lnTo>
                  <a:lnTo>
                    <a:pt x="454" y="1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67" y="0"/>
                  </a:lnTo>
                  <a:lnTo>
                    <a:pt x="472" y="0"/>
                  </a:lnTo>
                  <a:lnTo>
                    <a:pt x="476" y="0"/>
                  </a:lnTo>
                  <a:lnTo>
                    <a:pt x="481" y="1"/>
                  </a:lnTo>
                  <a:lnTo>
                    <a:pt x="485" y="1"/>
                  </a:lnTo>
                  <a:lnTo>
                    <a:pt x="489" y="1"/>
                  </a:lnTo>
                  <a:lnTo>
                    <a:pt x="493" y="2"/>
                  </a:lnTo>
                  <a:lnTo>
                    <a:pt x="497" y="2"/>
                  </a:lnTo>
                  <a:lnTo>
                    <a:pt x="501" y="3"/>
                  </a:lnTo>
                  <a:lnTo>
                    <a:pt x="505" y="4"/>
                  </a:lnTo>
                  <a:lnTo>
                    <a:pt x="509" y="4"/>
                  </a:lnTo>
                  <a:lnTo>
                    <a:pt x="513" y="5"/>
                  </a:lnTo>
                  <a:lnTo>
                    <a:pt x="517" y="6"/>
                  </a:lnTo>
                  <a:lnTo>
                    <a:pt x="520" y="7"/>
                  </a:lnTo>
                  <a:lnTo>
                    <a:pt x="524" y="8"/>
                  </a:lnTo>
                  <a:lnTo>
                    <a:pt x="527" y="9"/>
                  </a:lnTo>
                  <a:lnTo>
                    <a:pt x="531" y="10"/>
                  </a:lnTo>
                  <a:lnTo>
                    <a:pt x="534" y="11"/>
                  </a:lnTo>
                  <a:lnTo>
                    <a:pt x="537" y="12"/>
                  </a:lnTo>
                  <a:lnTo>
                    <a:pt x="540" y="13"/>
                  </a:lnTo>
                  <a:lnTo>
                    <a:pt x="543" y="14"/>
                  </a:lnTo>
                  <a:lnTo>
                    <a:pt x="546" y="15"/>
                  </a:lnTo>
                  <a:lnTo>
                    <a:pt x="549" y="16"/>
                  </a:lnTo>
                  <a:lnTo>
                    <a:pt x="552" y="17"/>
                  </a:lnTo>
                  <a:lnTo>
                    <a:pt x="555" y="19"/>
                  </a:lnTo>
                  <a:lnTo>
                    <a:pt x="558" y="20"/>
                  </a:lnTo>
                  <a:lnTo>
                    <a:pt x="561" y="21"/>
                  </a:lnTo>
                  <a:lnTo>
                    <a:pt x="563" y="23"/>
                  </a:lnTo>
                  <a:lnTo>
                    <a:pt x="566" y="24"/>
                  </a:lnTo>
                  <a:lnTo>
                    <a:pt x="568" y="25"/>
                  </a:lnTo>
                  <a:lnTo>
                    <a:pt x="571" y="27"/>
                  </a:lnTo>
                  <a:lnTo>
                    <a:pt x="573" y="29"/>
                  </a:lnTo>
                  <a:lnTo>
                    <a:pt x="575" y="30"/>
                  </a:lnTo>
                  <a:lnTo>
                    <a:pt x="577" y="32"/>
                  </a:lnTo>
                  <a:lnTo>
                    <a:pt x="579" y="34"/>
                  </a:lnTo>
                  <a:lnTo>
                    <a:pt x="581" y="36"/>
                  </a:lnTo>
                  <a:lnTo>
                    <a:pt x="583" y="37"/>
                  </a:lnTo>
                  <a:lnTo>
                    <a:pt x="585" y="39"/>
                  </a:lnTo>
                  <a:lnTo>
                    <a:pt x="587" y="41"/>
                  </a:lnTo>
                  <a:lnTo>
                    <a:pt x="589" y="43"/>
                  </a:lnTo>
                  <a:lnTo>
                    <a:pt x="591" y="45"/>
                  </a:lnTo>
                  <a:lnTo>
                    <a:pt x="592" y="48"/>
                  </a:lnTo>
                  <a:lnTo>
                    <a:pt x="594" y="50"/>
                  </a:lnTo>
                  <a:lnTo>
                    <a:pt x="595" y="52"/>
                  </a:lnTo>
                  <a:lnTo>
                    <a:pt x="597" y="54"/>
                  </a:lnTo>
                  <a:lnTo>
                    <a:pt x="597" y="56"/>
                  </a:lnTo>
                  <a:lnTo>
                    <a:pt x="598" y="58"/>
                  </a:lnTo>
                  <a:lnTo>
                    <a:pt x="598" y="59"/>
                  </a:lnTo>
                  <a:lnTo>
                    <a:pt x="598" y="61"/>
                  </a:lnTo>
                  <a:lnTo>
                    <a:pt x="597" y="63"/>
                  </a:lnTo>
                  <a:lnTo>
                    <a:pt x="596" y="64"/>
                  </a:lnTo>
                  <a:lnTo>
                    <a:pt x="595" y="65"/>
                  </a:lnTo>
                  <a:lnTo>
                    <a:pt x="594" y="66"/>
                  </a:lnTo>
                  <a:lnTo>
                    <a:pt x="592" y="67"/>
                  </a:lnTo>
                  <a:lnTo>
                    <a:pt x="590" y="68"/>
                  </a:lnTo>
                  <a:lnTo>
                    <a:pt x="588" y="69"/>
                  </a:lnTo>
                  <a:lnTo>
                    <a:pt x="585" y="69"/>
                  </a:lnTo>
                  <a:lnTo>
                    <a:pt x="582" y="70"/>
                  </a:lnTo>
                  <a:lnTo>
                    <a:pt x="578" y="70"/>
                  </a:lnTo>
                  <a:lnTo>
                    <a:pt x="575" y="71"/>
                  </a:lnTo>
                  <a:lnTo>
                    <a:pt x="572" y="71"/>
                  </a:lnTo>
                  <a:lnTo>
                    <a:pt x="568" y="72"/>
                  </a:lnTo>
                  <a:lnTo>
                    <a:pt x="565" y="72"/>
                  </a:lnTo>
                  <a:lnTo>
                    <a:pt x="562" y="73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3" y="76"/>
                  </a:lnTo>
                  <a:lnTo>
                    <a:pt x="550" y="77"/>
                  </a:lnTo>
                  <a:lnTo>
                    <a:pt x="548" y="78"/>
                  </a:lnTo>
                  <a:lnTo>
                    <a:pt x="545" y="80"/>
                  </a:lnTo>
                  <a:lnTo>
                    <a:pt x="543" y="81"/>
                  </a:lnTo>
                  <a:lnTo>
                    <a:pt x="540" y="82"/>
                  </a:lnTo>
                  <a:lnTo>
                    <a:pt x="538" y="84"/>
                  </a:lnTo>
                  <a:lnTo>
                    <a:pt x="535" y="86"/>
                  </a:lnTo>
                  <a:lnTo>
                    <a:pt x="533" y="87"/>
                  </a:lnTo>
                  <a:lnTo>
                    <a:pt x="531" y="89"/>
                  </a:lnTo>
                  <a:lnTo>
                    <a:pt x="529" y="91"/>
                  </a:lnTo>
                  <a:lnTo>
                    <a:pt x="527" y="93"/>
                  </a:lnTo>
                  <a:lnTo>
                    <a:pt x="525" y="94"/>
                  </a:lnTo>
                  <a:lnTo>
                    <a:pt x="524" y="96"/>
                  </a:lnTo>
                  <a:lnTo>
                    <a:pt x="522" y="98"/>
                  </a:lnTo>
                  <a:lnTo>
                    <a:pt x="520" y="100"/>
                  </a:lnTo>
                  <a:lnTo>
                    <a:pt x="519" y="101"/>
                  </a:lnTo>
                  <a:lnTo>
                    <a:pt x="517" y="103"/>
                  </a:lnTo>
                  <a:lnTo>
                    <a:pt x="516" y="105"/>
                  </a:lnTo>
                  <a:lnTo>
                    <a:pt x="514" y="107"/>
                  </a:lnTo>
                  <a:lnTo>
                    <a:pt x="513" y="108"/>
                  </a:lnTo>
                  <a:lnTo>
                    <a:pt x="512" y="110"/>
                  </a:lnTo>
                  <a:lnTo>
                    <a:pt x="511" y="112"/>
                  </a:lnTo>
                  <a:lnTo>
                    <a:pt x="510" y="113"/>
                  </a:lnTo>
                  <a:lnTo>
                    <a:pt x="509" y="115"/>
                  </a:lnTo>
                  <a:lnTo>
                    <a:pt x="508" y="117"/>
                  </a:lnTo>
                  <a:lnTo>
                    <a:pt x="508" y="118"/>
                  </a:lnTo>
                  <a:lnTo>
                    <a:pt x="507" y="119"/>
                  </a:lnTo>
                  <a:lnTo>
                    <a:pt x="506" y="120"/>
                  </a:lnTo>
                  <a:lnTo>
                    <a:pt x="506" y="121"/>
                  </a:lnTo>
                  <a:lnTo>
                    <a:pt x="506" y="122"/>
                  </a:lnTo>
                  <a:lnTo>
                    <a:pt x="506" y="121"/>
                  </a:lnTo>
                  <a:lnTo>
                    <a:pt x="506" y="120"/>
                  </a:lnTo>
                  <a:lnTo>
                    <a:pt x="507" y="119"/>
                  </a:lnTo>
                  <a:lnTo>
                    <a:pt x="508" y="118"/>
                  </a:lnTo>
                  <a:lnTo>
                    <a:pt x="508" y="117"/>
                  </a:lnTo>
                  <a:lnTo>
                    <a:pt x="509" y="115"/>
                  </a:lnTo>
                  <a:lnTo>
                    <a:pt x="510" y="113"/>
                  </a:lnTo>
                  <a:lnTo>
                    <a:pt x="511" y="112"/>
                  </a:lnTo>
                  <a:lnTo>
                    <a:pt x="512" y="110"/>
                  </a:lnTo>
                  <a:lnTo>
                    <a:pt x="513" y="108"/>
                  </a:lnTo>
                  <a:lnTo>
                    <a:pt x="514" y="107"/>
                  </a:lnTo>
                  <a:lnTo>
                    <a:pt x="516" y="105"/>
                  </a:lnTo>
                  <a:lnTo>
                    <a:pt x="517" y="103"/>
                  </a:lnTo>
                  <a:lnTo>
                    <a:pt x="519" y="101"/>
                  </a:lnTo>
                  <a:lnTo>
                    <a:pt x="520" y="100"/>
                  </a:lnTo>
                  <a:lnTo>
                    <a:pt x="522" y="98"/>
                  </a:lnTo>
                  <a:lnTo>
                    <a:pt x="524" y="96"/>
                  </a:lnTo>
                  <a:lnTo>
                    <a:pt x="525" y="94"/>
                  </a:lnTo>
                  <a:lnTo>
                    <a:pt x="527" y="93"/>
                  </a:lnTo>
                  <a:lnTo>
                    <a:pt x="529" y="91"/>
                  </a:lnTo>
                  <a:lnTo>
                    <a:pt x="531" y="89"/>
                  </a:lnTo>
                  <a:lnTo>
                    <a:pt x="533" y="87"/>
                  </a:lnTo>
                  <a:lnTo>
                    <a:pt x="535" y="86"/>
                  </a:lnTo>
                  <a:lnTo>
                    <a:pt x="538" y="84"/>
                  </a:lnTo>
                  <a:lnTo>
                    <a:pt x="540" y="82"/>
                  </a:lnTo>
                  <a:lnTo>
                    <a:pt x="543" y="81"/>
                  </a:lnTo>
                  <a:lnTo>
                    <a:pt x="545" y="80"/>
                  </a:lnTo>
                  <a:lnTo>
                    <a:pt x="548" y="78"/>
                  </a:lnTo>
                  <a:lnTo>
                    <a:pt x="550" y="77"/>
                  </a:lnTo>
                  <a:lnTo>
                    <a:pt x="553" y="76"/>
                  </a:lnTo>
                  <a:lnTo>
                    <a:pt x="556" y="75"/>
                  </a:lnTo>
                  <a:lnTo>
                    <a:pt x="559" y="74"/>
                  </a:lnTo>
                  <a:lnTo>
                    <a:pt x="562" y="73"/>
                  </a:lnTo>
                  <a:lnTo>
                    <a:pt x="565" y="72"/>
                  </a:lnTo>
                  <a:lnTo>
                    <a:pt x="568" y="72"/>
                  </a:lnTo>
                  <a:lnTo>
                    <a:pt x="572" y="71"/>
                  </a:lnTo>
                  <a:lnTo>
                    <a:pt x="575" y="71"/>
                  </a:lnTo>
                  <a:lnTo>
                    <a:pt x="578" y="70"/>
                  </a:lnTo>
                  <a:lnTo>
                    <a:pt x="582" y="70"/>
                  </a:lnTo>
                  <a:lnTo>
                    <a:pt x="585" y="70"/>
                  </a:lnTo>
                  <a:lnTo>
                    <a:pt x="589" y="69"/>
                  </a:lnTo>
                  <a:lnTo>
                    <a:pt x="592" y="69"/>
                  </a:lnTo>
                  <a:lnTo>
                    <a:pt x="596" y="69"/>
                  </a:lnTo>
                  <a:lnTo>
                    <a:pt x="599" y="69"/>
                  </a:lnTo>
                  <a:lnTo>
                    <a:pt x="603" y="69"/>
                  </a:lnTo>
                  <a:lnTo>
                    <a:pt x="606" y="69"/>
                  </a:lnTo>
                  <a:lnTo>
                    <a:pt x="610" y="68"/>
                  </a:lnTo>
                  <a:lnTo>
                    <a:pt x="613" y="68"/>
                  </a:lnTo>
                  <a:lnTo>
                    <a:pt x="617" y="68"/>
                  </a:lnTo>
                  <a:lnTo>
                    <a:pt x="620" y="68"/>
                  </a:lnTo>
                  <a:lnTo>
                    <a:pt x="624" y="68"/>
                  </a:lnTo>
                  <a:lnTo>
                    <a:pt x="627" y="68"/>
                  </a:lnTo>
                  <a:lnTo>
                    <a:pt x="630" y="68"/>
                  </a:lnTo>
                  <a:lnTo>
                    <a:pt x="634" y="69"/>
                  </a:lnTo>
                  <a:lnTo>
                    <a:pt x="637" y="69"/>
                  </a:lnTo>
                  <a:lnTo>
                    <a:pt x="641" y="69"/>
                  </a:lnTo>
                  <a:lnTo>
                    <a:pt x="644" y="69"/>
                  </a:lnTo>
                  <a:lnTo>
                    <a:pt x="647" y="70"/>
                  </a:lnTo>
                  <a:lnTo>
                    <a:pt x="650" y="70"/>
                  </a:lnTo>
                  <a:lnTo>
                    <a:pt x="653" y="70"/>
                  </a:lnTo>
                  <a:lnTo>
                    <a:pt x="656" y="71"/>
                  </a:lnTo>
                  <a:lnTo>
                    <a:pt x="660" y="71"/>
                  </a:lnTo>
                  <a:lnTo>
                    <a:pt x="663" y="72"/>
                  </a:lnTo>
                  <a:lnTo>
                    <a:pt x="665" y="73"/>
                  </a:lnTo>
                  <a:lnTo>
                    <a:pt x="668" y="74"/>
                  </a:lnTo>
                  <a:lnTo>
                    <a:pt x="671" y="74"/>
                  </a:lnTo>
                  <a:lnTo>
                    <a:pt x="674" y="75"/>
                  </a:lnTo>
                  <a:lnTo>
                    <a:pt x="677" y="76"/>
                  </a:lnTo>
                  <a:lnTo>
                    <a:pt x="679" y="77"/>
                  </a:lnTo>
                  <a:lnTo>
                    <a:pt x="682" y="78"/>
                  </a:lnTo>
                  <a:lnTo>
                    <a:pt x="685" y="80"/>
                  </a:lnTo>
                  <a:lnTo>
                    <a:pt x="687" y="81"/>
                  </a:lnTo>
                  <a:lnTo>
                    <a:pt x="689" y="82"/>
                  </a:lnTo>
                  <a:lnTo>
                    <a:pt x="690" y="83"/>
                  </a:lnTo>
                  <a:lnTo>
                    <a:pt x="692" y="85"/>
                  </a:lnTo>
                  <a:lnTo>
                    <a:pt x="693" y="86"/>
                  </a:lnTo>
                  <a:lnTo>
                    <a:pt x="693" y="88"/>
                  </a:lnTo>
                  <a:lnTo>
                    <a:pt x="694" y="90"/>
                  </a:lnTo>
                  <a:lnTo>
                    <a:pt x="694" y="92"/>
                  </a:lnTo>
                  <a:lnTo>
                    <a:pt x="694" y="93"/>
                  </a:lnTo>
                  <a:lnTo>
                    <a:pt x="693" y="95"/>
                  </a:lnTo>
                  <a:lnTo>
                    <a:pt x="693" y="97"/>
                  </a:lnTo>
                  <a:lnTo>
                    <a:pt x="692" y="99"/>
                  </a:lnTo>
                  <a:lnTo>
                    <a:pt x="690" y="102"/>
                  </a:lnTo>
                  <a:lnTo>
                    <a:pt x="689" y="104"/>
                  </a:lnTo>
                  <a:lnTo>
                    <a:pt x="687" y="106"/>
                  </a:lnTo>
                  <a:lnTo>
                    <a:pt x="685" y="108"/>
                  </a:lnTo>
                  <a:lnTo>
                    <a:pt x="683" y="110"/>
                  </a:lnTo>
                  <a:lnTo>
                    <a:pt x="682" y="112"/>
                  </a:lnTo>
                  <a:lnTo>
                    <a:pt x="681" y="113"/>
                  </a:lnTo>
                  <a:lnTo>
                    <a:pt x="680" y="114"/>
                  </a:lnTo>
                  <a:lnTo>
                    <a:pt x="679" y="115"/>
                  </a:lnTo>
                  <a:lnTo>
                    <a:pt x="680" y="114"/>
                  </a:lnTo>
                  <a:lnTo>
                    <a:pt x="681" y="113"/>
                  </a:lnTo>
                  <a:lnTo>
                    <a:pt x="682" y="112"/>
                  </a:lnTo>
                  <a:lnTo>
                    <a:pt x="683" y="111"/>
                  </a:lnTo>
                  <a:lnTo>
                    <a:pt x="684" y="109"/>
                  </a:lnTo>
                  <a:lnTo>
                    <a:pt x="686" y="107"/>
                  </a:lnTo>
                  <a:lnTo>
                    <a:pt x="688" y="104"/>
                  </a:lnTo>
                  <a:lnTo>
                    <a:pt x="691" y="102"/>
                  </a:lnTo>
                  <a:lnTo>
                    <a:pt x="693" y="99"/>
                  </a:lnTo>
                  <a:lnTo>
                    <a:pt x="696" y="97"/>
                  </a:lnTo>
                  <a:lnTo>
                    <a:pt x="698" y="95"/>
                  </a:lnTo>
                  <a:lnTo>
                    <a:pt x="701" y="92"/>
                  </a:lnTo>
                  <a:lnTo>
                    <a:pt x="704" y="90"/>
                  </a:lnTo>
                  <a:lnTo>
                    <a:pt x="706" y="88"/>
                  </a:lnTo>
                  <a:lnTo>
                    <a:pt x="709" y="86"/>
                  </a:lnTo>
                  <a:lnTo>
                    <a:pt x="712" y="84"/>
                  </a:lnTo>
                  <a:lnTo>
                    <a:pt x="716" y="82"/>
                  </a:lnTo>
                  <a:lnTo>
                    <a:pt x="719" y="81"/>
                  </a:lnTo>
                  <a:lnTo>
                    <a:pt x="722" y="79"/>
                  </a:lnTo>
                  <a:lnTo>
                    <a:pt x="726" y="77"/>
                  </a:lnTo>
                  <a:lnTo>
                    <a:pt x="729" y="76"/>
                  </a:lnTo>
                  <a:lnTo>
                    <a:pt x="733" y="74"/>
                  </a:lnTo>
                  <a:lnTo>
                    <a:pt x="737" y="73"/>
                  </a:lnTo>
                  <a:lnTo>
                    <a:pt x="740" y="72"/>
                  </a:lnTo>
                  <a:lnTo>
                    <a:pt x="744" y="71"/>
                  </a:lnTo>
                  <a:lnTo>
                    <a:pt x="748" y="70"/>
                  </a:lnTo>
                  <a:lnTo>
                    <a:pt x="752" y="69"/>
                  </a:lnTo>
                  <a:lnTo>
                    <a:pt x="756" y="68"/>
                  </a:lnTo>
                  <a:lnTo>
                    <a:pt x="760" y="68"/>
                  </a:lnTo>
                  <a:lnTo>
                    <a:pt x="763" y="67"/>
                  </a:lnTo>
                  <a:lnTo>
                    <a:pt x="767" y="67"/>
                  </a:lnTo>
                  <a:lnTo>
                    <a:pt x="771" y="67"/>
                  </a:lnTo>
                  <a:lnTo>
                    <a:pt x="775" y="67"/>
                  </a:lnTo>
                  <a:lnTo>
                    <a:pt x="779" y="67"/>
                  </a:lnTo>
                  <a:lnTo>
                    <a:pt x="783" y="68"/>
                  </a:lnTo>
                  <a:lnTo>
                    <a:pt x="787" y="68"/>
                  </a:lnTo>
                  <a:lnTo>
                    <a:pt x="790" y="69"/>
                  </a:lnTo>
                  <a:lnTo>
                    <a:pt x="794" y="69"/>
                  </a:lnTo>
                  <a:lnTo>
                    <a:pt x="798" y="70"/>
                  </a:lnTo>
                  <a:lnTo>
                    <a:pt x="802" y="71"/>
                  </a:lnTo>
                  <a:lnTo>
                    <a:pt x="806" y="73"/>
                  </a:lnTo>
                  <a:lnTo>
                    <a:pt x="809" y="74"/>
                  </a:lnTo>
                  <a:lnTo>
                    <a:pt x="813" y="75"/>
                  </a:lnTo>
                  <a:lnTo>
                    <a:pt x="816" y="76"/>
                  </a:lnTo>
                  <a:lnTo>
                    <a:pt x="819" y="78"/>
                  </a:lnTo>
                  <a:lnTo>
                    <a:pt x="822" y="79"/>
                  </a:lnTo>
                  <a:lnTo>
                    <a:pt x="825" y="81"/>
                  </a:lnTo>
                  <a:lnTo>
                    <a:pt x="828" y="83"/>
                  </a:lnTo>
                  <a:lnTo>
                    <a:pt x="831" y="84"/>
                  </a:lnTo>
                  <a:lnTo>
                    <a:pt x="833" y="86"/>
                  </a:lnTo>
                  <a:lnTo>
                    <a:pt x="836" y="88"/>
                  </a:lnTo>
                  <a:lnTo>
                    <a:pt x="838" y="90"/>
                  </a:lnTo>
                  <a:lnTo>
                    <a:pt x="840" y="92"/>
                  </a:lnTo>
                  <a:lnTo>
                    <a:pt x="842" y="94"/>
                  </a:lnTo>
                  <a:lnTo>
                    <a:pt x="844" y="96"/>
                  </a:lnTo>
                  <a:lnTo>
                    <a:pt x="846" y="98"/>
                  </a:lnTo>
                  <a:lnTo>
                    <a:pt x="848" y="101"/>
                  </a:lnTo>
                  <a:lnTo>
                    <a:pt x="850" y="103"/>
                  </a:lnTo>
                  <a:lnTo>
                    <a:pt x="851" y="105"/>
                  </a:lnTo>
                  <a:lnTo>
                    <a:pt x="853" y="107"/>
                  </a:lnTo>
                  <a:lnTo>
                    <a:pt x="855" y="109"/>
                  </a:lnTo>
                  <a:lnTo>
                    <a:pt x="856" y="112"/>
                  </a:lnTo>
                  <a:lnTo>
                    <a:pt x="858" y="114"/>
                  </a:lnTo>
                  <a:lnTo>
                    <a:pt x="859" y="116"/>
                  </a:lnTo>
                  <a:lnTo>
                    <a:pt x="861" y="118"/>
                  </a:lnTo>
                  <a:lnTo>
                    <a:pt x="862" y="120"/>
                  </a:lnTo>
                  <a:lnTo>
                    <a:pt x="864" y="122"/>
                  </a:lnTo>
                  <a:lnTo>
                    <a:pt x="865" y="124"/>
                  </a:lnTo>
                  <a:lnTo>
                    <a:pt x="867" y="126"/>
                  </a:lnTo>
                  <a:lnTo>
                    <a:pt x="868" y="128"/>
                  </a:lnTo>
                  <a:lnTo>
                    <a:pt x="869" y="130"/>
                  </a:lnTo>
                  <a:lnTo>
                    <a:pt x="870" y="132"/>
                  </a:lnTo>
                  <a:lnTo>
                    <a:pt x="872" y="134"/>
                  </a:lnTo>
                  <a:lnTo>
                    <a:pt x="873" y="136"/>
                  </a:lnTo>
                  <a:lnTo>
                    <a:pt x="874" y="139"/>
                  </a:lnTo>
                  <a:lnTo>
                    <a:pt x="876" y="141"/>
                  </a:lnTo>
                  <a:lnTo>
                    <a:pt x="877" y="143"/>
                  </a:lnTo>
                  <a:lnTo>
                    <a:pt x="878" y="145"/>
                  </a:lnTo>
                  <a:lnTo>
                    <a:pt x="879" y="147"/>
                  </a:lnTo>
                  <a:lnTo>
                    <a:pt x="881" y="150"/>
                  </a:lnTo>
                  <a:lnTo>
                    <a:pt x="882" y="152"/>
                  </a:lnTo>
                  <a:lnTo>
                    <a:pt x="883" y="154"/>
                  </a:lnTo>
                  <a:lnTo>
                    <a:pt x="884" y="157"/>
                  </a:lnTo>
                  <a:lnTo>
                    <a:pt x="886" y="159"/>
                  </a:lnTo>
                  <a:lnTo>
                    <a:pt x="887" y="162"/>
                  </a:lnTo>
                  <a:lnTo>
                    <a:pt x="888" y="164"/>
                  </a:lnTo>
                  <a:lnTo>
                    <a:pt x="889" y="167"/>
                  </a:lnTo>
                  <a:lnTo>
                    <a:pt x="891" y="169"/>
                  </a:lnTo>
                  <a:lnTo>
                    <a:pt x="892" y="171"/>
                  </a:lnTo>
                  <a:lnTo>
                    <a:pt x="893" y="173"/>
                  </a:lnTo>
                  <a:lnTo>
                    <a:pt x="893" y="175"/>
                  </a:lnTo>
                  <a:lnTo>
                    <a:pt x="894" y="176"/>
                  </a:lnTo>
                  <a:lnTo>
                    <a:pt x="894" y="177"/>
                  </a:lnTo>
                  <a:lnTo>
                    <a:pt x="895" y="177"/>
                  </a:lnTo>
                  <a:lnTo>
                    <a:pt x="894" y="177"/>
                  </a:lnTo>
                  <a:lnTo>
                    <a:pt x="894" y="176"/>
                  </a:lnTo>
                  <a:lnTo>
                    <a:pt x="893" y="175"/>
                  </a:lnTo>
                  <a:lnTo>
                    <a:pt x="893" y="173"/>
                  </a:lnTo>
                  <a:lnTo>
                    <a:pt x="892" y="171"/>
                  </a:lnTo>
                  <a:lnTo>
                    <a:pt x="891" y="169"/>
                  </a:lnTo>
                  <a:lnTo>
                    <a:pt x="889" y="167"/>
                  </a:lnTo>
                  <a:lnTo>
                    <a:pt x="888" y="164"/>
                  </a:lnTo>
                  <a:lnTo>
                    <a:pt x="887" y="162"/>
                  </a:lnTo>
                  <a:lnTo>
                    <a:pt x="887" y="159"/>
                  </a:lnTo>
                  <a:lnTo>
                    <a:pt x="886" y="157"/>
                  </a:lnTo>
                  <a:lnTo>
                    <a:pt x="886" y="154"/>
                  </a:lnTo>
                  <a:lnTo>
                    <a:pt x="886" y="152"/>
                  </a:lnTo>
                  <a:lnTo>
                    <a:pt x="886" y="149"/>
                  </a:lnTo>
                  <a:lnTo>
                    <a:pt x="886" y="147"/>
                  </a:lnTo>
                  <a:lnTo>
                    <a:pt x="886" y="144"/>
                  </a:lnTo>
                  <a:lnTo>
                    <a:pt x="887" y="142"/>
                  </a:lnTo>
                  <a:lnTo>
                    <a:pt x="888" y="139"/>
                  </a:lnTo>
                  <a:lnTo>
                    <a:pt x="889" y="137"/>
                  </a:lnTo>
                  <a:lnTo>
                    <a:pt x="890" y="135"/>
                  </a:lnTo>
                  <a:lnTo>
                    <a:pt x="892" y="132"/>
                  </a:lnTo>
                  <a:lnTo>
                    <a:pt x="894" y="130"/>
                  </a:lnTo>
                  <a:lnTo>
                    <a:pt x="896" y="128"/>
                  </a:lnTo>
                  <a:lnTo>
                    <a:pt x="898" y="125"/>
                  </a:lnTo>
                  <a:lnTo>
                    <a:pt x="900" y="123"/>
                  </a:lnTo>
                  <a:lnTo>
                    <a:pt x="902" y="121"/>
                  </a:lnTo>
                  <a:lnTo>
                    <a:pt x="905" y="119"/>
                  </a:lnTo>
                  <a:lnTo>
                    <a:pt x="907" y="117"/>
                  </a:lnTo>
                  <a:lnTo>
                    <a:pt x="910" y="115"/>
                  </a:lnTo>
                  <a:lnTo>
                    <a:pt x="912" y="113"/>
                  </a:lnTo>
                  <a:lnTo>
                    <a:pt x="915" y="112"/>
                  </a:lnTo>
                  <a:lnTo>
                    <a:pt x="918" y="110"/>
                  </a:lnTo>
                  <a:lnTo>
                    <a:pt x="921" y="109"/>
                  </a:lnTo>
                  <a:lnTo>
                    <a:pt x="924" y="107"/>
                  </a:lnTo>
                  <a:lnTo>
                    <a:pt x="927" y="106"/>
                  </a:lnTo>
                  <a:lnTo>
                    <a:pt x="931" y="105"/>
                  </a:lnTo>
                  <a:lnTo>
                    <a:pt x="934" y="104"/>
                  </a:lnTo>
                  <a:lnTo>
                    <a:pt x="937" y="103"/>
                  </a:lnTo>
                  <a:lnTo>
                    <a:pt x="941" y="102"/>
                  </a:lnTo>
                  <a:lnTo>
                    <a:pt x="945" y="101"/>
                  </a:lnTo>
                  <a:lnTo>
                    <a:pt x="948" y="100"/>
                  </a:lnTo>
                  <a:lnTo>
                    <a:pt x="952" y="99"/>
                  </a:lnTo>
                  <a:lnTo>
                    <a:pt x="955" y="99"/>
                  </a:lnTo>
                  <a:lnTo>
                    <a:pt x="959" y="99"/>
                  </a:lnTo>
                  <a:lnTo>
                    <a:pt x="963" y="98"/>
                  </a:lnTo>
                  <a:lnTo>
                    <a:pt x="967" y="98"/>
                  </a:lnTo>
                  <a:lnTo>
                    <a:pt x="970" y="98"/>
                  </a:lnTo>
                  <a:lnTo>
                    <a:pt x="974" y="98"/>
                  </a:lnTo>
                  <a:lnTo>
                    <a:pt x="978" y="98"/>
                  </a:lnTo>
                  <a:lnTo>
                    <a:pt x="982" y="99"/>
                  </a:lnTo>
                  <a:lnTo>
                    <a:pt x="985" y="99"/>
                  </a:lnTo>
                  <a:lnTo>
                    <a:pt x="989" y="99"/>
                  </a:lnTo>
                  <a:lnTo>
                    <a:pt x="993" y="100"/>
                  </a:lnTo>
                  <a:lnTo>
                    <a:pt x="997" y="101"/>
                  </a:lnTo>
                  <a:lnTo>
                    <a:pt x="1001" y="102"/>
                  </a:lnTo>
                  <a:lnTo>
                    <a:pt x="1005" y="103"/>
                  </a:lnTo>
                  <a:lnTo>
                    <a:pt x="1009" y="103"/>
                  </a:lnTo>
                  <a:lnTo>
                    <a:pt x="1012" y="104"/>
                  </a:lnTo>
                  <a:lnTo>
                    <a:pt x="1016" y="105"/>
                  </a:lnTo>
                  <a:lnTo>
                    <a:pt x="1020" y="107"/>
                  </a:lnTo>
                  <a:lnTo>
                    <a:pt x="1023" y="108"/>
                  </a:lnTo>
                  <a:lnTo>
                    <a:pt x="1027" y="109"/>
                  </a:lnTo>
                  <a:lnTo>
                    <a:pt x="1030" y="110"/>
                  </a:lnTo>
                  <a:lnTo>
                    <a:pt x="1034" y="111"/>
                  </a:lnTo>
                  <a:lnTo>
                    <a:pt x="1037" y="112"/>
                  </a:lnTo>
                  <a:lnTo>
                    <a:pt x="1040" y="114"/>
                  </a:lnTo>
                  <a:lnTo>
                    <a:pt x="1044" y="115"/>
                  </a:lnTo>
                  <a:lnTo>
                    <a:pt x="1047" y="116"/>
                  </a:lnTo>
                  <a:lnTo>
                    <a:pt x="1050" y="118"/>
                  </a:lnTo>
                  <a:lnTo>
                    <a:pt x="1053" y="119"/>
                  </a:lnTo>
                  <a:lnTo>
                    <a:pt x="1056" y="120"/>
                  </a:lnTo>
                  <a:lnTo>
                    <a:pt x="1059" y="122"/>
                  </a:lnTo>
                  <a:lnTo>
                    <a:pt x="1062" y="123"/>
                  </a:lnTo>
                  <a:lnTo>
                    <a:pt x="1065" y="125"/>
                  </a:lnTo>
                  <a:lnTo>
                    <a:pt x="1068" y="127"/>
                  </a:lnTo>
                  <a:lnTo>
                    <a:pt x="1070" y="128"/>
                  </a:lnTo>
                  <a:lnTo>
                    <a:pt x="1073" y="130"/>
                  </a:lnTo>
                  <a:lnTo>
                    <a:pt x="1075" y="132"/>
                  </a:lnTo>
                  <a:lnTo>
                    <a:pt x="1078" y="133"/>
                  </a:lnTo>
                  <a:lnTo>
                    <a:pt x="1080" y="135"/>
                  </a:lnTo>
                  <a:lnTo>
                    <a:pt x="1082" y="137"/>
                  </a:lnTo>
                  <a:lnTo>
                    <a:pt x="1084" y="139"/>
                  </a:lnTo>
                  <a:lnTo>
                    <a:pt x="1086" y="141"/>
                  </a:lnTo>
                  <a:lnTo>
                    <a:pt x="1088" y="143"/>
                  </a:lnTo>
                  <a:lnTo>
                    <a:pt x="1090" y="145"/>
                  </a:lnTo>
                  <a:lnTo>
                    <a:pt x="1092" y="147"/>
                  </a:lnTo>
                  <a:lnTo>
                    <a:pt x="1094" y="149"/>
                  </a:lnTo>
                  <a:lnTo>
                    <a:pt x="1095" y="151"/>
                  </a:lnTo>
                  <a:lnTo>
                    <a:pt x="1097" y="153"/>
                  </a:lnTo>
                  <a:lnTo>
                    <a:pt x="1099" y="156"/>
                  </a:lnTo>
                  <a:lnTo>
                    <a:pt x="1101" y="158"/>
                  </a:lnTo>
                  <a:lnTo>
                    <a:pt x="1103" y="161"/>
                  </a:lnTo>
                  <a:lnTo>
                    <a:pt x="1105" y="164"/>
                  </a:lnTo>
                  <a:lnTo>
                    <a:pt x="1107" y="167"/>
                  </a:lnTo>
                  <a:lnTo>
                    <a:pt x="1109" y="170"/>
                  </a:lnTo>
                  <a:lnTo>
                    <a:pt x="1111" y="173"/>
                  </a:lnTo>
                  <a:lnTo>
                    <a:pt x="1113" y="176"/>
                  </a:lnTo>
                  <a:lnTo>
                    <a:pt x="1115" y="179"/>
                  </a:lnTo>
                  <a:lnTo>
                    <a:pt x="1117" y="182"/>
                  </a:lnTo>
                  <a:lnTo>
                    <a:pt x="1120" y="186"/>
                  </a:lnTo>
                  <a:lnTo>
                    <a:pt x="1122" y="190"/>
                  </a:lnTo>
                  <a:lnTo>
                    <a:pt x="1125" y="193"/>
                  </a:lnTo>
                  <a:lnTo>
                    <a:pt x="1127" y="197"/>
                  </a:lnTo>
                  <a:lnTo>
                    <a:pt x="1130" y="201"/>
                  </a:lnTo>
                  <a:lnTo>
                    <a:pt x="1132" y="205"/>
                  </a:lnTo>
                  <a:lnTo>
                    <a:pt x="1134" y="209"/>
                  </a:lnTo>
                  <a:lnTo>
                    <a:pt x="1136" y="213"/>
                  </a:lnTo>
                  <a:lnTo>
                    <a:pt x="1138" y="217"/>
                  </a:lnTo>
                  <a:lnTo>
                    <a:pt x="1140" y="221"/>
                  </a:lnTo>
                  <a:lnTo>
                    <a:pt x="1141" y="225"/>
                  </a:lnTo>
                  <a:lnTo>
                    <a:pt x="1143" y="229"/>
                  </a:lnTo>
                  <a:lnTo>
                    <a:pt x="1144" y="234"/>
                  </a:lnTo>
                  <a:lnTo>
                    <a:pt x="1145" y="238"/>
                  </a:lnTo>
                  <a:lnTo>
                    <a:pt x="1146" y="242"/>
                  </a:lnTo>
                  <a:lnTo>
                    <a:pt x="1147" y="246"/>
                  </a:lnTo>
                  <a:lnTo>
                    <a:pt x="1147" y="250"/>
                  </a:lnTo>
                  <a:lnTo>
                    <a:pt x="1148" y="255"/>
                  </a:lnTo>
                  <a:lnTo>
                    <a:pt x="1148" y="259"/>
                  </a:lnTo>
                  <a:lnTo>
                    <a:pt x="1148" y="263"/>
                  </a:lnTo>
                  <a:lnTo>
                    <a:pt x="1148" y="268"/>
                  </a:lnTo>
                  <a:lnTo>
                    <a:pt x="1148" y="272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48" y="284"/>
                  </a:lnTo>
                  <a:lnTo>
                    <a:pt x="1147" y="287"/>
                  </a:lnTo>
                  <a:lnTo>
                    <a:pt x="1147" y="291"/>
                  </a:lnTo>
                  <a:lnTo>
                    <a:pt x="1147" y="294"/>
                  </a:lnTo>
                  <a:lnTo>
                    <a:pt x="1146" y="297"/>
                  </a:lnTo>
                  <a:lnTo>
                    <a:pt x="1146" y="301"/>
                  </a:lnTo>
                  <a:lnTo>
                    <a:pt x="1145" y="304"/>
                  </a:lnTo>
                  <a:lnTo>
                    <a:pt x="1144" y="307"/>
                  </a:lnTo>
                  <a:lnTo>
                    <a:pt x="1143" y="309"/>
                  </a:lnTo>
                  <a:lnTo>
                    <a:pt x="1142" y="312"/>
                  </a:lnTo>
                  <a:lnTo>
                    <a:pt x="1141" y="315"/>
                  </a:lnTo>
                  <a:lnTo>
                    <a:pt x="1140" y="317"/>
                  </a:lnTo>
                  <a:lnTo>
                    <a:pt x="1139" y="319"/>
                  </a:lnTo>
                  <a:lnTo>
                    <a:pt x="1138" y="321"/>
                  </a:lnTo>
                  <a:lnTo>
                    <a:pt x="1137" y="324"/>
                  </a:lnTo>
                  <a:lnTo>
                    <a:pt x="1136" y="326"/>
                  </a:lnTo>
                  <a:lnTo>
                    <a:pt x="1135" y="328"/>
                  </a:lnTo>
                  <a:lnTo>
                    <a:pt x="1134" y="330"/>
                  </a:lnTo>
                  <a:lnTo>
                    <a:pt x="1132" y="332"/>
                  </a:lnTo>
                  <a:lnTo>
                    <a:pt x="1131" y="334"/>
                  </a:lnTo>
                  <a:lnTo>
                    <a:pt x="1130" y="335"/>
                  </a:lnTo>
                  <a:lnTo>
                    <a:pt x="1128" y="337"/>
                  </a:lnTo>
                  <a:lnTo>
                    <a:pt x="1127" y="339"/>
                  </a:lnTo>
                  <a:lnTo>
                    <a:pt x="1126" y="341"/>
                  </a:lnTo>
                  <a:lnTo>
                    <a:pt x="1124" y="342"/>
                  </a:lnTo>
                  <a:lnTo>
                    <a:pt x="1123" y="344"/>
                  </a:lnTo>
                  <a:lnTo>
                    <a:pt x="1122" y="345"/>
                  </a:lnTo>
                  <a:lnTo>
                    <a:pt x="1120" y="346"/>
                  </a:lnTo>
                  <a:lnTo>
                    <a:pt x="1119" y="348"/>
                  </a:lnTo>
                  <a:lnTo>
                    <a:pt x="1117" y="349"/>
                  </a:lnTo>
                  <a:lnTo>
                    <a:pt x="1116" y="349"/>
                  </a:lnTo>
                  <a:lnTo>
                    <a:pt x="1114" y="350"/>
                  </a:lnTo>
                  <a:lnTo>
                    <a:pt x="1112" y="350"/>
                  </a:lnTo>
                  <a:lnTo>
                    <a:pt x="1110" y="350"/>
                  </a:lnTo>
                  <a:lnTo>
                    <a:pt x="1109" y="349"/>
                  </a:lnTo>
                  <a:lnTo>
                    <a:pt x="1107" y="349"/>
                  </a:lnTo>
                  <a:lnTo>
                    <a:pt x="1105" y="348"/>
                  </a:lnTo>
                  <a:lnTo>
                    <a:pt x="1103" y="347"/>
                  </a:lnTo>
                  <a:lnTo>
                    <a:pt x="1101" y="346"/>
                  </a:lnTo>
                  <a:lnTo>
                    <a:pt x="1099" y="344"/>
                  </a:lnTo>
                  <a:lnTo>
                    <a:pt x="1097" y="342"/>
                  </a:lnTo>
                  <a:lnTo>
                    <a:pt x="1094" y="340"/>
                  </a:lnTo>
                  <a:lnTo>
                    <a:pt x="1092" y="337"/>
                  </a:lnTo>
                  <a:lnTo>
                    <a:pt x="1090" y="335"/>
                  </a:lnTo>
                  <a:lnTo>
                    <a:pt x="1088" y="332"/>
                  </a:lnTo>
                  <a:lnTo>
                    <a:pt x="1086" y="330"/>
                  </a:lnTo>
                  <a:lnTo>
                    <a:pt x="1084" y="328"/>
                  </a:lnTo>
                  <a:lnTo>
                    <a:pt x="1083" y="326"/>
                  </a:lnTo>
                  <a:lnTo>
                    <a:pt x="1082" y="325"/>
                  </a:lnTo>
                  <a:lnTo>
                    <a:pt x="1081" y="324"/>
                  </a:lnTo>
                  <a:lnTo>
                    <a:pt x="1081" y="323"/>
                  </a:lnTo>
                  <a:lnTo>
                    <a:pt x="1081" y="324"/>
                  </a:lnTo>
                  <a:lnTo>
                    <a:pt x="1082" y="325"/>
                  </a:lnTo>
                  <a:lnTo>
                    <a:pt x="1083" y="326"/>
                  </a:lnTo>
                  <a:lnTo>
                    <a:pt x="1085" y="327"/>
                  </a:lnTo>
                  <a:lnTo>
                    <a:pt x="1086" y="329"/>
                  </a:lnTo>
                  <a:lnTo>
                    <a:pt x="1088" y="331"/>
                  </a:lnTo>
                  <a:lnTo>
                    <a:pt x="1091" y="334"/>
                  </a:lnTo>
                  <a:lnTo>
                    <a:pt x="1093" y="337"/>
                  </a:lnTo>
                  <a:lnTo>
                    <a:pt x="1095" y="340"/>
                  </a:lnTo>
                  <a:lnTo>
                    <a:pt x="1098" y="343"/>
                  </a:lnTo>
                  <a:lnTo>
                    <a:pt x="1100" y="346"/>
                  </a:lnTo>
                  <a:lnTo>
                    <a:pt x="1102" y="350"/>
                  </a:lnTo>
                  <a:lnTo>
                    <a:pt x="1104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0" y="367"/>
                  </a:lnTo>
                  <a:lnTo>
                    <a:pt x="1112" y="372"/>
                  </a:lnTo>
                  <a:lnTo>
                    <a:pt x="1114" y="377"/>
                  </a:lnTo>
                  <a:lnTo>
                    <a:pt x="1116" y="382"/>
                  </a:lnTo>
                  <a:lnTo>
                    <a:pt x="1118" y="388"/>
                  </a:lnTo>
                  <a:lnTo>
                    <a:pt x="1120" y="393"/>
                  </a:lnTo>
                  <a:lnTo>
                    <a:pt x="1122" y="399"/>
                  </a:lnTo>
                  <a:lnTo>
                    <a:pt x="1123" y="405"/>
                  </a:lnTo>
                  <a:lnTo>
                    <a:pt x="1125" y="412"/>
                  </a:lnTo>
                  <a:lnTo>
                    <a:pt x="1126" y="418"/>
                  </a:lnTo>
                  <a:lnTo>
                    <a:pt x="1127" y="424"/>
                  </a:lnTo>
                  <a:lnTo>
                    <a:pt x="1128" y="429"/>
                  </a:lnTo>
                  <a:lnTo>
                    <a:pt x="1129" y="435"/>
                  </a:lnTo>
                  <a:lnTo>
                    <a:pt x="1130" y="441"/>
                  </a:lnTo>
                  <a:lnTo>
                    <a:pt x="1130" y="446"/>
                  </a:lnTo>
                  <a:lnTo>
                    <a:pt x="1131" y="452"/>
                  </a:lnTo>
                  <a:lnTo>
                    <a:pt x="1131" y="457"/>
                  </a:lnTo>
                  <a:lnTo>
                    <a:pt x="1131" y="462"/>
                  </a:lnTo>
                  <a:lnTo>
                    <a:pt x="1130" y="467"/>
                  </a:lnTo>
                  <a:lnTo>
                    <a:pt x="1130" y="472"/>
                  </a:lnTo>
                  <a:lnTo>
                    <a:pt x="1129" y="477"/>
                  </a:lnTo>
                  <a:lnTo>
                    <a:pt x="1129" y="481"/>
                  </a:lnTo>
                  <a:lnTo>
                    <a:pt x="1128" y="486"/>
                  </a:lnTo>
                  <a:lnTo>
                    <a:pt x="1126" y="490"/>
                  </a:lnTo>
                  <a:lnTo>
                    <a:pt x="1125" y="495"/>
                  </a:lnTo>
                  <a:lnTo>
                    <a:pt x="1124" y="499"/>
                  </a:lnTo>
                  <a:lnTo>
                    <a:pt x="1122" y="503"/>
                  </a:lnTo>
                  <a:lnTo>
                    <a:pt x="1121" y="507"/>
                  </a:lnTo>
                  <a:lnTo>
                    <a:pt x="1119" y="511"/>
                  </a:lnTo>
                  <a:lnTo>
                    <a:pt x="1118" y="515"/>
                  </a:lnTo>
                  <a:lnTo>
                    <a:pt x="1116" y="519"/>
                  </a:lnTo>
                  <a:lnTo>
                    <a:pt x="1114" y="523"/>
                  </a:lnTo>
                  <a:lnTo>
                    <a:pt x="1113" y="527"/>
                  </a:lnTo>
                  <a:lnTo>
                    <a:pt x="1111" y="531"/>
                  </a:lnTo>
                  <a:lnTo>
                    <a:pt x="1109" y="534"/>
                  </a:lnTo>
                  <a:lnTo>
                    <a:pt x="1107" y="538"/>
                  </a:lnTo>
                  <a:lnTo>
                    <a:pt x="1105" y="542"/>
                  </a:lnTo>
                  <a:lnTo>
                    <a:pt x="1103" y="545"/>
                  </a:lnTo>
                  <a:lnTo>
                    <a:pt x="1101" y="548"/>
                  </a:lnTo>
                  <a:lnTo>
                    <a:pt x="1098" y="552"/>
                  </a:lnTo>
                  <a:lnTo>
                    <a:pt x="1096" y="555"/>
                  </a:lnTo>
                  <a:lnTo>
                    <a:pt x="1094" y="558"/>
                  </a:lnTo>
                  <a:lnTo>
                    <a:pt x="1091" y="562"/>
                  </a:lnTo>
                  <a:lnTo>
                    <a:pt x="1089" y="565"/>
                  </a:lnTo>
                  <a:lnTo>
                    <a:pt x="1086" y="568"/>
                  </a:lnTo>
                  <a:lnTo>
                    <a:pt x="1083" y="571"/>
                  </a:lnTo>
                  <a:lnTo>
                    <a:pt x="1081" y="574"/>
                  </a:lnTo>
                  <a:lnTo>
                    <a:pt x="1078" y="577"/>
                  </a:lnTo>
                  <a:lnTo>
                    <a:pt x="1075" y="579"/>
                  </a:lnTo>
                  <a:lnTo>
                    <a:pt x="1072" y="582"/>
                  </a:lnTo>
                  <a:lnTo>
                    <a:pt x="1069" y="585"/>
                  </a:lnTo>
                  <a:lnTo>
                    <a:pt x="1066" y="588"/>
                  </a:lnTo>
                  <a:lnTo>
                    <a:pt x="1063" y="590"/>
                  </a:lnTo>
                  <a:lnTo>
                    <a:pt x="1059" y="593"/>
                  </a:lnTo>
                  <a:lnTo>
                    <a:pt x="1056" y="595"/>
                  </a:lnTo>
                  <a:lnTo>
                    <a:pt x="1052" y="597"/>
                  </a:lnTo>
                  <a:lnTo>
                    <a:pt x="1049" y="600"/>
                  </a:lnTo>
                  <a:lnTo>
                    <a:pt x="1045" y="602"/>
                  </a:lnTo>
                  <a:lnTo>
                    <a:pt x="1042" y="604"/>
                  </a:lnTo>
                  <a:lnTo>
                    <a:pt x="1038" y="606"/>
                  </a:lnTo>
                  <a:lnTo>
                    <a:pt x="1034" y="608"/>
                  </a:lnTo>
                  <a:lnTo>
                    <a:pt x="1031" y="610"/>
                  </a:lnTo>
                  <a:lnTo>
                    <a:pt x="1027" y="612"/>
                  </a:lnTo>
                  <a:lnTo>
                    <a:pt x="1023" y="614"/>
                  </a:lnTo>
                  <a:lnTo>
                    <a:pt x="1020" y="616"/>
                  </a:lnTo>
                  <a:lnTo>
                    <a:pt x="1016" y="618"/>
                  </a:lnTo>
                  <a:lnTo>
                    <a:pt x="1012" y="619"/>
                  </a:lnTo>
                  <a:lnTo>
                    <a:pt x="1008" y="621"/>
                  </a:lnTo>
                  <a:lnTo>
                    <a:pt x="1004" y="623"/>
                  </a:lnTo>
                  <a:lnTo>
                    <a:pt x="1000" y="624"/>
                  </a:lnTo>
                  <a:lnTo>
                    <a:pt x="996" y="626"/>
                  </a:lnTo>
                  <a:lnTo>
                    <a:pt x="992" y="627"/>
                  </a:lnTo>
                  <a:lnTo>
                    <a:pt x="988" y="628"/>
                  </a:lnTo>
                  <a:lnTo>
                    <a:pt x="984" y="629"/>
                  </a:lnTo>
                  <a:lnTo>
                    <a:pt x="981" y="630"/>
                  </a:lnTo>
                  <a:lnTo>
                    <a:pt x="977" y="632"/>
                  </a:lnTo>
                  <a:lnTo>
                    <a:pt x="973" y="632"/>
                  </a:lnTo>
                  <a:lnTo>
                    <a:pt x="970" y="633"/>
                  </a:lnTo>
                  <a:lnTo>
                    <a:pt x="966" y="634"/>
                  </a:lnTo>
                  <a:lnTo>
                    <a:pt x="963" y="635"/>
                  </a:lnTo>
                  <a:lnTo>
                    <a:pt x="959" y="635"/>
                  </a:lnTo>
                  <a:lnTo>
                    <a:pt x="956" y="636"/>
                  </a:lnTo>
                  <a:lnTo>
                    <a:pt x="952" y="636"/>
                  </a:lnTo>
                  <a:lnTo>
                    <a:pt x="949" y="636"/>
                  </a:lnTo>
                  <a:lnTo>
                    <a:pt x="946" y="637"/>
                  </a:lnTo>
                  <a:lnTo>
                    <a:pt x="943" y="637"/>
                  </a:lnTo>
                  <a:lnTo>
                    <a:pt x="940" y="637"/>
                  </a:lnTo>
                  <a:lnTo>
                    <a:pt x="937" y="637"/>
                  </a:lnTo>
                  <a:lnTo>
                    <a:pt x="934" y="637"/>
                  </a:lnTo>
                  <a:lnTo>
                    <a:pt x="932" y="637"/>
                  </a:lnTo>
                  <a:lnTo>
                    <a:pt x="930" y="636"/>
                  </a:lnTo>
                  <a:lnTo>
                    <a:pt x="928" y="636"/>
                  </a:lnTo>
                  <a:lnTo>
                    <a:pt x="927" y="636"/>
                  </a:lnTo>
                  <a:lnTo>
                    <a:pt x="926" y="636"/>
                  </a:lnTo>
                  <a:lnTo>
                    <a:pt x="925" y="636"/>
                  </a:lnTo>
                  <a:lnTo>
                    <a:pt x="926" y="636"/>
                  </a:lnTo>
                  <a:lnTo>
                    <a:pt x="927" y="636"/>
                  </a:lnTo>
                  <a:lnTo>
                    <a:pt x="928" y="636"/>
                  </a:lnTo>
                  <a:lnTo>
                    <a:pt x="930" y="636"/>
                  </a:lnTo>
                  <a:lnTo>
                    <a:pt x="932" y="637"/>
                  </a:lnTo>
                  <a:lnTo>
                    <a:pt x="934" y="637"/>
                  </a:lnTo>
                  <a:lnTo>
                    <a:pt x="937" y="637"/>
                  </a:lnTo>
                  <a:lnTo>
                    <a:pt x="940" y="637"/>
                  </a:lnTo>
                  <a:lnTo>
                    <a:pt x="942" y="637"/>
                  </a:lnTo>
                  <a:lnTo>
                    <a:pt x="944" y="638"/>
                  </a:lnTo>
                  <a:lnTo>
                    <a:pt x="946" y="638"/>
                  </a:lnTo>
                  <a:lnTo>
                    <a:pt x="948" y="639"/>
                  </a:lnTo>
                  <a:lnTo>
                    <a:pt x="949" y="640"/>
                  </a:lnTo>
                  <a:lnTo>
                    <a:pt x="950" y="641"/>
                  </a:lnTo>
                  <a:lnTo>
                    <a:pt x="951" y="642"/>
                  </a:lnTo>
                  <a:lnTo>
                    <a:pt x="951" y="643"/>
                  </a:lnTo>
                  <a:lnTo>
                    <a:pt x="951" y="645"/>
                  </a:lnTo>
                  <a:lnTo>
                    <a:pt x="951" y="646"/>
                  </a:lnTo>
                  <a:lnTo>
                    <a:pt x="951" y="648"/>
                  </a:lnTo>
                  <a:lnTo>
                    <a:pt x="950" y="650"/>
                  </a:lnTo>
                  <a:lnTo>
                    <a:pt x="949" y="652"/>
                  </a:lnTo>
                  <a:lnTo>
                    <a:pt x="947" y="654"/>
                  </a:lnTo>
                  <a:lnTo>
                    <a:pt x="946" y="656"/>
                  </a:lnTo>
                  <a:lnTo>
                    <a:pt x="944" y="659"/>
                  </a:lnTo>
                  <a:lnTo>
                    <a:pt x="942" y="661"/>
                  </a:lnTo>
                  <a:lnTo>
                    <a:pt x="939" y="663"/>
                  </a:lnTo>
                  <a:lnTo>
                    <a:pt x="937" y="666"/>
                  </a:lnTo>
                  <a:lnTo>
                    <a:pt x="935" y="668"/>
                  </a:lnTo>
                  <a:lnTo>
                    <a:pt x="932" y="671"/>
                  </a:lnTo>
                  <a:lnTo>
                    <a:pt x="930" y="673"/>
                  </a:lnTo>
                  <a:lnTo>
                    <a:pt x="927" y="676"/>
                  </a:lnTo>
                  <a:lnTo>
                    <a:pt x="924" y="678"/>
                  </a:lnTo>
                  <a:lnTo>
                    <a:pt x="921" y="681"/>
                  </a:lnTo>
                  <a:lnTo>
                    <a:pt x="918" y="683"/>
                  </a:lnTo>
                  <a:lnTo>
                    <a:pt x="915" y="686"/>
                  </a:lnTo>
                  <a:lnTo>
                    <a:pt x="912" y="689"/>
                  </a:lnTo>
                  <a:lnTo>
                    <a:pt x="908" y="691"/>
                  </a:lnTo>
                  <a:lnTo>
                    <a:pt x="905" y="694"/>
                  </a:lnTo>
                  <a:lnTo>
                    <a:pt x="901" y="697"/>
                  </a:lnTo>
                  <a:lnTo>
                    <a:pt x="897" y="699"/>
                  </a:lnTo>
                  <a:lnTo>
                    <a:pt x="894" y="702"/>
                  </a:lnTo>
                  <a:lnTo>
                    <a:pt x="890" y="704"/>
                  </a:lnTo>
                  <a:lnTo>
                    <a:pt x="887" y="706"/>
                  </a:lnTo>
                  <a:lnTo>
                    <a:pt x="883" y="708"/>
                  </a:lnTo>
                  <a:lnTo>
                    <a:pt x="880" y="710"/>
                  </a:lnTo>
                  <a:lnTo>
                    <a:pt x="876" y="711"/>
                  </a:lnTo>
                  <a:lnTo>
                    <a:pt x="873" y="713"/>
                  </a:lnTo>
                  <a:lnTo>
                    <a:pt x="870" y="714"/>
                  </a:lnTo>
                  <a:lnTo>
                    <a:pt x="866" y="715"/>
                  </a:lnTo>
                  <a:lnTo>
                    <a:pt x="863" y="716"/>
                  </a:lnTo>
                  <a:lnTo>
                    <a:pt x="860" y="717"/>
                  </a:lnTo>
                  <a:lnTo>
                    <a:pt x="857" y="717"/>
                  </a:lnTo>
                  <a:lnTo>
                    <a:pt x="853" y="718"/>
                  </a:lnTo>
                  <a:lnTo>
                    <a:pt x="850" y="718"/>
                  </a:lnTo>
                  <a:lnTo>
                    <a:pt x="847" y="718"/>
                  </a:lnTo>
                  <a:lnTo>
                    <a:pt x="844" y="718"/>
                  </a:lnTo>
                  <a:lnTo>
                    <a:pt x="841" y="718"/>
                  </a:lnTo>
                  <a:lnTo>
                    <a:pt x="838" y="718"/>
                  </a:lnTo>
                  <a:lnTo>
                    <a:pt x="835" y="717"/>
                  </a:lnTo>
                  <a:lnTo>
                    <a:pt x="832" y="717"/>
                  </a:lnTo>
                  <a:lnTo>
                    <a:pt x="829" y="716"/>
                  </a:lnTo>
                  <a:lnTo>
                    <a:pt x="826" y="716"/>
                  </a:lnTo>
                  <a:lnTo>
                    <a:pt x="823" y="715"/>
                  </a:lnTo>
                  <a:lnTo>
                    <a:pt x="820" y="715"/>
                  </a:lnTo>
                  <a:lnTo>
                    <a:pt x="817" y="714"/>
                  </a:lnTo>
                  <a:lnTo>
                    <a:pt x="815" y="713"/>
                  </a:lnTo>
                  <a:lnTo>
                    <a:pt x="812" y="712"/>
                  </a:lnTo>
                  <a:lnTo>
                    <a:pt x="809" y="711"/>
                  </a:lnTo>
                  <a:lnTo>
                    <a:pt x="806" y="710"/>
                  </a:lnTo>
                  <a:lnTo>
                    <a:pt x="803" y="709"/>
                  </a:lnTo>
                  <a:lnTo>
                    <a:pt x="800" y="707"/>
                  </a:lnTo>
                  <a:lnTo>
                    <a:pt x="797" y="706"/>
                  </a:lnTo>
                  <a:lnTo>
                    <a:pt x="794" y="704"/>
                  </a:lnTo>
                  <a:lnTo>
                    <a:pt x="791" y="703"/>
                  </a:lnTo>
                  <a:lnTo>
                    <a:pt x="789" y="701"/>
                  </a:lnTo>
                  <a:lnTo>
                    <a:pt x="786" y="699"/>
                  </a:lnTo>
                  <a:lnTo>
                    <a:pt x="783" y="697"/>
                  </a:lnTo>
                  <a:lnTo>
                    <a:pt x="781" y="696"/>
                  </a:lnTo>
                  <a:lnTo>
                    <a:pt x="778" y="693"/>
                  </a:lnTo>
                  <a:lnTo>
                    <a:pt x="776" y="691"/>
                  </a:lnTo>
                  <a:lnTo>
                    <a:pt x="773" y="689"/>
                  </a:lnTo>
                  <a:lnTo>
                    <a:pt x="771" y="687"/>
                  </a:lnTo>
                  <a:lnTo>
                    <a:pt x="769" y="684"/>
                  </a:lnTo>
                  <a:lnTo>
                    <a:pt x="766" y="682"/>
                  </a:lnTo>
                  <a:lnTo>
                    <a:pt x="764" y="679"/>
                  </a:lnTo>
                  <a:lnTo>
                    <a:pt x="762" y="676"/>
                  </a:lnTo>
                  <a:lnTo>
                    <a:pt x="760" y="673"/>
                  </a:lnTo>
                  <a:lnTo>
                    <a:pt x="758" y="670"/>
                  </a:lnTo>
                  <a:lnTo>
                    <a:pt x="756" y="668"/>
                  </a:lnTo>
                  <a:lnTo>
                    <a:pt x="755" y="665"/>
                  </a:lnTo>
                  <a:lnTo>
                    <a:pt x="754" y="662"/>
                  </a:lnTo>
                  <a:lnTo>
                    <a:pt x="753" y="660"/>
                  </a:lnTo>
                  <a:lnTo>
                    <a:pt x="752" y="657"/>
                  </a:lnTo>
                  <a:lnTo>
                    <a:pt x="752" y="655"/>
                  </a:lnTo>
                  <a:lnTo>
                    <a:pt x="752" y="652"/>
                  </a:lnTo>
                  <a:lnTo>
                    <a:pt x="752" y="650"/>
                  </a:lnTo>
                  <a:lnTo>
                    <a:pt x="752" y="647"/>
                  </a:lnTo>
                  <a:lnTo>
                    <a:pt x="753" y="645"/>
                  </a:lnTo>
                  <a:lnTo>
                    <a:pt x="754" y="643"/>
                  </a:lnTo>
                  <a:lnTo>
                    <a:pt x="755" y="641"/>
                  </a:lnTo>
                  <a:lnTo>
                    <a:pt x="756" y="639"/>
                  </a:lnTo>
                  <a:lnTo>
                    <a:pt x="758" y="637"/>
                  </a:lnTo>
                  <a:lnTo>
                    <a:pt x="760" y="635"/>
                  </a:lnTo>
                  <a:lnTo>
                    <a:pt x="762" y="633"/>
                  </a:lnTo>
                  <a:lnTo>
                    <a:pt x="764" y="632"/>
                  </a:lnTo>
                  <a:lnTo>
                    <a:pt x="765" y="630"/>
                  </a:lnTo>
                  <a:lnTo>
                    <a:pt x="766" y="629"/>
                  </a:lnTo>
                  <a:lnTo>
                    <a:pt x="767" y="628"/>
                  </a:lnTo>
                  <a:lnTo>
                    <a:pt x="768" y="628"/>
                  </a:lnTo>
                  <a:lnTo>
                    <a:pt x="768" y="627"/>
                  </a:lnTo>
                  <a:lnTo>
                    <a:pt x="768" y="628"/>
                  </a:lnTo>
                  <a:lnTo>
                    <a:pt x="767" y="628"/>
                  </a:lnTo>
                  <a:lnTo>
                    <a:pt x="766" y="629"/>
                  </a:lnTo>
                  <a:lnTo>
                    <a:pt x="765" y="630"/>
                  </a:lnTo>
                  <a:lnTo>
                    <a:pt x="764" y="632"/>
                  </a:lnTo>
                  <a:lnTo>
                    <a:pt x="762" y="633"/>
                  </a:lnTo>
                  <a:lnTo>
                    <a:pt x="760" y="635"/>
                  </a:lnTo>
                  <a:lnTo>
                    <a:pt x="758" y="637"/>
                  </a:lnTo>
                  <a:lnTo>
                    <a:pt x="756" y="639"/>
                  </a:lnTo>
                  <a:lnTo>
                    <a:pt x="754" y="641"/>
                  </a:lnTo>
                  <a:lnTo>
                    <a:pt x="751" y="643"/>
                  </a:lnTo>
                  <a:lnTo>
                    <a:pt x="749" y="645"/>
                  </a:lnTo>
                  <a:lnTo>
                    <a:pt x="746" y="647"/>
                  </a:lnTo>
                  <a:lnTo>
                    <a:pt x="744" y="649"/>
                  </a:lnTo>
                  <a:lnTo>
                    <a:pt x="741" y="651"/>
                  </a:lnTo>
                  <a:lnTo>
                    <a:pt x="738" y="653"/>
                  </a:lnTo>
                  <a:lnTo>
                    <a:pt x="735" y="655"/>
                  </a:lnTo>
                  <a:lnTo>
                    <a:pt x="732" y="657"/>
                  </a:lnTo>
                  <a:lnTo>
                    <a:pt x="729" y="659"/>
                  </a:lnTo>
                  <a:lnTo>
                    <a:pt x="726" y="661"/>
                  </a:lnTo>
                  <a:lnTo>
                    <a:pt x="723" y="664"/>
                  </a:lnTo>
                  <a:lnTo>
                    <a:pt x="720" y="666"/>
                  </a:lnTo>
                  <a:lnTo>
                    <a:pt x="716" y="668"/>
                  </a:lnTo>
                  <a:lnTo>
                    <a:pt x="713" y="670"/>
                  </a:lnTo>
                  <a:lnTo>
                    <a:pt x="709" y="672"/>
                  </a:lnTo>
                  <a:lnTo>
                    <a:pt x="706" y="674"/>
                  </a:lnTo>
                  <a:lnTo>
                    <a:pt x="702" y="676"/>
                  </a:lnTo>
                  <a:lnTo>
                    <a:pt x="698" y="678"/>
                  </a:lnTo>
                  <a:lnTo>
                    <a:pt x="694" y="680"/>
                  </a:lnTo>
                  <a:lnTo>
                    <a:pt x="690" y="682"/>
                  </a:lnTo>
                  <a:lnTo>
                    <a:pt x="686" y="684"/>
                  </a:lnTo>
                  <a:lnTo>
                    <a:pt x="681" y="686"/>
                  </a:lnTo>
                  <a:lnTo>
                    <a:pt x="677" y="688"/>
                  </a:lnTo>
                  <a:lnTo>
                    <a:pt x="672" y="689"/>
                  </a:lnTo>
                  <a:lnTo>
                    <a:pt x="668" y="691"/>
                  </a:lnTo>
                  <a:lnTo>
                    <a:pt x="663" y="692"/>
                  </a:lnTo>
                  <a:lnTo>
                    <a:pt x="658" y="694"/>
                  </a:lnTo>
                  <a:lnTo>
                    <a:pt x="653" y="695"/>
                  </a:lnTo>
                  <a:lnTo>
                    <a:pt x="648" y="697"/>
                  </a:lnTo>
                  <a:lnTo>
                    <a:pt x="643" y="698"/>
                  </a:lnTo>
                  <a:lnTo>
                    <a:pt x="638" y="699"/>
                  </a:lnTo>
                  <a:lnTo>
                    <a:pt x="633" y="700"/>
                  </a:lnTo>
                  <a:lnTo>
                    <a:pt x="628" y="701"/>
                  </a:lnTo>
                  <a:lnTo>
                    <a:pt x="623" y="702"/>
                  </a:lnTo>
                  <a:lnTo>
                    <a:pt x="619" y="702"/>
                  </a:lnTo>
                  <a:lnTo>
                    <a:pt x="614" y="703"/>
                  </a:lnTo>
                  <a:lnTo>
                    <a:pt x="610" y="703"/>
                  </a:lnTo>
                  <a:lnTo>
                    <a:pt x="606" y="704"/>
                  </a:lnTo>
                  <a:lnTo>
                    <a:pt x="602" y="704"/>
                  </a:lnTo>
                  <a:lnTo>
                    <a:pt x="598" y="704"/>
                  </a:lnTo>
                  <a:lnTo>
                    <a:pt x="594" y="704"/>
                  </a:lnTo>
                  <a:lnTo>
                    <a:pt x="590" y="704"/>
                  </a:lnTo>
                  <a:lnTo>
                    <a:pt x="586" y="704"/>
                  </a:lnTo>
                  <a:lnTo>
                    <a:pt x="583" y="703"/>
                  </a:lnTo>
                  <a:lnTo>
                    <a:pt x="579" y="703"/>
                  </a:lnTo>
                  <a:lnTo>
                    <a:pt x="576" y="702"/>
                  </a:lnTo>
                  <a:lnTo>
                    <a:pt x="572" y="701"/>
                  </a:lnTo>
                  <a:lnTo>
                    <a:pt x="569" y="700"/>
                  </a:lnTo>
                  <a:lnTo>
                    <a:pt x="566" y="699"/>
                  </a:lnTo>
                  <a:lnTo>
                    <a:pt x="562" y="698"/>
                  </a:lnTo>
                  <a:lnTo>
                    <a:pt x="559" y="696"/>
                  </a:lnTo>
                  <a:lnTo>
                    <a:pt x="556" y="695"/>
                  </a:lnTo>
                  <a:lnTo>
                    <a:pt x="553" y="693"/>
                  </a:lnTo>
                  <a:lnTo>
                    <a:pt x="549" y="691"/>
                  </a:lnTo>
                  <a:lnTo>
                    <a:pt x="546" y="689"/>
                  </a:lnTo>
                  <a:lnTo>
                    <a:pt x="543" y="686"/>
                  </a:lnTo>
                  <a:lnTo>
                    <a:pt x="540" y="684"/>
                  </a:lnTo>
                  <a:lnTo>
                    <a:pt x="536" y="681"/>
                  </a:lnTo>
                  <a:lnTo>
                    <a:pt x="533" y="678"/>
                  </a:lnTo>
                  <a:lnTo>
                    <a:pt x="530" y="675"/>
                  </a:lnTo>
                  <a:lnTo>
                    <a:pt x="527" y="672"/>
                  </a:lnTo>
                  <a:lnTo>
                    <a:pt x="524" y="668"/>
                  </a:lnTo>
                  <a:lnTo>
                    <a:pt x="522" y="666"/>
                  </a:lnTo>
                  <a:lnTo>
                    <a:pt x="519" y="663"/>
                  </a:lnTo>
                  <a:lnTo>
                    <a:pt x="518" y="662"/>
                  </a:lnTo>
                  <a:lnTo>
                    <a:pt x="516" y="660"/>
                  </a:lnTo>
                  <a:lnTo>
                    <a:pt x="515" y="659"/>
                  </a:lnTo>
                  <a:lnTo>
                    <a:pt x="515" y="658"/>
                  </a:lnTo>
                  <a:lnTo>
                    <a:pt x="515" y="659"/>
                  </a:lnTo>
                  <a:lnTo>
                    <a:pt x="516" y="660"/>
                  </a:lnTo>
                  <a:lnTo>
                    <a:pt x="518" y="662"/>
                  </a:lnTo>
                  <a:lnTo>
                    <a:pt x="519" y="663"/>
                  </a:lnTo>
                  <a:lnTo>
                    <a:pt x="522" y="666"/>
                  </a:lnTo>
                  <a:lnTo>
                    <a:pt x="524" y="668"/>
                  </a:lnTo>
                  <a:lnTo>
                    <a:pt x="527" y="672"/>
                  </a:lnTo>
                  <a:lnTo>
                    <a:pt x="530" y="675"/>
                  </a:lnTo>
                  <a:lnTo>
                    <a:pt x="532" y="678"/>
                  </a:lnTo>
                  <a:lnTo>
                    <a:pt x="534" y="681"/>
                  </a:lnTo>
                  <a:lnTo>
                    <a:pt x="535" y="683"/>
                  </a:lnTo>
                  <a:lnTo>
                    <a:pt x="536" y="686"/>
                  </a:lnTo>
                  <a:lnTo>
                    <a:pt x="536" y="688"/>
                  </a:lnTo>
                  <a:lnTo>
                    <a:pt x="536" y="691"/>
                  </a:lnTo>
                  <a:lnTo>
                    <a:pt x="535" y="693"/>
                  </a:lnTo>
                  <a:lnTo>
                    <a:pt x="534" y="694"/>
                  </a:lnTo>
                  <a:lnTo>
                    <a:pt x="532" y="696"/>
                  </a:lnTo>
                  <a:lnTo>
                    <a:pt x="530" y="697"/>
                  </a:lnTo>
                  <a:lnTo>
                    <a:pt x="527" y="699"/>
                  </a:lnTo>
                  <a:lnTo>
                    <a:pt x="524" y="700"/>
                  </a:lnTo>
                  <a:lnTo>
                    <a:pt x="520" y="701"/>
                  </a:lnTo>
                  <a:lnTo>
                    <a:pt x="516" y="701"/>
                  </a:lnTo>
                  <a:lnTo>
                    <a:pt x="511" y="702"/>
                  </a:lnTo>
                  <a:lnTo>
                    <a:pt x="505" y="702"/>
                  </a:lnTo>
                  <a:lnTo>
                    <a:pt x="500" y="703"/>
                  </a:lnTo>
                  <a:lnTo>
                    <a:pt x="495" y="703"/>
                  </a:lnTo>
                  <a:lnTo>
                    <a:pt x="490" y="703"/>
                  </a:lnTo>
                  <a:lnTo>
                    <a:pt x="485" y="703"/>
                  </a:lnTo>
                  <a:lnTo>
                    <a:pt x="480" y="703"/>
                  </a:lnTo>
                  <a:lnTo>
                    <a:pt x="475" y="703"/>
                  </a:lnTo>
                  <a:lnTo>
                    <a:pt x="470" y="703"/>
                  </a:lnTo>
                  <a:lnTo>
                    <a:pt x="465" y="703"/>
                  </a:lnTo>
                  <a:lnTo>
                    <a:pt x="460" y="703"/>
                  </a:lnTo>
                  <a:lnTo>
                    <a:pt x="455" y="702"/>
                  </a:lnTo>
                  <a:lnTo>
                    <a:pt x="450" y="702"/>
                  </a:lnTo>
                  <a:lnTo>
                    <a:pt x="446" y="701"/>
                  </a:lnTo>
                  <a:lnTo>
                    <a:pt x="441" y="701"/>
                  </a:lnTo>
                  <a:lnTo>
                    <a:pt x="436" y="700"/>
                  </a:lnTo>
                  <a:lnTo>
                    <a:pt x="431" y="699"/>
                  </a:lnTo>
                  <a:lnTo>
                    <a:pt x="426" y="698"/>
                  </a:lnTo>
                  <a:lnTo>
                    <a:pt x="422" y="697"/>
                  </a:lnTo>
                  <a:lnTo>
                    <a:pt x="417" y="696"/>
                  </a:lnTo>
                  <a:lnTo>
                    <a:pt x="412" y="695"/>
                  </a:lnTo>
                  <a:lnTo>
                    <a:pt x="408" y="694"/>
                  </a:lnTo>
                  <a:lnTo>
                    <a:pt x="403" y="693"/>
                  </a:lnTo>
                  <a:lnTo>
                    <a:pt x="399" y="692"/>
                  </a:lnTo>
                  <a:lnTo>
                    <a:pt x="394" y="690"/>
                  </a:lnTo>
                  <a:lnTo>
                    <a:pt x="390" y="689"/>
                  </a:lnTo>
                  <a:lnTo>
                    <a:pt x="386" y="687"/>
                  </a:lnTo>
                  <a:lnTo>
                    <a:pt x="381" y="685"/>
                  </a:lnTo>
                  <a:lnTo>
                    <a:pt x="377" y="683"/>
                  </a:lnTo>
                  <a:lnTo>
                    <a:pt x="373" y="681"/>
                  </a:lnTo>
                  <a:lnTo>
                    <a:pt x="368" y="679"/>
                  </a:lnTo>
                  <a:lnTo>
                    <a:pt x="364" y="677"/>
                  </a:lnTo>
                  <a:lnTo>
                    <a:pt x="360" y="675"/>
                  </a:lnTo>
                  <a:lnTo>
                    <a:pt x="356" y="673"/>
                  </a:lnTo>
                  <a:lnTo>
                    <a:pt x="352" y="671"/>
                  </a:lnTo>
                  <a:lnTo>
                    <a:pt x="348" y="668"/>
                  </a:lnTo>
                  <a:lnTo>
                    <a:pt x="345" y="666"/>
                  </a:lnTo>
                  <a:lnTo>
                    <a:pt x="341" y="663"/>
                  </a:lnTo>
                  <a:lnTo>
                    <a:pt x="338" y="660"/>
                  </a:lnTo>
                  <a:lnTo>
                    <a:pt x="335" y="658"/>
                  </a:lnTo>
                  <a:lnTo>
                    <a:pt x="331" y="655"/>
                  </a:lnTo>
                  <a:lnTo>
                    <a:pt x="328" y="652"/>
                  </a:lnTo>
                  <a:lnTo>
                    <a:pt x="325" y="649"/>
                  </a:lnTo>
                  <a:lnTo>
                    <a:pt x="323" y="646"/>
                  </a:lnTo>
                  <a:lnTo>
                    <a:pt x="320" y="643"/>
                  </a:lnTo>
                  <a:lnTo>
                    <a:pt x="317" y="640"/>
                  </a:lnTo>
                  <a:lnTo>
                    <a:pt x="315" y="636"/>
                  </a:lnTo>
                  <a:lnTo>
                    <a:pt x="313" y="633"/>
                  </a:lnTo>
                  <a:lnTo>
                    <a:pt x="310" y="630"/>
                  </a:lnTo>
                  <a:lnTo>
                    <a:pt x="308" y="626"/>
                  </a:lnTo>
                  <a:lnTo>
                    <a:pt x="306" y="623"/>
                  </a:lnTo>
                  <a:lnTo>
                    <a:pt x="304" y="620"/>
                  </a:lnTo>
                  <a:lnTo>
                    <a:pt x="303" y="616"/>
                  </a:lnTo>
                  <a:lnTo>
                    <a:pt x="301" y="613"/>
                  </a:lnTo>
                  <a:lnTo>
                    <a:pt x="300" y="610"/>
                  </a:lnTo>
                  <a:lnTo>
                    <a:pt x="298" y="607"/>
                  </a:lnTo>
                  <a:lnTo>
                    <a:pt x="297" y="605"/>
                  </a:lnTo>
                  <a:lnTo>
                    <a:pt x="296" y="602"/>
                  </a:lnTo>
                  <a:lnTo>
                    <a:pt x="295" y="599"/>
                  </a:lnTo>
                  <a:lnTo>
                    <a:pt x="294" y="597"/>
                  </a:lnTo>
                  <a:lnTo>
                    <a:pt x="294" y="594"/>
                  </a:lnTo>
                  <a:lnTo>
                    <a:pt x="293" y="592"/>
                  </a:lnTo>
                  <a:lnTo>
                    <a:pt x="293" y="589"/>
                  </a:lnTo>
                  <a:lnTo>
                    <a:pt x="293" y="587"/>
                  </a:lnTo>
                  <a:lnTo>
                    <a:pt x="292" y="585"/>
                  </a:lnTo>
                  <a:lnTo>
                    <a:pt x="292" y="583"/>
                  </a:lnTo>
                  <a:lnTo>
                    <a:pt x="292" y="581"/>
                  </a:lnTo>
                  <a:lnTo>
                    <a:pt x="292" y="580"/>
                  </a:lnTo>
                  <a:lnTo>
                    <a:pt x="292" y="579"/>
                  </a:lnTo>
                  <a:lnTo>
                    <a:pt x="292" y="578"/>
                  </a:lnTo>
                  <a:lnTo>
                    <a:pt x="292" y="577"/>
                  </a:lnTo>
                  <a:lnTo>
                    <a:pt x="292" y="576"/>
                  </a:lnTo>
                  <a:lnTo>
                    <a:pt x="292" y="577"/>
                  </a:lnTo>
                  <a:lnTo>
                    <a:pt x="292" y="578"/>
                  </a:lnTo>
                  <a:lnTo>
                    <a:pt x="292" y="579"/>
                  </a:lnTo>
                  <a:lnTo>
                    <a:pt x="292" y="580"/>
                  </a:lnTo>
                  <a:lnTo>
                    <a:pt x="292" y="581"/>
                  </a:lnTo>
                  <a:lnTo>
                    <a:pt x="292" y="583"/>
                  </a:lnTo>
                  <a:lnTo>
                    <a:pt x="292" y="585"/>
                  </a:lnTo>
                  <a:lnTo>
                    <a:pt x="292" y="587"/>
                  </a:lnTo>
                  <a:lnTo>
                    <a:pt x="292" y="589"/>
                  </a:lnTo>
                  <a:lnTo>
                    <a:pt x="292" y="591"/>
                  </a:lnTo>
                  <a:lnTo>
                    <a:pt x="292" y="594"/>
                  </a:lnTo>
                  <a:lnTo>
                    <a:pt x="291" y="596"/>
                  </a:lnTo>
                  <a:lnTo>
                    <a:pt x="290" y="598"/>
                  </a:lnTo>
                  <a:lnTo>
                    <a:pt x="289" y="600"/>
                  </a:lnTo>
                  <a:lnTo>
                    <a:pt x="288" y="603"/>
                  </a:lnTo>
                  <a:lnTo>
                    <a:pt x="287" y="605"/>
                  </a:lnTo>
                  <a:lnTo>
                    <a:pt x="285" y="607"/>
                  </a:lnTo>
                  <a:lnTo>
                    <a:pt x="284" y="610"/>
                  </a:lnTo>
                  <a:lnTo>
                    <a:pt x="282" y="612"/>
                  </a:lnTo>
                  <a:lnTo>
                    <a:pt x="280" y="614"/>
                  </a:lnTo>
                  <a:lnTo>
                    <a:pt x="278" y="617"/>
                  </a:lnTo>
                  <a:lnTo>
                    <a:pt x="276" y="619"/>
                  </a:lnTo>
                  <a:lnTo>
                    <a:pt x="274" y="622"/>
                  </a:lnTo>
                  <a:lnTo>
                    <a:pt x="271" y="624"/>
                  </a:lnTo>
                  <a:lnTo>
                    <a:pt x="269" y="626"/>
                  </a:lnTo>
                  <a:lnTo>
                    <a:pt x="266" y="628"/>
                  </a:lnTo>
                  <a:lnTo>
                    <a:pt x="263" y="631"/>
                  </a:lnTo>
                  <a:lnTo>
                    <a:pt x="260" y="632"/>
                  </a:lnTo>
                  <a:lnTo>
                    <a:pt x="257" y="634"/>
                  </a:lnTo>
                  <a:lnTo>
                    <a:pt x="254" y="636"/>
                  </a:lnTo>
                  <a:lnTo>
                    <a:pt x="251" y="638"/>
                  </a:lnTo>
                  <a:lnTo>
                    <a:pt x="248" y="639"/>
                  </a:lnTo>
                  <a:lnTo>
                    <a:pt x="244" y="641"/>
                  </a:lnTo>
                  <a:lnTo>
                    <a:pt x="241" y="642"/>
                  </a:lnTo>
                  <a:lnTo>
                    <a:pt x="237" y="643"/>
                  </a:lnTo>
                  <a:lnTo>
                    <a:pt x="233" y="645"/>
                  </a:lnTo>
                  <a:lnTo>
                    <a:pt x="229" y="646"/>
                  </a:lnTo>
                  <a:lnTo>
                    <a:pt x="226" y="647"/>
                  </a:lnTo>
                  <a:lnTo>
                    <a:pt x="221" y="647"/>
                  </a:lnTo>
                  <a:lnTo>
                    <a:pt x="217" y="648"/>
                  </a:lnTo>
                  <a:lnTo>
                    <a:pt x="213" y="649"/>
                  </a:lnTo>
                  <a:lnTo>
                    <a:pt x="210" y="649"/>
                  </a:lnTo>
                  <a:lnTo>
                    <a:pt x="206" y="650"/>
                  </a:lnTo>
                  <a:lnTo>
                    <a:pt x="202" y="650"/>
                  </a:lnTo>
                  <a:lnTo>
                    <a:pt x="198" y="650"/>
                  </a:lnTo>
                  <a:lnTo>
                    <a:pt x="195" y="650"/>
                  </a:lnTo>
                  <a:lnTo>
                    <a:pt x="191" y="650"/>
                  </a:lnTo>
                  <a:lnTo>
                    <a:pt x="188" y="650"/>
                  </a:lnTo>
                  <a:lnTo>
                    <a:pt x="184" y="650"/>
                  </a:lnTo>
                  <a:lnTo>
                    <a:pt x="181" y="649"/>
                  </a:lnTo>
                  <a:lnTo>
                    <a:pt x="178" y="649"/>
                  </a:lnTo>
                  <a:lnTo>
                    <a:pt x="174" y="648"/>
                  </a:lnTo>
                  <a:lnTo>
                    <a:pt x="171" y="647"/>
                  </a:lnTo>
                  <a:lnTo>
                    <a:pt x="168" y="647"/>
                  </a:lnTo>
                  <a:lnTo>
                    <a:pt x="165" y="646"/>
                  </a:lnTo>
                  <a:lnTo>
                    <a:pt x="162" y="645"/>
                  </a:lnTo>
                  <a:lnTo>
                    <a:pt x="160" y="643"/>
                  </a:lnTo>
                  <a:lnTo>
                    <a:pt x="157" y="642"/>
                  </a:lnTo>
                  <a:lnTo>
                    <a:pt x="154" y="641"/>
                  </a:lnTo>
                  <a:lnTo>
                    <a:pt x="151" y="640"/>
                  </a:lnTo>
                  <a:lnTo>
                    <a:pt x="149" y="638"/>
                  </a:lnTo>
                  <a:lnTo>
                    <a:pt x="146" y="637"/>
                  </a:lnTo>
                  <a:lnTo>
                    <a:pt x="144" y="635"/>
                  </a:lnTo>
                  <a:lnTo>
                    <a:pt x="141" y="634"/>
                  </a:lnTo>
                  <a:lnTo>
                    <a:pt x="139" y="632"/>
                  </a:lnTo>
                  <a:lnTo>
                    <a:pt x="136" y="630"/>
                  </a:lnTo>
                  <a:lnTo>
                    <a:pt x="134" y="629"/>
                  </a:lnTo>
                  <a:lnTo>
                    <a:pt x="131" y="627"/>
                  </a:lnTo>
                  <a:lnTo>
                    <a:pt x="129" y="625"/>
                  </a:lnTo>
                  <a:lnTo>
                    <a:pt x="127" y="623"/>
                  </a:lnTo>
                  <a:lnTo>
                    <a:pt x="125" y="621"/>
                  </a:lnTo>
                  <a:lnTo>
                    <a:pt x="123" y="619"/>
                  </a:lnTo>
                  <a:lnTo>
                    <a:pt x="121" y="616"/>
                  </a:lnTo>
                  <a:lnTo>
                    <a:pt x="119" y="614"/>
                  </a:lnTo>
                  <a:lnTo>
                    <a:pt x="117" y="612"/>
                  </a:lnTo>
                  <a:lnTo>
                    <a:pt x="115" y="610"/>
                  </a:lnTo>
                  <a:lnTo>
                    <a:pt x="113" y="608"/>
                  </a:lnTo>
                  <a:lnTo>
                    <a:pt x="111" y="606"/>
                  </a:lnTo>
                  <a:lnTo>
                    <a:pt x="109" y="604"/>
                  </a:lnTo>
                  <a:lnTo>
                    <a:pt x="107" y="602"/>
                  </a:lnTo>
                  <a:lnTo>
                    <a:pt x="105" y="600"/>
                  </a:lnTo>
                  <a:lnTo>
                    <a:pt x="103" y="599"/>
                  </a:lnTo>
                  <a:lnTo>
                    <a:pt x="102" y="597"/>
                  </a:lnTo>
                  <a:lnTo>
                    <a:pt x="100" y="595"/>
                  </a:lnTo>
                  <a:lnTo>
                    <a:pt x="98" y="593"/>
                  </a:lnTo>
                  <a:lnTo>
                    <a:pt x="97" y="591"/>
                  </a:lnTo>
                  <a:lnTo>
                    <a:pt x="95" y="589"/>
                  </a:lnTo>
                  <a:lnTo>
                    <a:pt x="94" y="588"/>
                  </a:lnTo>
                  <a:lnTo>
                    <a:pt x="93" y="586"/>
                  </a:lnTo>
                  <a:lnTo>
                    <a:pt x="92" y="585"/>
                  </a:lnTo>
                  <a:lnTo>
                    <a:pt x="91" y="584"/>
                  </a:lnTo>
                  <a:lnTo>
                    <a:pt x="91" y="583"/>
                  </a:lnTo>
                  <a:lnTo>
                    <a:pt x="91" y="582"/>
                  </a:lnTo>
                  <a:lnTo>
                    <a:pt x="91" y="581"/>
                  </a:lnTo>
                  <a:lnTo>
                    <a:pt x="92" y="581"/>
                  </a:lnTo>
                  <a:lnTo>
                    <a:pt x="93" y="581"/>
                  </a:lnTo>
                  <a:lnTo>
                    <a:pt x="94" y="582"/>
                  </a:lnTo>
                  <a:lnTo>
                    <a:pt x="95" y="582"/>
                  </a:lnTo>
                  <a:lnTo>
                    <a:pt x="97" y="583"/>
                  </a:lnTo>
                  <a:lnTo>
                    <a:pt x="99" y="584"/>
                  </a:lnTo>
                  <a:lnTo>
                    <a:pt x="101" y="585"/>
                  </a:lnTo>
                  <a:lnTo>
                    <a:pt x="104" y="586"/>
                  </a:lnTo>
                  <a:lnTo>
                    <a:pt x="106" y="587"/>
                  </a:lnTo>
                  <a:lnTo>
                    <a:pt x="109" y="588"/>
                  </a:lnTo>
                  <a:lnTo>
                    <a:pt x="112" y="589"/>
                  </a:lnTo>
                  <a:lnTo>
                    <a:pt x="114" y="590"/>
                  </a:lnTo>
                  <a:lnTo>
                    <a:pt x="117" y="591"/>
                  </a:lnTo>
                  <a:lnTo>
                    <a:pt x="120" y="592"/>
                  </a:lnTo>
                  <a:lnTo>
                    <a:pt x="123" y="593"/>
                  </a:lnTo>
                  <a:lnTo>
                    <a:pt x="125" y="593"/>
                  </a:lnTo>
                  <a:lnTo>
                    <a:pt x="128" y="594"/>
                  </a:lnTo>
                  <a:lnTo>
                    <a:pt x="131" y="594"/>
                  </a:lnTo>
                  <a:lnTo>
                    <a:pt x="134" y="595"/>
                  </a:lnTo>
                  <a:lnTo>
                    <a:pt x="137" y="595"/>
                  </a:lnTo>
                  <a:lnTo>
                    <a:pt x="140" y="595"/>
                  </a:lnTo>
                  <a:lnTo>
                    <a:pt x="142" y="595"/>
                  </a:lnTo>
                  <a:lnTo>
                    <a:pt x="145" y="595"/>
                  </a:lnTo>
                  <a:lnTo>
                    <a:pt x="148" y="595"/>
                  </a:lnTo>
                  <a:lnTo>
                    <a:pt x="151" y="595"/>
                  </a:lnTo>
                  <a:lnTo>
                    <a:pt x="153" y="594"/>
                  </a:lnTo>
                  <a:lnTo>
                    <a:pt x="155" y="594"/>
                  </a:lnTo>
                  <a:lnTo>
                    <a:pt x="157" y="594"/>
                  </a:lnTo>
                  <a:lnTo>
                    <a:pt x="158" y="594"/>
                  </a:lnTo>
                  <a:lnTo>
                    <a:pt x="159" y="594"/>
                  </a:lnTo>
                  <a:lnTo>
                    <a:pt x="160" y="594"/>
                  </a:lnTo>
                  <a:lnTo>
                    <a:pt x="159" y="594"/>
                  </a:lnTo>
                  <a:lnTo>
                    <a:pt x="158" y="594"/>
                  </a:lnTo>
                  <a:lnTo>
                    <a:pt x="157" y="594"/>
                  </a:lnTo>
                  <a:lnTo>
                    <a:pt x="155" y="594"/>
                  </a:lnTo>
                  <a:lnTo>
                    <a:pt x="153" y="594"/>
                  </a:lnTo>
                  <a:lnTo>
                    <a:pt x="151" y="595"/>
                  </a:lnTo>
                  <a:lnTo>
                    <a:pt x="148" y="595"/>
                  </a:lnTo>
                  <a:lnTo>
                    <a:pt x="145" y="595"/>
                  </a:lnTo>
                  <a:lnTo>
                    <a:pt x="142" y="595"/>
                  </a:lnTo>
                  <a:lnTo>
                    <a:pt x="140" y="595"/>
                  </a:lnTo>
                  <a:lnTo>
                    <a:pt x="137" y="595"/>
                  </a:lnTo>
                  <a:lnTo>
                    <a:pt x="134" y="595"/>
                  </a:lnTo>
                  <a:lnTo>
                    <a:pt x="131" y="594"/>
                  </a:lnTo>
                  <a:lnTo>
                    <a:pt x="128" y="594"/>
                  </a:lnTo>
                  <a:lnTo>
                    <a:pt x="125" y="593"/>
                  </a:lnTo>
                  <a:lnTo>
                    <a:pt x="123" y="593"/>
                  </a:lnTo>
                  <a:lnTo>
                    <a:pt x="120" y="592"/>
                  </a:lnTo>
                  <a:lnTo>
                    <a:pt x="117" y="591"/>
                  </a:lnTo>
                  <a:lnTo>
                    <a:pt x="114" y="590"/>
                  </a:lnTo>
                  <a:lnTo>
                    <a:pt x="112" y="589"/>
                  </a:lnTo>
                  <a:lnTo>
                    <a:pt x="109" y="588"/>
                  </a:lnTo>
                  <a:lnTo>
                    <a:pt x="106" y="587"/>
                  </a:lnTo>
                  <a:lnTo>
                    <a:pt x="104" y="586"/>
                  </a:lnTo>
                  <a:lnTo>
                    <a:pt x="101" y="584"/>
                  </a:lnTo>
                  <a:lnTo>
                    <a:pt x="99" y="583"/>
                  </a:lnTo>
                  <a:lnTo>
                    <a:pt x="96" y="582"/>
                  </a:lnTo>
                  <a:lnTo>
                    <a:pt x="93" y="580"/>
                  </a:lnTo>
                  <a:lnTo>
                    <a:pt x="91" y="579"/>
                  </a:lnTo>
                  <a:lnTo>
                    <a:pt x="88" y="577"/>
                  </a:lnTo>
                  <a:lnTo>
                    <a:pt x="86" y="576"/>
                  </a:lnTo>
                  <a:lnTo>
                    <a:pt x="83" y="574"/>
                  </a:lnTo>
                  <a:lnTo>
                    <a:pt x="80" y="573"/>
                  </a:lnTo>
                  <a:lnTo>
                    <a:pt x="78" y="571"/>
                  </a:lnTo>
                  <a:lnTo>
                    <a:pt x="75" y="570"/>
                  </a:lnTo>
                  <a:lnTo>
                    <a:pt x="73" y="568"/>
                  </a:lnTo>
                  <a:lnTo>
                    <a:pt x="70" y="567"/>
                  </a:lnTo>
                  <a:lnTo>
                    <a:pt x="68" y="565"/>
                  </a:lnTo>
                  <a:lnTo>
                    <a:pt x="65" y="563"/>
                  </a:lnTo>
                  <a:lnTo>
                    <a:pt x="62" y="562"/>
                  </a:lnTo>
                  <a:lnTo>
                    <a:pt x="60" y="560"/>
                  </a:lnTo>
                  <a:lnTo>
                    <a:pt x="57" y="558"/>
                  </a:lnTo>
                  <a:lnTo>
                    <a:pt x="55" y="556"/>
                  </a:lnTo>
                  <a:lnTo>
                    <a:pt x="52" y="553"/>
                  </a:lnTo>
                  <a:lnTo>
                    <a:pt x="50" y="551"/>
                  </a:lnTo>
                  <a:lnTo>
                    <a:pt x="47" y="548"/>
                  </a:lnTo>
                  <a:lnTo>
                    <a:pt x="45" y="545"/>
                  </a:lnTo>
                  <a:lnTo>
                    <a:pt x="43" y="541"/>
                  </a:lnTo>
                  <a:lnTo>
                    <a:pt x="40" y="538"/>
                  </a:lnTo>
                  <a:lnTo>
                    <a:pt x="38" y="534"/>
                  </a:lnTo>
                  <a:lnTo>
                    <a:pt x="35" y="530"/>
                  </a:lnTo>
                  <a:lnTo>
                    <a:pt x="33" y="526"/>
                  </a:lnTo>
                  <a:lnTo>
                    <a:pt x="31" y="522"/>
                  </a:lnTo>
                  <a:lnTo>
                    <a:pt x="28" y="517"/>
                  </a:lnTo>
                  <a:lnTo>
                    <a:pt x="26" y="512"/>
                  </a:lnTo>
                  <a:lnTo>
                    <a:pt x="24" y="507"/>
                  </a:lnTo>
                  <a:lnTo>
                    <a:pt x="21" y="502"/>
                  </a:lnTo>
                  <a:lnTo>
                    <a:pt x="19" y="497"/>
                  </a:lnTo>
                  <a:lnTo>
                    <a:pt x="17" y="491"/>
                  </a:lnTo>
                  <a:lnTo>
                    <a:pt x="15" y="486"/>
                  </a:lnTo>
                  <a:lnTo>
                    <a:pt x="13" y="481"/>
                  </a:lnTo>
                  <a:lnTo>
                    <a:pt x="12" y="475"/>
                  </a:lnTo>
                  <a:lnTo>
                    <a:pt x="10" y="469"/>
                  </a:lnTo>
                  <a:lnTo>
                    <a:pt x="8" y="464"/>
                  </a:lnTo>
                  <a:lnTo>
                    <a:pt x="7" y="458"/>
                  </a:lnTo>
                  <a:lnTo>
                    <a:pt x="6" y="452"/>
                  </a:lnTo>
                  <a:lnTo>
                    <a:pt x="5" y="446"/>
                  </a:lnTo>
                  <a:lnTo>
                    <a:pt x="4" y="440"/>
                  </a:lnTo>
                  <a:lnTo>
                    <a:pt x="3" y="434"/>
                  </a:lnTo>
                  <a:lnTo>
                    <a:pt x="2" y="428"/>
                  </a:lnTo>
                  <a:lnTo>
                    <a:pt x="1" y="421"/>
                  </a:lnTo>
                  <a:lnTo>
                    <a:pt x="1" y="415"/>
                  </a:lnTo>
                  <a:lnTo>
                    <a:pt x="0" y="409"/>
                  </a:lnTo>
                  <a:lnTo>
                    <a:pt x="0" y="403"/>
                  </a:lnTo>
                  <a:lnTo>
                    <a:pt x="0" y="397"/>
                  </a:lnTo>
                  <a:lnTo>
                    <a:pt x="0" y="390"/>
                  </a:lnTo>
                  <a:lnTo>
                    <a:pt x="0" y="385"/>
                  </a:lnTo>
                  <a:lnTo>
                    <a:pt x="1" y="379"/>
                  </a:lnTo>
                  <a:lnTo>
                    <a:pt x="1" y="373"/>
                  </a:lnTo>
                  <a:lnTo>
                    <a:pt x="2" y="367"/>
                  </a:lnTo>
                  <a:lnTo>
                    <a:pt x="3" y="362"/>
                  </a:lnTo>
                  <a:lnTo>
                    <a:pt x="4" y="356"/>
                  </a:lnTo>
                  <a:lnTo>
                    <a:pt x="5" y="351"/>
                  </a:lnTo>
                  <a:lnTo>
                    <a:pt x="6" y="346"/>
                  </a:lnTo>
                  <a:lnTo>
                    <a:pt x="7" y="341"/>
                  </a:lnTo>
                  <a:lnTo>
                    <a:pt x="9" y="336"/>
                  </a:lnTo>
                  <a:lnTo>
                    <a:pt x="11" y="331"/>
                  </a:lnTo>
                  <a:lnTo>
                    <a:pt x="13" y="326"/>
                  </a:lnTo>
                  <a:lnTo>
                    <a:pt x="15" y="321"/>
                  </a:lnTo>
                  <a:lnTo>
                    <a:pt x="17" y="317"/>
                  </a:lnTo>
                  <a:lnTo>
                    <a:pt x="19" y="312"/>
                  </a:lnTo>
                  <a:lnTo>
                    <a:pt x="21" y="308"/>
                  </a:lnTo>
                  <a:lnTo>
                    <a:pt x="23" y="304"/>
                  </a:lnTo>
                  <a:lnTo>
                    <a:pt x="25" y="300"/>
                  </a:lnTo>
                  <a:lnTo>
                    <a:pt x="27" y="296"/>
                  </a:lnTo>
                  <a:lnTo>
                    <a:pt x="30" y="292"/>
                  </a:lnTo>
                  <a:lnTo>
                    <a:pt x="32" y="289"/>
                  </a:lnTo>
                  <a:lnTo>
                    <a:pt x="34" y="285"/>
                  </a:lnTo>
                  <a:lnTo>
                    <a:pt x="37" y="282"/>
                  </a:lnTo>
                  <a:lnTo>
                    <a:pt x="39" y="279"/>
                  </a:lnTo>
                  <a:lnTo>
                    <a:pt x="42" y="276"/>
                  </a:lnTo>
                  <a:lnTo>
                    <a:pt x="44" y="273"/>
                  </a:lnTo>
                  <a:lnTo>
                    <a:pt x="47" y="270"/>
                  </a:lnTo>
                  <a:lnTo>
                    <a:pt x="49" y="268"/>
                  </a:lnTo>
                  <a:close/>
                </a:path>
              </a:pathLst>
            </a:custGeom>
            <a:solidFill>
              <a:srgbClr val="EEEEE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3263" name="Group 254"/>
            <p:cNvGrpSpPr>
              <a:grpSpLocks/>
            </p:cNvGrpSpPr>
            <p:nvPr/>
          </p:nvGrpSpPr>
          <p:grpSpPr bwMode="auto">
            <a:xfrm>
              <a:off x="3800" y="2996"/>
              <a:ext cx="396" cy="216"/>
              <a:chOff x="3800" y="2996"/>
              <a:chExt cx="396" cy="216"/>
            </a:xfrm>
          </p:grpSpPr>
          <p:sp>
            <p:nvSpPr>
              <p:cNvPr id="53264" name="Oval 255"/>
              <p:cNvSpPr>
                <a:spLocks noChangeArrowheads="1"/>
              </p:cNvSpPr>
              <p:nvPr/>
            </p:nvSpPr>
            <p:spPr bwMode="auto">
              <a:xfrm>
                <a:off x="3800" y="2996"/>
                <a:ext cx="180" cy="72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3265" name="Oval 256"/>
              <p:cNvSpPr>
                <a:spLocks noChangeArrowheads="1"/>
              </p:cNvSpPr>
              <p:nvPr/>
            </p:nvSpPr>
            <p:spPr bwMode="auto">
              <a:xfrm>
                <a:off x="3944" y="3104"/>
                <a:ext cx="144" cy="36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3266" name="Oval 257"/>
              <p:cNvSpPr>
                <a:spLocks noChangeArrowheads="1"/>
              </p:cNvSpPr>
              <p:nvPr/>
            </p:nvSpPr>
            <p:spPr bwMode="auto">
              <a:xfrm>
                <a:off x="4088" y="3176"/>
                <a:ext cx="108" cy="36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</p:grpSp>
      </p:grpSp>
      <p:sp>
        <p:nvSpPr>
          <p:cNvPr id="17410" name="矩形 1"/>
          <p:cNvSpPr>
            <a:spLocks noChangeArrowheads="1"/>
          </p:cNvSpPr>
          <p:nvPr/>
        </p:nvSpPr>
        <p:spPr bwMode="auto">
          <a:xfrm>
            <a:off x="3071813" y="1643063"/>
            <a:ext cx="3057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>
                <a:latin typeface="楷体_GB2312" pitchFamily="49" charset="-122"/>
                <a:ea typeface="楷体_GB2312" pitchFamily="49" charset="-122"/>
              </a:rPr>
              <a:t>明天请我听音乐</a:t>
            </a:r>
            <a:endParaRPr lang="en-US" altLang="zh-CN" sz="32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57188" y="4000500"/>
            <a:ext cx="457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因为</a:t>
            </a:r>
            <a:r>
              <a:rPr lang="zh-CN" altLang="en-US" sz="32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你昨天请我吃饭，</a:t>
            </a:r>
            <a:endParaRPr lang="en-US" altLang="zh-CN" sz="320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320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所以</a:t>
            </a:r>
            <a:r>
              <a:rPr lang="zh-CN" altLang="en-US" sz="32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我明天请你听音乐。  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55588" y="3344863"/>
            <a:ext cx="3673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3200">
                <a:latin typeface="楷体_GB2312" pitchFamily="49" charset="-122"/>
                <a:ea typeface="楷体_GB2312" pitchFamily="49" charset="-122"/>
              </a:rPr>
              <a:t>你昨天请我吃饭）</a:t>
            </a:r>
          </a:p>
        </p:txBody>
      </p:sp>
      <p:grpSp>
        <p:nvGrpSpPr>
          <p:cNvPr id="4" name="Group 246"/>
          <p:cNvGrpSpPr>
            <a:grpSpLocks/>
          </p:cNvGrpSpPr>
          <p:nvPr/>
        </p:nvGrpSpPr>
        <p:grpSpPr bwMode="auto">
          <a:xfrm>
            <a:off x="7000875" y="1357313"/>
            <a:ext cx="1785938" cy="1141412"/>
            <a:chOff x="2576" y="2528"/>
            <a:chExt cx="1546" cy="719"/>
          </a:xfrm>
        </p:grpSpPr>
        <p:sp>
          <p:nvSpPr>
            <p:cNvPr id="53257" name="Freeform 247"/>
            <p:cNvSpPr>
              <a:spLocks/>
            </p:cNvSpPr>
            <p:nvPr/>
          </p:nvSpPr>
          <p:spPr bwMode="auto">
            <a:xfrm>
              <a:off x="2973" y="2528"/>
              <a:ext cx="1149" cy="719"/>
            </a:xfrm>
            <a:custGeom>
              <a:avLst/>
              <a:gdLst>
                <a:gd name="T0" fmla="*/ 1046 w 1149"/>
                <a:gd name="T1" fmla="*/ 551 h 719"/>
                <a:gd name="T2" fmla="*/ 973 w 1149"/>
                <a:gd name="T3" fmla="*/ 641 h 719"/>
                <a:gd name="T4" fmla="*/ 900 w 1149"/>
                <a:gd name="T5" fmla="*/ 650 h 719"/>
                <a:gd name="T6" fmla="*/ 856 w 1149"/>
                <a:gd name="T7" fmla="*/ 607 h 719"/>
                <a:gd name="T8" fmla="*/ 856 w 1149"/>
                <a:gd name="T9" fmla="*/ 613 h 719"/>
                <a:gd name="T10" fmla="*/ 814 w 1149"/>
                <a:gd name="T11" fmla="*/ 676 h 719"/>
                <a:gd name="T12" fmla="*/ 733 w 1149"/>
                <a:gd name="T13" fmla="*/ 713 h 719"/>
                <a:gd name="T14" fmla="*/ 643 w 1149"/>
                <a:gd name="T15" fmla="*/ 714 h 719"/>
                <a:gd name="T16" fmla="*/ 580 w 1149"/>
                <a:gd name="T17" fmla="*/ 693 h 719"/>
                <a:gd name="T18" fmla="*/ 551 w 1149"/>
                <a:gd name="T19" fmla="*/ 655 h 719"/>
                <a:gd name="T20" fmla="*/ 603 w 1149"/>
                <a:gd name="T21" fmla="*/ 638 h 719"/>
                <a:gd name="T22" fmla="*/ 638 w 1149"/>
                <a:gd name="T23" fmla="*/ 605 h 719"/>
                <a:gd name="T24" fmla="*/ 636 w 1149"/>
                <a:gd name="T25" fmla="*/ 608 h 719"/>
                <a:gd name="T26" fmla="*/ 598 w 1149"/>
                <a:gd name="T27" fmla="*/ 641 h 719"/>
                <a:gd name="T28" fmla="*/ 531 w 1149"/>
                <a:gd name="T29" fmla="*/ 650 h 719"/>
                <a:gd name="T30" fmla="*/ 469 w 1149"/>
                <a:gd name="T31" fmla="*/ 641 h 719"/>
                <a:gd name="T32" fmla="*/ 466 w 1149"/>
                <a:gd name="T33" fmla="*/ 606 h 719"/>
                <a:gd name="T34" fmla="*/ 442 w 1149"/>
                <a:gd name="T35" fmla="*/ 630 h 719"/>
                <a:gd name="T36" fmla="*/ 369 w 1149"/>
                <a:gd name="T37" fmla="*/ 651 h 719"/>
                <a:gd name="T38" fmla="*/ 306 w 1149"/>
                <a:gd name="T39" fmla="*/ 624 h 719"/>
                <a:gd name="T40" fmla="*/ 275 w 1149"/>
                <a:gd name="T41" fmla="*/ 582 h 719"/>
                <a:gd name="T42" fmla="*/ 254 w 1149"/>
                <a:gd name="T43" fmla="*/ 541 h 719"/>
                <a:gd name="T44" fmla="*/ 260 w 1149"/>
                <a:gd name="T45" fmla="*/ 579 h 719"/>
                <a:gd name="T46" fmla="*/ 211 w 1149"/>
                <a:gd name="T47" fmla="*/ 615 h 719"/>
                <a:gd name="T48" fmla="*/ 136 w 1149"/>
                <a:gd name="T49" fmla="*/ 614 h 719"/>
                <a:gd name="T50" fmla="*/ 73 w 1149"/>
                <a:gd name="T51" fmla="*/ 586 h 719"/>
                <a:gd name="T52" fmla="*/ 33 w 1149"/>
                <a:gd name="T53" fmla="*/ 539 h 719"/>
                <a:gd name="T54" fmla="*/ 0 w 1149"/>
                <a:gd name="T55" fmla="*/ 459 h 719"/>
                <a:gd name="T56" fmla="*/ 11 w 1149"/>
                <a:gd name="T57" fmla="*/ 394 h 719"/>
                <a:gd name="T58" fmla="*/ 39 w 1149"/>
                <a:gd name="T59" fmla="*/ 369 h 719"/>
                <a:gd name="T60" fmla="*/ 66 w 1149"/>
                <a:gd name="T61" fmla="*/ 393 h 719"/>
                <a:gd name="T62" fmla="*/ 26 w 1149"/>
                <a:gd name="T63" fmla="*/ 319 h 719"/>
                <a:gd name="T64" fmla="*/ 26 w 1149"/>
                <a:gd name="T65" fmla="*/ 215 h 719"/>
                <a:gd name="T66" fmla="*/ 67 w 1149"/>
                <a:gd name="T67" fmla="*/ 144 h 719"/>
                <a:gd name="T68" fmla="*/ 136 w 1149"/>
                <a:gd name="T69" fmla="*/ 99 h 719"/>
                <a:gd name="T70" fmla="*/ 208 w 1149"/>
                <a:gd name="T71" fmla="*/ 81 h 719"/>
                <a:gd name="T72" fmla="*/ 204 w 1149"/>
                <a:gd name="T73" fmla="*/ 80 h 719"/>
                <a:gd name="T74" fmla="*/ 218 w 1149"/>
                <a:gd name="T75" fmla="*/ 45 h 719"/>
                <a:gd name="T76" fmla="*/ 285 w 1149"/>
                <a:gd name="T77" fmla="*/ 2 h 719"/>
                <a:gd name="T78" fmla="*/ 345 w 1149"/>
                <a:gd name="T79" fmla="*/ 9 h 719"/>
                <a:gd name="T80" fmla="*/ 393 w 1149"/>
                <a:gd name="T81" fmla="*/ 53 h 719"/>
                <a:gd name="T82" fmla="*/ 380 w 1149"/>
                <a:gd name="T83" fmla="*/ 91 h 719"/>
                <a:gd name="T84" fmla="*/ 416 w 1149"/>
                <a:gd name="T85" fmla="*/ 61 h 719"/>
                <a:gd name="T86" fmla="*/ 495 w 1149"/>
                <a:gd name="T87" fmla="*/ 23 h 719"/>
                <a:gd name="T88" fmla="*/ 579 w 1149"/>
                <a:gd name="T89" fmla="*/ 18 h 719"/>
                <a:gd name="T90" fmla="*/ 633 w 1149"/>
                <a:gd name="T91" fmla="*/ 60 h 719"/>
                <a:gd name="T92" fmla="*/ 618 w 1149"/>
                <a:gd name="T93" fmla="*/ 21 h 719"/>
                <a:gd name="T94" fmla="*/ 712 w 1149"/>
                <a:gd name="T95" fmla="*/ 18 h 719"/>
                <a:gd name="T96" fmla="*/ 800 w 1149"/>
                <a:gd name="T97" fmla="*/ 50 h 719"/>
                <a:gd name="T98" fmla="*/ 850 w 1149"/>
                <a:gd name="T99" fmla="*/ 111 h 719"/>
                <a:gd name="T100" fmla="*/ 856 w 1149"/>
                <a:gd name="T101" fmla="*/ 140 h 719"/>
                <a:gd name="T102" fmla="*/ 872 w 1149"/>
                <a:gd name="T103" fmla="*/ 99 h 719"/>
                <a:gd name="T104" fmla="*/ 938 w 1149"/>
                <a:gd name="T105" fmla="*/ 69 h 719"/>
                <a:gd name="T106" fmla="*/ 1002 w 1149"/>
                <a:gd name="T107" fmla="*/ 81 h 719"/>
                <a:gd name="T108" fmla="*/ 1045 w 1149"/>
                <a:gd name="T109" fmla="*/ 119 h 719"/>
                <a:gd name="T110" fmla="*/ 1047 w 1149"/>
                <a:gd name="T111" fmla="*/ 133 h 719"/>
                <a:gd name="T112" fmla="*/ 993 w 1149"/>
                <a:gd name="T113" fmla="*/ 124 h 719"/>
                <a:gd name="T114" fmla="*/ 1020 w 1149"/>
                <a:gd name="T115" fmla="*/ 124 h 719"/>
                <a:gd name="T116" fmla="*/ 1073 w 1149"/>
                <a:gd name="T117" fmla="*/ 148 h 719"/>
                <a:gd name="T118" fmla="*/ 1122 w 1149"/>
                <a:gd name="T119" fmla="*/ 206 h 719"/>
                <a:gd name="T120" fmla="*/ 1148 w 1149"/>
                <a:gd name="T121" fmla="*/ 321 h 719"/>
                <a:gd name="T122" fmla="*/ 1121 w 1149"/>
                <a:gd name="T123" fmla="*/ 422 h 71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49"/>
                <a:gd name="T187" fmla="*/ 0 h 719"/>
                <a:gd name="T188" fmla="*/ 1149 w 1149"/>
                <a:gd name="T189" fmla="*/ 719 h 71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49" h="719">
                  <a:moveTo>
                    <a:pt x="1099" y="450"/>
                  </a:moveTo>
                  <a:lnTo>
                    <a:pt x="1096" y="453"/>
                  </a:lnTo>
                  <a:lnTo>
                    <a:pt x="1093" y="456"/>
                  </a:lnTo>
                  <a:lnTo>
                    <a:pt x="1091" y="459"/>
                  </a:lnTo>
                  <a:lnTo>
                    <a:pt x="1088" y="463"/>
                  </a:lnTo>
                  <a:lnTo>
                    <a:pt x="1085" y="466"/>
                  </a:lnTo>
                  <a:lnTo>
                    <a:pt x="1083" y="471"/>
                  </a:lnTo>
                  <a:lnTo>
                    <a:pt x="1080" y="475"/>
                  </a:lnTo>
                  <a:lnTo>
                    <a:pt x="1077" y="480"/>
                  </a:lnTo>
                  <a:lnTo>
                    <a:pt x="1075" y="485"/>
                  </a:lnTo>
                  <a:lnTo>
                    <a:pt x="1072" y="490"/>
                  </a:lnTo>
                  <a:lnTo>
                    <a:pt x="1069" y="496"/>
                  </a:lnTo>
                  <a:lnTo>
                    <a:pt x="1066" y="502"/>
                  </a:lnTo>
                  <a:lnTo>
                    <a:pt x="1064" y="509"/>
                  </a:lnTo>
                  <a:lnTo>
                    <a:pt x="1061" y="515"/>
                  </a:lnTo>
                  <a:lnTo>
                    <a:pt x="1058" y="522"/>
                  </a:lnTo>
                  <a:lnTo>
                    <a:pt x="1055" y="530"/>
                  </a:lnTo>
                  <a:lnTo>
                    <a:pt x="1052" y="537"/>
                  </a:lnTo>
                  <a:lnTo>
                    <a:pt x="1049" y="544"/>
                  </a:lnTo>
                  <a:lnTo>
                    <a:pt x="1046" y="551"/>
                  </a:lnTo>
                  <a:lnTo>
                    <a:pt x="1043" y="558"/>
                  </a:lnTo>
                  <a:lnTo>
                    <a:pt x="1040" y="564"/>
                  </a:lnTo>
                  <a:lnTo>
                    <a:pt x="1037" y="570"/>
                  </a:lnTo>
                  <a:lnTo>
                    <a:pt x="1034" y="576"/>
                  </a:lnTo>
                  <a:lnTo>
                    <a:pt x="1030" y="582"/>
                  </a:lnTo>
                  <a:lnTo>
                    <a:pt x="1027" y="588"/>
                  </a:lnTo>
                  <a:lnTo>
                    <a:pt x="1023" y="593"/>
                  </a:lnTo>
                  <a:lnTo>
                    <a:pt x="1020" y="598"/>
                  </a:lnTo>
                  <a:lnTo>
                    <a:pt x="1016" y="603"/>
                  </a:lnTo>
                  <a:lnTo>
                    <a:pt x="1012" y="608"/>
                  </a:lnTo>
                  <a:lnTo>
                    <a:pt x="1008" y="612"/>
                  </a:lnTo>
                  <a:lnTo>
                    <a:pt x="1005" y="616"/>
                  </a:lnTo>
                  <a:lnTo>
                    <a:pt x="1001" y="620"/>
                  </a:lnTo>
                  <a:lnTo>
                    <a:pt x="997" y="624"/>
                  </a:lnTo>
                  <a:lnTo>
                    <a:pt x="993" y="627"/>
                  </a:lnTo>
                  <a:lnTo>
                    <a:pt x="989" y="630"/>
                  </a:lnTo>
                  <a:lnTo>
                    <a:pt x="985" y="633"/>
                  </a:lnTo>
                  <a:lnTo>
                    <a:pt x="981" y="636"/>
                  </a:lnTo>
                  <a:lnTo>
                    <a:pt x="977" y="639"/>
                  </a:lnTo>
                  <a:lnTo>
                    <a:pt x="973" y="641"/>
                  </a:lnTo>
                  <a:lnTo>
                    <a:pt x="969" y="644"/>
                  </a:lnTo>
                  <a:lnTo>
                    <a:pt x="965" y="646"/>
                  </a:lnTo>
                  <a:lnTo>
                    <a:pt x="962" y="647"/>
                  </a:lnTo>
                  <a:lnTo>
                    <a:pt x="958" y="649"/>
                  </a:lnTo>
                  <a:lnTo>
                    <a:pt x="954" y="650"/>
                  </a:lnTo>
                  <a:lnTo>
                    <a:pt x="950" y="652"/>
                  </a:lnTo>
                  <a:lnTo>
                    <a:pt x="946" y="653"/>
                  </a:lnTo>
                  <a:lnTo>
                    <a:pt x="943" y="653"/>
                  </a:lnTo>
                  <a:lnTo>
                    <a:pt x="939" y="654"/>
                  </a:lnTo>
                  <a:lnTo>
                    <a:pt x="935" y="654"/>
                  </a:lnTo>
                  <a:lnTo>
                    <a:pt x="932" y="654"/>
                  </a:lnTo>
                  <a:lnTo>
                    <a:pt x="928" y="655"/>
                  </a:lnTo>
                  <a:lnTo>
                    <a:pt x="924" y="654"/>
                  </a:lnTo>
                  <a:lnTo>
                    <a:pt x="921" y="654"/>
                  </a:lnTo>
                  <a:lnTo>
                    <a:pt x="917" y="654"/>
                  </a:lnTo>
                  <a:lnTo>
                    <a:pt x="914" y="653"/>
                  </a:lnTo>
                  <a:lnTo>
                    <a:pt x="910" y="653"/>
                  </a:lnTo>
                  <a:lnTo>
                    <a:pt x="907" y="652"/>
                  </a:lnTo>
                  <a:lnTo>
                    <a:pt x="903" y="651"/>
                  </a:lnTo>
                  <a:lnTo>
                    <a:pt x="900" y="650"/>
                  </a:lnTo>
                  <a:lnTo>
                    <a:pt x="896" y="648"/>
                  </a:lnTo>
                  <a:lnTo>
                    <a:pt x="893" y="647"/>
                  </a:lnTo>
                  <a:lnTo>
                    <a:pt x="890" y="645"/>
                  </a:lnTo>
                  <a:lnTo>
                    <a:pt x="886" y="643"/>
                  </a:lnTo>
                  <a:lnTo>
                    <a:pt x="883" y="641"/>
                  </a:lnTo>
                  <a:lnTo>
                    <a:pt x="880" y="639"/>
                  </a:lnTo>
                  <a:lnTo>
                    <a:pt x="877" y="637"/>
                  </a:lnTo>
                  <a:lnTo>
                    <a:pt x="874" y="635"/>
                  </a:lnTo>
                  <a:lnTo>
                    <a:pt x="871" y="633"/>
                  </a:lnTo>
                  <a:lnTo>
                    <a:pt x="869" y="631"/>
                  </a:lnTo>
                  <a:lnTo>
                    <a:pt x="867" y="629"/>
                  </a:lnTo>
                  <a:lnTo>
                    <a:pt x="865" y="626"/>
                  </a:lnTo>
                  <a:lnTo>
                    <a:pt x="863" y="624"/>
                  </a:lnTo>
                  <a:lnTo>
                    <a:pt x="861" y="622"/>
                  </a:lnTo>
                  <a:lnTo>
                    <a:pt x="860" y="620"/>
                  </a:lnTo>
                  <a:lnTo>
                    <a:pt x="859" y="617"/>
                  </a:lnTo>
                  <a:lnTo>
                    <a:pt x="858" y="615"/>
                  </a:lnTo>
                  <a:lnTo>
                    <a:pt x="857" y="612"/>
                  </a:lnTo>
                  <a:lnTo>
                    <a:pt x="857" y="610"/>
                  </a:lnTo>
                  <a:lnTo>
                    <a:pt x="856" y="607"/>
                  </a:lnTo>
                  <a:lnTo>
                    <a:pt x="856" y="605"/>
                  </a:lnTo>
                  <a:lnTo>
                    <a:pt x="856" y="602"/>
                  </a:lnTo>
                  <a:lnTo>
                    <a:pt x="856" y="600"/>
                  </a:lnTo>
                  <a:lnTo>
                    <a:pt x="856" y="599"/>
                  </a:lnTo>
                  <a:lnTo>
                    <a:pt x="856" y="597"/>
                  </a:lnTo>
                  <a:lnTo>
                    <a:pt x="856" y="596"/>
                  </a:lnTo>
                  <a:lnTo>
                    <a:pt x="856" y="595"/>
                  </a:lnTo>
                  <a:lnTo>
                    <a:pt x="856" y="594"/>
                  </a:lnTo>
                  <a:lnTo>
                    <a:pt x="856" y="595"/>
                  </a:lnTo>
                  <a:lnTo>
                    <a:pt x="856" y="596"/>
                  </a:lnTo>
                  <a:lnTo>
                    <a:pt x="856" y="597"/>
                  </a:lnTo>
                  <a:lnTo>
                    <a:pt x="856" y="599"/>
                  </a:lnTo>
                  <a:lnTo>
                    <a:pt x="856" y="600"/>
                  </a:lnTo>
                  <a:lnTo>
                    <a:pt x="856" y="602"/>
                  </a:lnTo>
                  <a:lnTo>
                    <a:pt x="856" y="605"/>
                  </a:lnTo>
                  <a:lnTo>
                    <a:pt x="856" y="607"/>
                  </a:lnTo>
                  <a:lnTo>
                    <a:pt x="856" y="610"/>
                  </a:lnTo>
                  <a:lnTo>
                    <a:pt x="856" y="613"/>
                  </a:lnTo>
                  <a:lnTo>
                    <a:pt x="855" y="616"/>
                  </a:lnTo>
                  <a:lnTo>
                    <a:pt x="854" y="618"/>
                  </a:lnTo>
                  <a:lnTo>
                    <a:pt x="853" y="621"/>
                  </a:lnTo>
                  <a:lnTo>
                    <a:pt x="852" y="624"/>
                  </a:lnTo>
                  <a:lnTo>
                    <a:pt x="851" y="627"/>
                  </a:lnTo>
                  <a:lnTo>
                    <a:pt x="849" y="630"/>
                  </a:lnTo>
                  <a:lnTo>
                    <a:pt x="848" y="634"/>
                  </a:lnTo>
                  <a:lnTo>
                    <a:pt x="846" y="637"/>
                  </a:lnTo>
                  <a:lnTo>
                    <a:pt x="844" y="640"/>
                  </a:lnTo>
                  <a:lnTo>
                    <a:pt x="842" y="643"/>
                  </a:lnTo>
                  <a:lnTo>
                    <a:pt x="840" y="647"/>
                  </a:lnTo>
                  <a:lnTo>
                    <a:pt x="837" y="650"/>
                  </a:lnTo>
                  <a:lnTo>
                    <a:pt x="835" y="654"/>
                  </a:lnTo>
                  <a:lnTo>
                    <a:pt x="832" y="657"/>
                  </a:lnTo>
                  <a:lnTo>
                    <a:pt x="829" y="661"/>
                  </a:lnTo>
                  <a:lnTo>
                    <a:pt x="826" y="664"/>
                  </a:lnTo>
                  <a:lnTo>
                    <a:pt x="823" y="667"/>
                  </a:lnTo>
                  <a:lnTo>
                    <a:pt x="820" y="670"/>
                  </a:lnTo>
                  <a:lnTo>
                    <a:pt x="817" y="673"/>
                  </a:lnTo>
                  <a:lnTo>
                    <a:pt x="814" y="676"/>
                  </a:lnTo>
                  <a:lnTo>
                    <a:pt x="810" y="679"/>
                  </a:lnTo>
                  <a:lnTo>
                    <a:pt x="807" y="682"/>
                  </a:lnTo>
                  <a:lnTo>
                    <a:pt x="803" y="684"/>
                  </a:lnTo>
                  <a:lnTo>
                    <a:pt x="800" y="687"/>
                  </a:lnTo>
                  <a:lnTo>
                    <a:pt x="796" y="689"/>
                  </a:lnTo>
                  <a:lnTo>
                    <a:pt x="792" y="692"/>
                  </a:lnTo>
                  <a:lnTo>
                    <a:pt x="789" y="694"/>
                  </a:lnTo>
                  <a:lnTo>
                    <a:pt x="785" y="696"/>
                  </a:lnTo>
                  <a:lnTo>
                    <a:pt x="781" y="698"/>
                  </a:lnTo>
                  <a:lnTo>
                    <a:pt x="777" y="700"/>
                  </a:lnTo>
                  <a:lnTo>
                    <a:pt x="773" y="701"/>
                  </a:lnTo>
                  <a:lnTo>
                    <a:pt x="769" y="703"/>
                  </a:lnTo>
                  <a:lnTo>
                    <a:pt x="764" y="705"/>
                  </a:lnTo>
                  <a:lnTo>
                    <a:pt x="760" y="706"/>
                  </a:lnTo>
                  <a:lnTo>
                    <a:pt x="756" y="707"/>
                  </a:lnTo>
                  <a:lnTo>
                    <a:pt x="751" y="709"/>
                  </a:lnTo>
                  <a:lnTo>
                    <a:pt x="747" y="710"/>
                  </a:lnTo>
                  <a:lnTo>
                    <a:pt x="742" y="711"/>
                  </a:lnTo>
                  <a:lnTo>
                    <a:pt x="738" y="712"/>
                  </a:lnTo>
                  <a:lnTo>
                    <a:pt x="733" y="713"/>
                  </a:lnTo>
                  <a:lnTo>
                    <a:pt x="728" y="714"/>
                  </a:lnTo>
                  <a:lnTo>
                    <a:pt x="724" y="715"/>
                  </a:lnTo>
                  <a:lnTo>
                    <a:pt x="719" y="715"/>
                  </a:lnTo>
                  <a:lnTo>
                    <a:pt x="714" y="716"/>
                  </a:lnTo>
                  <a:lnTo>
                    <a:pt x="709" y="716"/>
                  </a:lnTo>
                  <a:lnTo>
                    <a:pt x="704" y="717"/>
                  </a:lnTo>
                  <a:lnTo>
                    <a:pt x="699" y="717"/>
                  </a:lnTo>
                  <a:lnTo>
                    <a:pt x="694" y="717"/>
                  </a:lnTo>
                  <a:lnTo>
                    <a:pt x="690" y="718"/>
                  </a:lnTo>
                  <a:lnTo>
                    <a:pt x="685" y="718"/>
                  </a:lnTo>
                  <a:lnTo>
                    <a:pt x="681" y="718"/>
                  </a:lnTo>
                  <a:lnTo>
                    <a:pt x="676" y="718"/>
                  </a:lnTo>
                  <a:lnTo>
                    <a:pt x="672" y="718"/>
                  </a:lnTo>
                  <a:lnTo>
                    <a:pt x="667" y="717"/>
                  </a:lnTo>
                  <a:lnTo>
                    <a:pt x="663" y="717"/>
                  </a:lnTo>
                  <a:lnTo>
                    <a:pt x="659" y="717"/>
                  </a:lnTo>
                  <a:lnTo>
                    <a:pt x="655" y="716"/>
                  </a:lnTo>
                  <a:lnTo>
                    <a:pt x="651" y="716"/>
                  </a:lnTo>
                  <a:lnTo>
                    <a:pt x="647" y="715"/>
                  </a:lnTo>
                  <a:lnTo>
                    <a:pt x="643" y="714"/>
                  </a:lnTo>
                  <a:lnTo>
                    <a:pt x="639" y="714"/>
                  </a:lnTo>
                  <a:lnTo>
                    <a:pt x="635" y="713"/>
                  </a:lnTo>
                  <a:lnTo>
                    <a:pt x="631" y="712"/>
                  </a:lnTo>
                  <a:lnTo>
                    <a:pt x="628" y="711"/>
                  </a:lnTo>
                  <a:lnTo>
                    <a:pt x="624" y="710"/>
                  </a:lnTo>
                  <a:lnTo>
                    <a:pt x="621" y="709"/>
                  </a:lnTo>
                  <a:lnTo>
                    <a:pt x="617" y="708"/>
                  </a:lnTo>
                  <a:lnTo>
                    <a:pt x="614" y="707"/>
                  </a:lnTo>
                  <a:lnTo>
                    <a:pt x="611" y="706"/>
                  </a:lnTo>
                  <a:lnTo>
                    <a:pt x="608" y="705"/>
                  </a:lnTo>
                  <a:lnTo>
                    <a:pt x="605" y="704"/>
                  </a:lnTo>
                  <a:lnTo>
                    <a:pt x="602" y="703"/>
                  </a:lnTo>
                  <a:lnTo>
                    <a:pt x="599" y="702"/>
                  </a:lnTo>
                  <a:lnTo>
                    <a:pt x="596" y="701"/>
                  </a:lnTo>
                  <a:lnTo>
                    <a:pt x="593" y="699"/>
                  </a:lnTo>
                  <a:lnTo>
                    <a:pt x="590" y="698"/>
                  </a:lnTo>
                  <a:lnTo>
                    <a:pt x="587" y="697"/>
                  </a:lnTo>
                  <a:lnTo>
                    <a:pt x="585" y="695"/>
                  </a:lnTo>
                  <a:lnTo>
                    <a:pt x="582" y="694"/>
                  </a:lnTo>
                  <a:lnTo>
                    <a:pt x="580" y="693"/>
                  </a:lnTo>
                  <a:lnTo>
                    <a:pt x="577" y="691"/>
                  </a:lnTo>
                  <a:lnTo>
                    <a:pt x="575" y="689"/>
                  </a:lnTo>
                  <a:lnTo>
                    <a:pt x="573" y="688"/>
                  </a:lnTo>
                  <a:lnTo>
                    <a:pt x="571" y="686"/>
                  </a:lnTo>
                  <a:lnTo>
                    <a:pt x="569" y="684"/>
                  </a:lnTo>
                  <a:lnTo>
                    <a:pt x="567" y="682"/>
                  </a:lnTo>
                  <a:lnTo>
                    <a:pt x="565" y="681"/>
                  </a:lnTo>
                  <a:lnTo>
                    <a:pt x="563" y="679"/>
                  </a:lnTo>
                  <a:lnTo>
                    <a:pt x="561" y="677"/>
                  </a:lnTo>
                  <a:lnTo>
                    <a:pt x="559" y="675"/>
                  </a:lnTo>
                  <a:lnTo>
                    <a:pt x="557" y="673"/>
                  </a:lnTo>
                  <a:lnTo>
                    <a:pt x="556" y="670"/>
                  </a:lnTo>
                  <a:lnTo>
                    <a:pt x="554" y="668"/>
                  </a:lnTo>
                  <a:lnTo>
                    <a:pt x="553" y="666"/>
                  </a:lnTo>
                  <a:lnTo>
                    <a:pt x="551" y="664"/>
                  </a:lnTo>
                  <a:lnTo>
                    <a:pt x="551" y="662"/>
                  </a:lnTo>
                  <a:lnTo>
                    <a:pt x="550" y="660"/>
                  </a:lnTo>
                  <a:lnTo>
                    <a:pt x="550" y="659"/>
                  </a:lnTo>
                  <a:lnTo>
                    <a:pt x="550" y="657"/>
                  </a:lnTo>
                  <a:lnTo>
                    <a:pt x="551" y="655"/>
                  </a:lnTo>
                  <a:lnTo>
                    <a:pt x="552" y="654"/>
                  </a:lnTo>
                  <a:lnTo>
                    <a:pt x="553" y="653"/>
                  </a:lnTo>
                  <a:lnTo>
                    <a:pt x="554" y="652"/>
                  </a:lnTo>
                  <a:lnTo>
                    <a:pt x="556" y="651"/>
                  </a:lnTo>
                  <a:lnTo>
                    <a:pt x="558" y="650"/>
                  </a:lnTo>
                  <a:lnTo>
                    <a:pt x="560" y="649"/>
                  </a:lnTo>
                  <a:lnTo>
                    <a:pt x="563" y="649"/>
                  </a:lnTo>
                  <a:lnTo>
                    <a:pt x="566" y="648"/>
                  </a:lnTo>
                  <a:lnTo>
                    <a:pt x="570" y="648"/>
                  </a:lnTo>
                  <a:lnTo>
                    <a:pt x="573" y="647"/>
                  </a:lnTo>
                  <a:lnTo>
                    <a:pt x="576" y="647"/>
                  </a:lnTo>
                  <a:lnTo>
                    <a:pt x="580" y="646"/>
                  </a:lnTo>
                  <a:lnTo>
                    <a:pt x="583" y="646"/>
                  </a:lnTo>
                  <a:lnTo>
                    <a:pt x="586" y="645"/>
                  </a:lnTo>
                  <a:lnTo>
                    <a:pt x="589" y="644"/>
                  </a:lnTo>
                  <a:lnTo>
                    <a:pt x="592" y="643"/>
                  </a:lnTo>
                  <a:lnTo>
                    <a:pt x="595" y="642"/>
                  </a:lnTo>
                  <a:lnTo>
                    <a:pt x="598" y="641"/>
                  </a:lnTo>
                  <a:lnTo>
                    <a:pt x="600" y="640"/>
                  </a:lnTo>
                  <a:lnTo>
                    <a:pt x="603" y="638"/>
                  </a:lnTo>
                  <a:lnTo>
                    <a:pt x="605" y="637"/>
                  </a:lnTo>
                  <a:lnTo>
                    <a:pt x="608" y="636"/>
                  </a:lnTo>
                  <a:lnTo>
                    <a:pt x="610" y="634"/>
                  </a:lnTo>
                  <a:lnTo>
                    <a:pt x="613" y="632"/>
                  </a:lnTo>
                  <a:lnTo>
                    <a:pt x="615" y="631"/>
                  </a:lnTo>
                  <a:lnTo>
                    <a:pt x="617" y="629"/>
                  </a:lnTo>
                  <a:lnTo>
                    <a:pt x="619" y="627"/>
                  </a:lnTo>
                  <a:lnTo>
                    <a:pt x="621" y="625"/>
                  </a:lnTo>
                  <a:lnTo>
                    <a:pt x="623" y="624"/>
                  </a:lnTo>
                  <a:lnTo>
                    <a:pt x="624" y="622"/>
                  </a:lnTo>
                  <a:lnTo>
                    <a:pt x="626" y="620"/>
                  </a:lnTo>
                  <a:lnTo>
                    <a:pt x="628" y="618"/>
                  </a:lnTo>
                  <a:lnTo>
                    <a:pt x="629" y="617"/>
                  </a:lnTo>
                  <a:lnTo>
                    <a:pt x="631" y="615"/>
                  </a:lnTo>
                  <a:lnTo>
                    <a:pt x="632" y="613"/>
                  </a:lnTo>
                  <a:lnTo>
                    <a:pt x="634" y="611"/>
                  </a:lnTo>
                  <a:lnTo>
                    <a:pt x="635" y="610"/>
                  </a:lnTo>
                  <a:lnTo>
                    <a:pt x="636" y="608"/>
                  </a:lnTo>
                  <a:lnTo>
                    <a:pt x="637" y="606"/>
                  </a:lnTo>
                  <a:lnTo>
                    <a:pt x="638" y="605"/>
                  </a:lnTo>
                  <a:lnTo>
                    <a:pt x="639" y="603"/>
                  </a:lnTo>
                  <a:lnTo>
                    <a:pt x="640" y="601"/>
                  </a:lnTo>
                  <a:lnTo>
                    <a:pt x="640" y="600"/>
                  </a:lnTo>
                  <a:lnTo>
                    <a:pt x="641" y="599"/>
                  </a:lnTo>
                  <a:lnTo>
                    <a:pt x="642" y="598"/>
                  </a:lnTo>
                  <a:lnTo>
                    <a:pt x="642" y="597"/>
                  </a:lnTo>
                  <a:lnTo>
                    <a:pt x="642" y="596"/>
                  </a:lnTo>
                  <a:lnTo>
                    <a:pt x="642" y="597"/>
                  </a:lnTo>
                  <a:lnTo>
                    <a:pt x="642" y="598"/>
                  </a:lnTo>
                  <a:lnTo>
                    <a:pt x="641" y="599"/>
                  </a:lnTo>
                  <a:lnTo>
                    <a:pt x="640" y="600"/>
                  </a:lnTo>
                  <a:lnTo>
                    <a:pt x="640" y="601"/>
                  </a:lnTo>
                  <a:lnTo>
                    <a:pt x="639" y="603"/>
                  </a:lnTo>
                  <a:lnTo>
                    <a:pt x="638" y="605"/>
                  </a:lnTo>
                  <a:lnTo>
                    <a:pt x="637" y="606"/>
                  </a:lnTo>
                  <a:lnTo>
                    <a:pt x="636" y="608"/>
                  </a:lnTo>
                  <a:lnTo>
                    <a:pt x="635" y="610"/>
                  </a:lnTo>
                  <a:lnTo>
                    <a:pt x="634" y="611"/>
                  </a:lnTo>
                  <a:lnTo>
                    <a:pt x="632" y="613"/>
                  </a:lnTo>
                  <a:lnTo>
                    <a:pt x="631" y="615"/>
                  </a:lnTo>
                  <a:lnTo>
                    <a:pt x="629" y="617"/>
                  </a:lnTo>
                  <a:lnTo>
                    <a:pt x="628" y="618"/>
                  </a:lnTo>
                  <a:lnTo>
                    <a:pt x="626" y="620"/>
                  </a:lnTo>
                  <a:lnTo>
                    <a:pt x="624" y="622"/>
                  </a:lnTo>
                  <a:lnTo>
                    <a:pt x="623" y="624"/>
                  </a:lnTo>
                  <a:lnTo>
                    <a:pt x="621" y="625"/>
                  </a:lnTo>
                  <a:lnTo>
                    <a:pt x="619" y="627"/>
                  </a:lnTo>
                  <a:lnTo>
                    <a:pt x="617" y="629"/>
                  </a:lnTo>
                  <a:lnTo>
                    <a:pt x="615" y="631"/>
                  </a:lnTo>
                  <a:lnTo>
                    <a:pt x="613" y="632"/>
                  </a:lnTo>
                  <a:lnTo>
                    <a:pt x="610" y="634"/>
                  </a:lnTo>
                  <a:lnTo>
                    <a:pt x="608" y="636"/>
                  </a:lnTo>
                  <a:lnTo>
                    <a:pt x="605" y="637"/>
                  </a:lnTo>
                  <a:lnTo>
                    <a:pt x="603" y="638"/>
                  </a:lnTo>
                  <a:lnTo>
                    <a:pt x="600" y="640"/>
                  </a:lnTo>
                  <a:lnTo>
                    <a:pt x="598" y="641"/>
                  </a:lnTo>
                  <a:lnTo>
                    <a:pt x="595" y="642"/>
                  </a:lnTo>
                  <a:lnTo>
                    <a:pt x="592" y="643"/>
                  </a:lnTo>
                  <a:lnTo>
                    <a:pt x="589" y="644"/>
                  </a:lnTo>
                  <a:lnTo>
                    <a:pt x="586" y="645"/>
                  </a:lnTo>
                  <a:lnTo>
                    <a:pt x="583" y="646"/>
                  </a:lnTo>
                  <a:lnTo>
                    <a:pt x="580" y="646"/>
                  </a:lnTo>
                  <a:lnTo>
                    <a:pt x="576" y="647"/>
                  </a:lnTo>
                  <a:lnTo>
                    <a:pt x="573" y="647"/>
                  </a:lnTo>
                  <a:lnTo>
                    <a:pt x="570" y="648"/>
                  </a:lnTo>
                  <a:lnTo>
                    <a:pt x="566" y="648"/>
                  </a:lnTo>
                  <a:lnTo>
                    <a:pt x="563" y="648"/>
                  </a:lnTo>
                  <a:lnTo>
                    <a:pt x="559" y="649"/>
                  </a:lnTo>
                  <a:lnTo>
                    <a:pt x="556" y="649"/>
                  </a:lnTo>
                  <a:lnTo>
                    <a:pt x="552" y="649"/>
                  </a:lnTo>
                  <a:lnTo>
                    <a:pt x="549" y="649"/>
                  </a:lnTo>
                  <a:lnTo>
                    <a:pt x="545" y="649"/>
                  </a:lnTo>
                  <a:lnTo>
                    <a:pt x="542" y="649"/>
                  </a:lnTo>
                  <a:lnTo>
                    <a:pt x="538" y="650"/>
                  </a:lnTo>
                  <a:lnTo>
                    <a:pt x="535" y="650"/>
                  </a:lnTo>
                  <a:lnTo>
                    <a:pt x="531" y="650"/>
                  </a:lnTo>
                  <a:lnTo>
                    <a:pt x="528" y="650"/>
                  </a:lnTo>
                  <a:lnTo>
                    <a:pt x="524" y="650"/>
                  </a:lnTo>
                  <a:lnTo>
                    <a:pt x="521" y="650"/>
                  </a:lnTo>
                  <a:lnTo>
                    <a:pt x="518" y="650"/>
                  </a:lnTo>
                  <a:lnTo>
                    <a:pt x="514" y="649"/>
                  </a:lnTo>
                  <a:lnTo>
                    <a:pt x="511" y="649"/>
                  </a:lnTo>
                  <a:lnTo>
                    <a:pt x="507" y="649"/>
                  </a:lnTo>
                  <a:lnTo>
                    <a:pt x="504" y="649"/>
                  </a:lnTo>
                  <a:lnTo>
                    <a:pt x="501" y="648"/>
                  </a:lnTo>
                  <a:lnTo>
                    <a:pt x="498" y="648"/>
                  </a:lnTo>
                  <a:lnTo>
                    <a:pt x="495" y="648"/>
                  </a:lnTo>
                  <a:lnTo>
                    <a:pt x="492" y="647"/>
                  </a:lnTo>
                  <a:lnTo>
                    <a:pt x="488" y="647"/>
                  </a:lnTo>
                  <a:lnTo>
                    <a:pt x="485" y="646"/>
                  </a:lnTo>
                  <a:lnTo>
                    <a:pt x="483" y="645"/>
                  </a:lnTo>
                  <a:lnTo>
                    <a:pt x="480" y="644"/>
                  </a:lnTo>
                  <a:lnTo>
                    <a:pt x="477" y="644"/>
                  </a:lnTo>
                  <a:lnTo>
                    <a:pt x="474" y="643"/>
                  </a:lnTo>
                  <a:lnTo>
                    <a:pt x="471" y="642"/>
                  </a:lnTo>
                  <a:lnTo>
                    <a:pt x="469" y="641"/>
                  </a:lnTo>
                  <a:lnTo>
                    <a:pt x="466" y="640"/>
                  </a:lnTo>
                  <a:lnTo>
                    <a:pt x="463" y="638"/>
                  </a:lnTo>
                  <a:lnTo>
                    <a:pt x="461" y="637"/>
                  </a:lnTo>
                  <a:lnTo>
                    <a:pt x="459" y="636"/>
                  </a:lnTo>
                  <a:lnTo>
                    <a:pt x="458" y="635"/>
                  </a:lnTo>
                  <a:lnTo>
                    <a:pt x="456" y="633"/>
                  </a:lnTo>
                  <a:lnTo>
                    <a:pt x="455" y="632"/>
                  </a:lnTo>
                  <a:lnTo>
                    <a:pt x="455" y="630"/>
                  </a:lnTo>
                  <a:lnTo>
                    <a:pt x="454" y="628"/>
                  </a:lnTo>
                  <a:lnTo>
                    <a:pt x="454" y="626"/>
                  </a:lnTo>
                  <a:lnTo>
                    <a:pt x="454" y="625"/>
                  </a:lnTo>
                  <a:lnTo>
                    <a:pt x="455" y="623"/>
                  </a:lnTo>
                  <a:lnTo>
                    <a:pt x="455" y="621"/>
                  </a:lnTo>
                  <a:lnTo>
                    <a:pt x="456" y="619"/>
                  </a:lnTo>
                  <a:lnTo>
                    <a:pt x="458" y="616"/>
                  </a:lnTo>
                  <a:lnTo>
                    <a:pt x="459" y="614"/>
                  </a:lnTo>
                  <a:lnTo>
                    <a:pt x="461" y="612"/>
                  </a:lnTo>
                  <a:lnTo>
                    <a:pt x="463" y="610"/>
                  </a:lnTo>
                  <a:lnTo>
                    <a:pt x="465" y="608"/>
                  </a:lnTo>
                  <a:lnTo>
                    <a:pt x="466" y="606"/>
                  </a:lnTo>
                  <a:lnTo>
                    <a:pt x="467" y="605"/>
                  </a:lnTo>
                  <a:lnTo>
                    <a:pt x="468" y="604"/>
                  </a:lnTo>
                  <a:lnTo>
                    <a:pt x="469" y="603"/>
                  </a:lnTo>
                  <a:lnTo>
                    <a:pt x="468" y="604"/>
                  </a:lnTo>
                  <a:lnTo>
                    <a:pt x="468" y="605"/>
                  </a:lnTo>
                  <a:lnTo>
                    <a:pt x="466" y="606"/>
                  </a:lnTo>
                  <a:lnTo>
                    <a:pt x="465" y="607"/>
                  </a:lnTo>
                  <a:lnTo>
                    <a:pt x="464" y="609"/>
                  </a:lnTo>
                  <a:lnTo>
                    <a:pt x="462" y="611"/>
                  </a:lnTo>
                  <a:lnTo>
                    <a:pt x="460" y="614"/>
                  </a:lnTo>
                  <a:lnTo>
                    <a:pt x="457" y="616"/>
                  </a:lnTo>
                  <a:lnTo>
                    <a:pt x="455" y="619"/>
                  </a:lnTo>
                  <a:lnTo>
                    <a:pt x="452" y="621"/>
                  </a:lnTo>
                  <a:lnTo>
                    <a:pt x="450" y="623"/>
                  </a:lnTo>
                  <a:lnTo>
                    <a:pt x="447" y="626"/>
                  </a:lnTo>
                  <a:lnTo>
                    <a:pt x="444" y="628"/>
                  </a:lnTo>
                  <a:lnTo>
                    <a:pt x="442" y="630"/>
                  </a:lnTo>
                  <a:lnTo>
                    <a:pt x="439" y="632"/>
                  </a:lnTo>
                  <a:lnTo>
                    <a:pt x="436" y="634"/>
                  </a:lnTo>
                  <a:lnTo>
                    <a:pt x="432" y="636"/>
                  </a:lnTo>
                  <a:lnTo>
                    <a:pt x="429" y="637"/>
                  </a:lnTo>
                  <a:lnTo>
                    <a:pt x="426" y="639"/>
                  </a:lnTo>
                  <a:lnTo>
                    <a:pt x="422" y="641"/>
                  </a:lnTo>
                  <a:lnTo>
                    <a:pt x="419" y="642"/>
                  </a:lnTo>
                  <a:lnTo>
                    <a:pt x="415" y="644"/>
                  </a:lnTo>
                  <a:lnTo>
                    <a:pt x="411" y="645"/>
                  </a:lnTo>
                  <a:lnTo>
                    <a:pt x="408" y="646"/>
                  </a:lnTo>
                  <a:lnTo>
                    <a:pt x="404" y="647"/>
                  </a:lnTo>
                  <a:lnTo>
                    <a:pt x="400" y="648"/>
                  </a:lnTo>
                  <a:lnTo>
                    <a:pt x="396" y="649"/>
                  </a:lnTo>
                  <a:lnTo>
                    <a:pt x="392" y="650"/>
                  </a:lnTo>
                  <a:lnTo>
                    <a:pt x="388" y="650"/>
                  </a:lnTo>
                  <a:lnTo>
                    <a:pt x="385" y="651"/>
                  </a:lnTo>
                  <a:lnTo>
                    <a:pt x="381" y="651"/>
                  </a:lnTo>
                  <a:lnTo>
                    <a:pt x="377" y="651"/>
                  </a:lnTo>
                  <a:lnTo>
                    <a:pt x="373" y="651"/>
                  </a:lnTo>
                  <a:lnTo>
                    <a:pt x="369" y="651"/>
                  </a:lnTo>
                  <a:lnTo>
                    <a:pt x="365" y="650"/>
                  </a:lnTo>
                  <a:lnTo>
                    <a:pt x="361" y="650"/>
                  </a:lnTo>
                  <a:lnTo>
                    <a:pt x="358" y="649"/>
                  </a:lnTo>
                  <a:lnTo>
                    <a:pt x="354" y="649"/>
                  </a:lnTo>
                  <a:lnTo>
                    <a:pt x="350" y="648"/>
                  </a:lnTo>
                  <a:lnTo>
                    <a:pt x="346" y="647"/>
                  </a:lnTo>
                  <a:lnTo>
                    <a:pt x="342" y="645"/>
                  </a:lnTo>
                  <a:lnTo>
                    <a:pt x="339" y="644"/>
                  </a:lnTo>
                  <a:lnTo>
                    <a:pt x="335" y="643"/>
                  </a:lnTo>
                  <a:lnTo>
                    <a:pt x="332" y="642"/>
                  </a:lnTo>
                  <a:lnTo>
                    <a:pt x="329" y="640"/>
                  </a:lnTo>
                  <a:lnTo>
                    <a:pt x="326" y="639"/>
                  </a:lnTo>
                  <a:lnTo>
                    <a:pt x="323" y="637"/>
                  </a:lnTo>
                  <a:lnTo>
                    <a:pt x="320" y="635"/>
                  </a:lnTo>
                  <a:lnTo>
                    <a:pt x="317" y="634"/>
                  </a:lnTo>
                  <a:lnTo>
                    <a:pt x="315" y="632"/>
                  </a:lnTo>
                  <a:lnTo>
                    <a:pt x="312" y="630"/>
                  </a:lnTo>
                  <a:lnTo>
                    <a:pt x="310" y="628"/>
                  </a:lnTo>
                  <a:lnTo>
                    <a:pt x="308" y="626"/>
                  </a:lnTo>
                  <a:lnTo>
                    <a:pt x="306" y="624"/>
                  </a:lnTo>
                  <a:lnTo>
                    <a:pt x="304" y="622"/>
                  </a:lnTo>
                  <a:lnTo>
                    <a:pt x="302" y="620"/>
                  </a:lnTo>
                  <a:lnTo>
                    <a:pt x="300" y="617"/>
                  </a:lnTo>
                  <a:lnTo>
                    <a:pt x="298" y="615"/>
                  </a:lnTo>
                  <a:lnTo>
                    <a:pt x="297" y="613"/>
                  </a:lnTo>
                  <a:lnTo>
                    <a:pt x="295" y="611"/>
                  </a:lnTo>
                  <a:lnTo>
                    <a:pt x="293" y="609"/>
                  </a:lnTo>
                  <a:lnTo>
                    <a:pt x="292" y="606"/>
                  </a:lnTo>
                  <a:lnTo>
                    <a:pt x="290" y="604"/>
                  </a:lnTo>
                  <a:lnTo>
                    <a:pt x="289" y="602"/>
                  </a:lnTo>
                  <a:lnTo>
                    <a:pt x="287" y="600"/>
                  </a:lnTo>
                  <a:lnTo>
                    <a:pt x="286" y="598"/>
                  </a:lnTo>
                  <a:lnTo>
                    <a:pt x="284" y="596"/>
                  </a:lnTo>
                  <a:lnTo>
                    <a:pt x="283" y="594"/>
                  </a:lnTo>
                  <a:lnTo>
                    <a:pt x="281" y="592"/>
                  </a:lnTo>
                  <a:lnTo>
                    <a:pt x="280" y="590"/>
                  </a:lnTo>
                  <a:lnTo>
                    <a:pt x="279" y="588"/>
                  </a:lnTo>
                  <a:lnTo>
                    <a:pt x="278" y="586"/>
                  </a:lnTo>
                  <a:lnTo>
                    <a:pt x="276" y="584"/>
                  </a:lnTo>
                  <a:lnTo>
                    <a:pt x="275" y="582"/>
                  </a:lnTo>
                  <a:lnTo>
                    <a:pt x="274" y="579"/>
                  </a:lnTo>
                  <a:lnTo>
                    <a:pt x="272" y="577"/>
                  </a:lnTo>
                  <a:lnTo>
                    <a:pt x="271" y="575"/>
                  </a:lnTo>
                  <a:lnTo>
                    <a:pt x="270" y="573"/>
                  </a:lnTo>
                  <a:lnTo>
                    <a:pt x="269" y="571"/>
                  </a:lnTo>
                  <a:lnTo>
                    <a:pt x="267" y="568"/>
                  </a:lnTo>
                  <a:lnTo>
                    <a:pt x="266" y="566"/>
                  </a:lnTo>
                  <a:lnTo>
                    <a:pt x="265" y="564"/>
                  </a:lnTo>
                  <a:lnTo>
                    <a:pt x="264" y="561"/>
                  </a:lnTo>
                  <a:lnTo>
                    <a:pt x="262" y="559"/>
                  </a:lnTo>
                  <a:lnTo>
                    <a:pt x="261" y="556"/>
                  </a:lnTo>
                  <a:lnTo>
                    <a:pt x="260" y="554"/>
                  </a:lnTo>
                  <a:lnTo>
                    <a:pt x="259" y="551"/>
                  </a:lnTo>
                  <a:lnTo>
                    <a:pt x="257" y="549"/>
                  </a:lnTo>
                  <a:lnTo>
                    <a:pt x="256" y="547"/>
                  </a:lnTo>
                  <a:lnTo>
                    <a:pt x="255" y="545"/>
                  </a:lnTo>
                  <a:lnTo>
                    <a:pt x="255" y="543"/>
                  </a:lnTo>
                  <a:lnTo>
                    <a:pt x="254" y="542"/>
                  </a:lnTo>
                  <a:lnTo>
                    <a:pt x="254" y="541"/>
                  </a:lnTo>
                  <a:lnTo>
                    <a:pt x="253" y="541"/>
                  </a:lnTo>
                  <a:lnTo>
                    <a:pt x="254" y="541"/>
                  </a:lnTo>
                  <a:lnTo>
                    <a:pt x="254" y="542"/>
                  </a:lnTo>
                  <a:lnTo>
                    <a:pt x="255" y="543"/>
                  </a:lnTo>
                  <a:lnTo>
                    <a:pt x="255" y="545"/>
                  </a:lnTo>
                  <a:lnTo>
                    <a:pt x="256" y="547"/>
                  </a:lnTo>
                  <a:lnTo>
                    <a:pt x="257" y="549"/>
                  </a:lnTo>
                  <a:lnTo>
                    <a:pt x="259" y="551"/>
                  </a:lnTo>
                  <a:lnTo>
                    <a:pt x="260" y="554"/>
                  </a:lnTo>
                  <a:lnTo>
                    <a:pt x="261" y="556"/>
                  </a:lnTo>
                  <a:lnTo>
                    <a:pt x="261" y="559"/>
                  </a:lnTo>
                  <a:lnTo>
                    <a:pt x="262" y="561"/>
                  </a:lnTo>
                  <a:lnTo>
                    <a:pt x="262" y="564"/>
                  </a:lnTo>
                  <a:lnTo>
                    <a:pt x="262" y="566"/>
                  </a:lnTo>
                  <a:lnTo>
                    <a:pt x="262" y="569"/>
                  </a:lnTo>
                  <a:lnTo>
                    <a:pt x="262" y="571"/>
                  </a:lnTo>
                  <a:lnTo>
                    <a:pt x="262" y="574"/>
                  </a:lnTo>
                  <a:lnTo>
                    <a:pt x="261" y="576"/>
                  </a:lnTo>
                  <a:lnTo>
                    <a:pt x="260" y="579"/>
                  </a:lnTo>
                  <a:lnTo>
                    <a:pt x="259" y="581"/>
                  </a:lnTo>
                  <a:lnTo>
                    <a:pt x="258" y="583"/>
                  </a:lnTo>
                  <a:lnTo>
                    <a:pt x="256" y="586"/>
                  </a:lnTo>
                  <a:lnTo>
                    <a:pt x="254" y="588"/>
                  </a:lnTo>
                  <a:lnTo>
                    <a:pt x="252" y="590"/>
                  </a:lnTo>
                  <a:lnTo>
                    <a:pt x="250" y="593"/>
                  </a:lnTo>
                  <a:lnTo>
                    <a:pt x="248" y="595"/>
                  </a:lnTo>
                  <a:lnTo>
                    <a:pt x="246" y="597"/>
                  </a:lnTo>
                  <a:lnTo>
                    <a:pt x="243" y="599"/>
                  </a:lnTo>
                  <a:lnTo>
                    <a:pt x="241" y="601"/>
                  </a:lnTo>
                  <a:lnTo>
                    <a:pt x="238" y="603"/>
                  </a:lnTo>
                  <a:lnTo>
                    <a:pt x="236" y="605"/>
                  </a:lnTo>
                  <a:lnTo>
                    <a:pt x="233" y="606"/>
                  </a:lnTo>
                  <a:lnTo>
                    <a:pt x="230" y="608"/>
                  </a:lnTo>
                  <a:lnTo>
                    <a:pt x="227" y="609"/>
                  </a:lnTo>
                  <a:lnTo>
                    <a:pt x="224" y="611"/>
                  </a:lnTo>
                  <a:lnTo>
                    <a:pt x="221" y="612"/>
                  </a:lnTo>
                  <a:lnTo>
                    <a:pt x="217" y="613"/>
                  </a:lnTo>
                  <a:lnTo>
                    <a:pt x="214" y="614"/>
                  </a:lnTo>
                  <a:lnTo>
                    <a:pt x="211" y="615"/>
                  </a:lnTo>
                  <a:lnTo>
                    <a:pt x="207" y="616"/>
                  </a:lnTo>
                  <a:lnTo>
                    <a:pt x="203" y="617"/>
                  </a:lnTo>
                  <a:lnTo>
                    <a:pt x="200" y="618"/>
                  </a:lnTo>
                  <a:lnTo>
                    <a:pt x="196" y="619"/>
                  </a:lnTo>
                  <a:lnTo>
                    <a:pt x="193" y="619"/>
                  </a:lnTo>
                  <a:lnTo>
                    <a:pt x="189" y="619"/>
                  </a:lnTo>
                  <a:lnTo>
                    <a:pt x="185" y="620"/>
                  </a:lnTo>
                  <a:lnTo>
                    <a:pt x="181" y="620"/>
                  </a:lnTo>
                  <a:lnTo>
                    <a:pt x="178" y="620"/>
                  </a:lnTo>
                  <a:lnTo>
                    <a:pt x="174" y="620"/>
                  </a:lnTo>
                  <a:lnTo>
                    <a:pt x="170" y="620"/>
                  </a:lnTo>
                  <a:lnTo>
                    <a:pt x="166" y="619"/>
                  </a:lnTo>
                  <a:lnTo>
                    <a:pt x="163" y="619"/>
                  </a:lnTo>
                  <a:lnTo>
                    <a:pt x="159" y="619"/>
                  </a:lnTo>
                  <a:lnTo>
                    <a:pt x="155" y="618"/>
                  </a:lnTo>
                  <a:lnTo>
                    <a:pt x="151" y="617"/>
                  </a:lnTo>
                  <a:lnTo>
                    <a:pt x="147" y="616"/>
                  </a:lnTo>
                  <a:lnTo>
                    <a:pt x="143" y="615"/>
                  </a:lnTo>
                  <a:lnTo>
                    <a:pt x="139" y="615"/>
                  </a:lnTo>
                  <a:lnTo>
                    <a:pt x="136" y="614"/>
                  </a:lnTo>
                  <a:lnTo>
                    <a:pt x="132" y="613"/>
                  </a:lnTo>
                  <a:lnTo>
                    <a:pt x="128" y="611"/>
                  </a:lnTo>
                  <a:lnTo>
                    <a:pt x="125" y="610"/>
                  </a:lnTo>
                  <a:lnTo>
                    <a:pt x="121" y="609"/>
                  </a:lnTo>
                  <a:lnTo>
                    <a:pt x="118" y="608"/>
                  </a:lnTo>
                  <a:lnTo>
                    <a:pt x="114" y="607"/>
                  </a:lnTo>
                  <a:lnTo>
                    <a:pt x="111" y="606"/>
                  </a:lnTo>
                  <a:lnTo>
                    <a:pt x="108" y="604"/>
                  </a:lnTo>
                  <a:lnTo>
                    <a:pt x="104" y="603"/>
                  </a:lnTo>
                  <a:lnTo>
                    <a:pt x="101" y="602"/>
                  </a:lnTo>
                  <a:lnTo>
                    <a:pt x="98" y="600"/>
                  </a:lnTo>
                  <a:lnTo>
                    <a:pt x="95" y="599"/>
                  </a:lnTo>
                  <a:lnTo>
                    <a:pt x="92" y="598"/>
                  </a:lnTo>
                  <a:lnTo>
                    <a:pt x="89" y="596"/>
                  </a:lnTo>
                  <a:lnTo>
                    <a:pt x="86" y="595"/>
                  </a:lnTo>
                  <a:lnTo>
                    <a:pt x="83" y="593"/>
                  </a:lnTo>
                  <a:lnTo>
                    <a:pt x="80" y="591"/>
                  </a:lnTo>
                  <a:lnTo>
                    <a:pt x="78" y="590"/>
                  </a:lnTo>
                  <a:lnTo>
                    <a:pt x="75" y="588"/>
                  </a:lnTo>
                  <a:lnTo>
                    <a:pt x="73" y="586"/>
                  </a:lnTo>
                  <a:lnTo>
                    <a:pt x="70" y="585"/>
                  </a:lnTo>
                  <a:lnTo>
                    <a:pt x="68" y="583"/>
                  </a:lnTo>
                  <a:lnTo>
                    <a:pt x="66" y="581"/>
                  </a:lnTo>
                  <a:lnTo>
                    <a:pt x="64" y="579"/>
                  </a:lnTo>
                  <a:lnTo>
                    <a:pt x="62" y="577"/>
                  </a:lnTo>
                  <a:lnTo>
                    <a:pt x="60" y="575"/>
                  </a:lnTo>
                  <a:lnTo>
                    <a:pt x="58" y="573"/>
                  </a:lnTo>
                  <a:lnTo>
                    <a:pt x="56" y="571"/>
                  </a:lnTo>
                  <a:lnTo>
                    <a:pt x="54" y="569"/>
                  </a:lnTo>
                  <a:lnTo>
                    <a:pt x="53" y="567"/>
                  </a:lnTo>
                  <a:lnTo>
                    <a:pt x="51" y="565"/>
                  </a:lnTo>
                  <a:lnTo>
                    <a:pt x="49" y="562"/>
                  </a:lnTo>
                  <a:lnTo>
                    <a:pt x="47" y="560"/>
                  </a:lnTo>
                  <a:lnTo>
                    <a:pt x="45" y="557"/>
                  </a:lnTo>
                  <a:lnTo>
                    <a:pt x="43" y="554"/>
                  </a:lnTo>
                  <a:lnTo>
                    <a:pt x="41" y="551"/>
                  </a:lnTo>
                  <a:lnTo>
                    <a:pt x="39" y="548"/>
                  </a:lnTo>
                  <a:lnTo>
                    <a:pt x="37" y="545"/>
                  </a:lnTo>
                  <a:lnTo>
                    <a:pt x="35" y="542"/>
                  </a:lnTo>
                  <a:lnTo>
                    <a:pt x="33" y="539"/>
                  </a:lnTo>
                  <a:lnTo>
                    <a:pt x="31" y="536"/>
                  </a:lnTo>
                  <a:lnTo>
                    <a:pt x="28" y="532"/>
                  </a:lnTo>
                  <a:lnTo>
                    <a:pt x="26" y="528"/>
                  </a:lnTo>
                  <a:lnTo>
                    <a:pt x="23" y="525"/>
                  </a:lnTo>
                  <a:lnTo>
                    <a:pt x="21" y="521"/>
                  </a:lnTo>
                  <a:lnTo>
                    <a:pt x="18" y="517"/>
                  </a:lnTo>
                  <a:lnTo>
                    <a:pt x="16" y="513"/>
                  </a:lnTo>
                  <a:lnTo>
                    <a:pt x="14" y="509"/>
                  </a:lnTo>
                  <a:lnTo>
                    <a:pt x="12" y="505"/>
                  </a:lnTo>
                  <a:lnTo>
                    <a:pt x="10" y="501"/>
                  </a:lnTo>
                  <a:lnTo>
                    <a:pt x="8" y="497"/>
                  </a:lnTo>
                  <a:lnTo>
                    <a:pt x="7" y="493"/>
                  </a:lnTo>
                  <a:lnTo>
                    <a:pt x="5" y="489"/>
                  </a:lnTo>
                  <a:lnTo>
                    <a:pt x="4" y="484"/>
                  </a:lnTo>
                  <a:lnTo>
                    <a:pt x="3" y="480"/>
                  </a:lnTo>
                  <a:lnTo>
                    <a:pt x="2" y="476"/>
                  </a:lnTo>
                  <a:lnTo>
                    <a:pt x="1" y="472"/>
                  </a:lnTo>
                  <a:lnTo>
                    <a:pt x="1" y="468"/>
                  </a:lnTo>
                  <a:lnTo>
                    <a:pt x="0" y="463"/>
                  </a:lnTo>
                  <a:lnTo>
                    <a:pt x="0" y="459"/>
                  </a:lnTo>
                  <a:lnTo>
                    <a:pt x="0" y="455"/>
                  </a:lnTo>
                  <a:lnTo>
                    <a:pt x="0" y="450"/>
                  </a:lnTo>
                  <a:lnTo>
                    <a:pt x="0" y="446"/>
                  </a:lnTo>
                  <a:lnTo>
                    <a:pt x="0" y="442"/>
                  </a:lnTo>
                  <a:lnTo>
                    <a:pt x="0" y="438"/>
                  </a:lnTo>
                  <a:lnTo>
                    <a:pt x="0" y="434"/>
                  </a:lnTo>
                  <a:lnTo>
                    <a:pt x="1" y="431"/>
                  </a:lnTo>
                  <a:lnTo>
                    <a:pt x="1" y="427"/>
                  </a:lnTo>
                  <a:lnTo>
                    <a:pt x="1" y="424"/>
                  </a:lnTo>
                  <a:lnTo>
                    <a:pt x="2" y="421"/>
                  </a:lnTo>
                  <a:lnTo>
                    <a:pt x="2" y="417"/>
                  </a:lnTo>
                  <a:lnTo>
                    <a:pt x="3" y="414"/>
                  </a:lnTo>
                  <a:lnTo>
                    <a:pt x="4" y="411"/>
                  </a:lnTo>
                  <a:lnTo>
                    <a:pt x="5" y="409"/>
                  </a:lnTo>
                  <a:lnTo>
                    <a:pt x="6" y="406"/>
                  </a:lnTo>
                  <a:lnTo>
                    <a:pt x="7" y="403"/>
                  </a:lnTo>
                  <a:lnTo>
                    <a:pt x="8" y="401"/>
                  </a:lnTo>
                  <a:lnTo>
                    <a:pt x="9" y="399"/>
                  </a:lnTo>
                  <a:lnTo>
                    <a:pt x="10" y="397"/>
                  </a:lnTo>
                  <a:lnTo>
                    <a:pt x="11" y="394"/>
                  </a:lnTo>
                  <a:lnTo>
                    <a:pt x="12" y="392"/>
                  </a:lnTo>
                  <a:lnTo>
                    <a:pt x="13" y="390"/>
                  </a:lnTo>
                  <a:lnTo>
                    <a:pt x="14" y="388"/>
                  </a:lnTo>
                  <a:lnTo>
                    <a:pt x="16" y="386"/>
                  </a:lnTo>
                  <a:lnTo>
                    <a:pt x="17" y="384"/>
                  </a:lnTo>
                  <a:lnTo>
                    <a:pt x="18" y="383"/>
                  </a:lnTo>
                  <a:lnTo>
                    <a:pt x="20" y="381"/>
                  </a:lnTo>
                  <a:lnTo>
                    <a:pt x="21" y="379"/>
                  </a:lnTo>
                  <a:lnTo>
                    <a:pt x="22" y="377"/>
                  </a:lnTo>
                  <a:lnTo>
                    <a:pt x="24" y="376"/>
                  </a:lnTo>
                  <a:lnTo>
                    <a:pt x="25" y="374"/>
                  </a:lnTo>
                  <a:lnTo>
                    <a:pt x="26" y="373"/>
                  </a:lnTo>
                  <a:lnTo>
                    <a:pt x="28" y="372"/>
                  </a:lnTo>
                  <a:lnTo>
                    <a:pt x="29" y="370"/>
                  </a:lnTo>
                  <a:lnTo>
                    <a:pt x="31" y="369"/>
                  </a:lnTo>
                  <a:lnTo>
                    <a:pt x="32" y="369"/>
                  </a:lnTo>
                  <a:lnTo>
                    <a:pt x="34" y="368"/>
                  </a:lnTo>
                  <a:lnTo>
                    <a:pt x="36" y="368"/>
                  </a:lnTo>
                  <a:lnTo>
                    <a:pt x="38" y="368"/>
                  </a:lnTo>
                  <a:lnTo>
                    <a:pt x="39" y="369"/>
                  </a:lnTo>
                  <a:lnTo>
                    <a:pt x="41" y="369"/>
                  </a:lnTo>
                  <a:lnTo>
                    <a:pt x="43" y="370"/>
                  </a:lnTo>
                  <a:lnTo>
                    <a:pt x="45" y="371"/>
                  </a:lnTo>
                  <a:lnTo>
                    <a:pt x="47" y="372"/>
                  </a:lnTo>
                  <a:lnTo>
                    <a:pt x="49" y="374"/>
                  </a:lnTo>
                  <a:lnTo>
                    <a:pt x="51" y="376"/>
                  </a:lnTo>
                  <a:lnTo>
                    <a:pt x="54" y="378"/>
                  </a:lnTo>
                  <a:lnTo>
                    <a:pt x="56" y="381"/>
                  </a:lnTo>
                  <a:lnTo>
                    <a:pt x="58" y="383"/>
                  </a:lnTo>
                  <a:lnTo>
                    <a:pt x="60" y="386"/>
                  </a:lnTo>
                  <a:lnTo>
                    <a:pt x="62" y="388"/>
                  </a:lnTo>
                  <a:lnTo>
                    <a:pt x="64" y="390"/>
                  </a:lnTo>
                  <a:lnTo>
                    <a:pt x="65" y="392"/>
                  </a:lnTo>
                  <a:lnTo>
                    <a:pt x="66" y="393"/>
                  </a:lnTo>
                  <a:lnTo>
                    <a:pt x="67" y="394"/>
                  </a:lnTo>
                  <a:lnTo>
                    <a:pt x="67" y="395"/>
                  </a:lnTo>
                  <a:lnTo>
                    <a:pt x="67" y="394"/>
                  </a:lnTo>
                  <a:lnTo>
                    <a:pt x="66" y="393"/>
                  </a:lnTo>
                  <a:lnTo>
                    <a:pt x="65" y="392"/>
                  </a:lnTo>
                  <a:lnTo>
                    <a:pt x="63" y="391"/>
                  </a:lnTo>
                  <a:lnTo>
                    <a:pt x="62" y="389"/>
                  </a:lnTo>
                  <a:lnTo>
                    <a:pt x="60" y="387"/>
                  </a:lnTo>
                  <a:lnTo>
                    <a:pt x="57" y="384"/>
                  </a:lnTo>
                  <a:lnTo>
                    <a:pt x="55" y="381"/>
                  </a:lnTo>
                  <a:lnTo>
                    <a:pt x="53" y="378"/>
                  </a:lnTo>
                  <a:lnTo>
                    <a:pt x="50" y="375"/>
                  </a:lnTo>
                  <a:lnTo>
                    <a:pt x="48" y="372"/>
                  </a:lnTo>
                  <a:lnTo>
                    <a:pt x="46" y="368"/>
                  </a:lnTo>
                  <a:lnTo>
                    <a:pt x="44" y="364"/>
                  </a:lnTo>
                  <a:lnTo>
                    <a:pt x="42" y="360"/>
                  </a:lnTo>
                  <a:lnTo>
                    <a:pt x="40" y="356"/>
                  </a:lnTo>
                  <a:lnTo>
                    <a:pt x="38" y="351"/>
                  </a:lnTo>
                  <a:lnTo>
                    <a:pt x="36" y="346"/>
                  </a:lnTo>
                  <a:lnTo>
                    <a:pt x="34" y="341"/>
                  </a:lnTo>
                  <a:lnTo>
                    <a:pt x="32" y="336"/>
                  </a:lnTo>
                  <a:lnTo>
                    <a:pt x="30" y="330"/>
                  </a:lnTo>
                  <a:lnTo>
                    <a:pt x="28" y="325"/>
                  </a:lnTo>
                  <a:lnTo>
                    <a:pt x="26" y="319"/>
                  </a:lnTo>
                  <a:lnTo>
                    <a:pt x="25" y="313"/>
                  </a:lnTo>
                  <a:lnTo>
                    <a:pt x="23" y="306"/>
                  </a:lnTo>
                  <a:lnTo>
                    <a:pt x="22" y="300"/>
                  </a:lnTo>
                  <a:lnTo>
                    <a:pt x="21" y="294"/>
                  </a:lnTo>
                  <a:lnTo>
                    <a:pt x="20" y="289"/>
                  </a:lnTo>
                  <a:lnTo>
                    <a:pt x="19" y="283"/>
                  </a:lnTo>
                  <a:lnTo>
                    <a:pt x="18" y="277"/>
                  </a:lnTo>
                  <a:lnTo>
                    <a:pt x="18" y="272"/>
                  </a:lnTo>
                  <a:lnTo>
                    <a:pt x="17" y="266"/>
                  </a:lnTo>
                  <a:lnTo>
                    <a:pt x="17" y="261"/>
                  </a:lnTo>
                  <a:lnTo>
                    <a:pt x="17" y="256"/>
                  </a:lnTo>
                  <a:lnTo>
                    <a:pt x="18" y="251"/>
                  </a:lnTo>
                  <a:lnTo>
                    <a:pt x="18" y="246"/>
                  </a:lnTo>
                  <a:lnTo>
                    <a:pt x="19" y="241"/>
                  </a:lnTo>
                  <a:lnTo>
                    <a:pt x="19" y="237"/>
                  </a:lnTo>
                  <a:lnTo>
                    <a:pt x="20" y="232"/>
                  </a:lnTo>
                  <a:lnTo>
                    <a:pt x="22" y="228"/>
                  </a:lnTo>
                  <a:lnTo>
                    <a:pt x="23" y="223"/>
                  </a:lnTo>
                  <a:lnTo>
                    <a:pt x="24" y="219"/>
                  </a:lnTo>
                  <a:lnTo>
                    <a:pt x="26" y="215"/>
                  </a:lnTo>
                  <a:lnTo>
                    <a:pt x="27" y="211"/>
                  </a:lnTo>
                  <a:lnTo>
                    <a:pt x="29" y="207"/>
                  </a:lnTo>
                  <a:lnTo>
                    <a:pt x="30" y="203"/>
                  </a:lnTo>
                  <a:lnTo>
                    <a:pt x="32" y="199"/>
                  </a:lnTo>
                  <a:lnTo>
                    <a:pt x="34" y="195"/>
                  </a:lnTo>
                  <a:lnTo>
                    <a:pt x="35" y="191"/>
                  </a:lnTo>
                  <a:lnTo>
                    <a:pt x="37" y="187"/>
                  </a:lnTo>
                  <a:lnTo>
                    <a:pt x="39" y="184"/>
                  </a:lnTo>
                  <a:lnTo>
                    <a:pt x="41" y="180"/>
                  </a:lnTo>
                  <a:lnTo>
                    <a:pt x="43" y="176"/>
                  </a:lnTo>
                  <a:lnTo>
                    <a:pt x="45" y="173"/>
                  </a:lnTo>
                  <a:lnTo>
                    <a:pt x="47" y="170"/>
                  </a:lnTo>
                  <a:lnTo>
                    <a:pt x="50" y="166"/>
                  </a:lnTo>
                  <a:lnTo>
                    <a:pt x="52" y="163"/>
                  </a:lnTo>
                  <a:lnTo>
                    <a:pt x="54" y="160"/>
                  </a:lnTo>
                  <a:lnTo>
                    <a:pt x="57" y="156"/>
                  </a:lnTo>
                  <a:lnTo>
                    <a:pt x="59" y="153"/>
                  </a:lnTo>
                  <a:lnTo>
                    <a:pt x="62" y="150"/>
                  </a:lnTo>
                  <a:lnTo>
                    <a:pt x="65" y="147"/>
                  </a:lnTo>
                  <a:lnTo>
                    <a:pt x="67" y="144"/>
                  </a:lnTo>
                  <a:lnTo>
                    <a:pt x="70" y="141"/>
                  </a:lnTo>
                  <a:lnTo>
                    <a:pt x="73" y="139"/>
                  </a:lnTo>
                  <a:lnTo>
                    <a:pt x="76" y="136"/>
                  </a:lnTo>
                  <a:lnTo>
                    <a:pt x="79" y="133"/>
                  </a:lnTo>
                  <a:lnTo>
                    <a:pt x="82" y="130"/>
                  </a:lnTo>
                  <a:lnTo>
                    <a:pt x="85" y="128"/>
                  </a:lnTo>
                  <a:lnTo>
                    <a:pt x="89" y="125"/>
                  </a:lnTo>
                  <a:lnTo>
                    <a:pt x="92" y="123"/>
                  </a:lnTo>
                  <a:lnTo>
                    <a:pt x="96" y="121"/>
                  </a:lnTo>
                  <a:lnTo>
                    <a:pt x="99" y="118"/>
                  </a:lnTo>
                  <a:lnTo>
                    <a:pt x="103" y="116"/>
                  </a:lnTo>
                  <a:lnTo>
                    <a:pt x="106" y="114"/>
                  </a:lnTo>
                  <a:lnTo>
                    <a:pt x="110" y="112"/>
                  </a:lnTo>
                  <a:lnTo>
                    <a:pt x="114" y="110"/>
                  </a:lnTo>
                  <a:lnTo>
                    <a:pt x="117" y="108"/>
                  </a:lnTo>
                  <a:lnTo>
                    <a:pt x="121" y="106"/>
                  </a:lnTo>
                  <a:lnTo>
                    <a:pt x="125" y="104"/>
                  </a:lnTo>
                  <a:lnTo>
                    <a:pt x="128" y="102"/>
                  </a:lnTo>
                  <a:lnTo>
                    <a:pt x="132" y="100"/>
                  </a:lnTo>
                  <a:lnTo>
                    <a:pt x="136" y="99"/>
                  </a:lnTo>
                  <a:lnTo>
                    <a:pt x="140" y="97"/>
                  </a:lnTo>
                  <a:lnTo>
                    <a:pt x="144" y="95"/>
                  </a:lnTo>
                  <a:lnTo>
                    <a:pt x="148" y="94"/>
                  </a:lnTo>
                  <a:lnTo>
                    <a:pt x="152" y="92"/>
                  </a:lnTo>
                  <a:lnTo>
                    <a:pt x="156" y="91"/>
                  </a:lnTo>
                  <a:lnTo>
                    <a:pt x="160" y="90"/>
                  </a:lnTo>
                  <a:lnTo>
                    <a:pt x="164" y="89"/>
                  </a:lnTo>
                  <a:lnTo>
                    <a:pt x="167" y="88"/>
                  </a:lnTo>
                  <a:lnTo>
                    <a:pt x="171" y="86"/>
                  </a:lnTo>
                  <a:lnTo>
                    <a:pt x="175" y="86"/>
                  </a:lnTo>
                  <a:lnTo>
                    <a:pt x="178" y="85"/>
                  </a:lnTo>
                  <a:lnTo>
                    <a:pt x="182" y="84"/>
                  </a:lnTo>
                  <a:lnTo>
                    <a:pt x="185" y="83"/>
                  </a:lnTo>
                  <a:lnTo>
                    <a:pt x="189" y="83"/>
                  </a:lnTo>
                  <a:lnTo>
                    <a:pt x="192" y="82"/>
                  </a:lnTo>
                  <a:lnTo>
                    <a:pt x="196" y="82"/>
                  </a:lnTo>
                  <a:lnTo>
                    <a:pt x="199" y="82"/>
                  </a:lnTo>
                  <a:lnTo>
                    <a:pt x="202" y="81"/>
                  </a:lnTo>
                  <a:lnTo>
                    <a:pt x="205" y="81"/>
                  </a:lnTo>
                  <a:lnTo>
                    <a:pt x="208" y="81"/>
                  </a:lnTo>
                  <a:lnTo>
                    <a:pt x="211" y="81"/>
                  </a:lnTo>
                  <a:lnTo>
                    <a:pt x="214" y="81"/>
                  </a:lnTo>
                  <a:lnTo>
                    <a:pt x="216" y="81"/>
                  </a:lnTo>
                  <a:lnTo>
                    <a:pt x="218" y="82"/>
                  </a:lnTo>
                  <a:lnTo>
                    <a:pt x="220" y="82"/>
                  </a:lnTo>
                  <a:lnTo>
                    <a:pt x="221" y="82"/>
                  </a:lnTo>
                  <a:lnTo>
                    <a:pt x="222" y="82"/>
                  </a:lnTo>
                  <a:lnTo>
                    <a:pt x="223" y="82"/>
                  </a:lnTo>
                  <a:lnTo>
                    <a:pt x="222" y="82"/>
                  </a:lnTo>
                  <a:lnTo>
                    <a:pt x="221" y="82"/>
                  </a:lnTo>
                  <a:lnTo>
                    <a:pt x="220" y="82"/>
                  </a:lnTo>
                  <a:lnTo>
                    <a:pt x="218" y="82"/>
                  </a:lnTo>
                  <a:lnTo>
                    <a:pt x="216" y="81"/>
                  </a:lnTo>
                  <a:lnTo>
                    <a:pt x="214" y="81"/>
                  </a:lnTo>
                  <a:lnTo>
                    <a:pt x="211" y="81"/>
                  </a:lnTo>
                  <a:lnTo>
                    <a:pt x="208" y="81"/>
                  </a:lnTo>
                  <a:lnTo>
                    <a:pt x="206" y="81"/>
                  </a:lnTo>
                  <a:lnTo>
                    <a:pt x="204" y="80"/>
                  </a:lnTo>
                  <a:lnTo>
                    <a:pt x="202" y="80"/>
                  </a:lnTo>
                  <a:lnTo>
                    <a:pt x="200" y="79"/>
                  </a:lnTo>
                  <a:lnTo>
                    <a:pt x="199" y="78"/>
                  </a:lnTo>
                  <a:lnTo>
                    <a:pt x="198" y="77"/>
                  </a:lnTo>
                  <a:lnTo>
                    <a:pt x="197" y="76"/>
                  </a:lnTo>
                  <a:lnTo>
                    <a:pt x="197" y="75"/>
                  </a:lnTo>
                  <a:lnTo>
                    <a:pt x="197" y="73"/>
                  </a:lnTo>
                  <a:lnTo>
                    <a:pt x="197" y="72"/>
                  </a:lnTo>
                  <a:lnTo>
                    <a:pt x="197" y="70"/>
                  </a:lnTo>
                  <a:lnTo>
                    <a:pt x="198" y="68"/>
                  </a:lnTo>
                  <a:lnTo>
                    <a:pt x="199" y="66"/>
                  </a:lnTo>
                  <a:lnTo>
                    <a:pt x="201" y="64"/>
                  </a:lnTo>
                  <a:lnTo>
                    <a:pt x="202" y="62"/>
                  </a:lnTo>
                  <a:lnTo>
                    <a:pt x="204" y="59"/>
                  </a:lnTo>
                  <a:lnTo>
                    <a:pt x="206" y="57"/>
                  </a:lnTo>
                  <a:lnTo>
                    <a:pt x="209" y="55"/>
                  </a:lnTo>
                  <a:lnTo>
                    <a:pt x="211" y="52"/>
                  </a:lnTo>
                  <a:lnTo>
                    <a:pt x="213" y="50"/>
                  </a:lnTo>
                  <a:lnTo>
                    <a:pt x="216" y="47"/>
                  </a:lnTo>
                  <a:lnTo>
                    <a:pt x="218" y="45"/>
                  </a:lnTo>
                  <a:lnTo>
                    <a:pt x="221" y="42"/>
                  </a:lnTo>
                  <a:lnTo>
                    <a:pt x="224" y="40"/>
                  </a:lnTo>
                  <a:lnTo>
                    <a:pt x="227" y="37"/>
                  </a:lnTo>
                  <a:lnTo>
                    <a:pt x="230" y="35"/>
                  </a:lnTo>
                  <a:lnTo>
                    <a:pt x="233" y="32"/>
                  </a:lnTo>
                  <a:lnTo>
                    <a:pt x="236" y="29"/>
                  </a:lnTo>
                  <a:lnTo>
                    <a:pt x="240" y="27"/>
                  </a:lnTo>
                  <a:lnTo>
                    <a:pt x="243" y="24"/>
                  </a:lnTo>
                  <a:lnTo>
                    <a:pt x="247" y="21"/>
                  </a:lnTo>
                  <a:lnTo>
                    <a:pt x="251" y="19"/>
                  </a:lnTo>
                  <a:lnTo>
                    <a:pt x="254" y="16"/>
                  </a:lnTo>
                  <a:lnTo>
                    <a:pt x="258" y="14"/>
                  </a:lnTo>
                  <a:lnTo>
                    <a:pt x="261" y="12"/>
                  </a:lnTo>
                  <a:lnTo>
                    <a:pt x="265" y="10"/>
                  </a:lnTo>
                  <a:lnTo>
                    <a:pt x="268" y="8"/>
                  </a:lnTo>
                  <a:lnTo>
                    <a:pt x="272" y="7"/>
                  </a:lnTo>
                  <a:lnTo>
                    <a:pt x="275" y="5"/>
                  </a:lnTo>
                  <a:lnTo>
                    <a:pt x="278" y="4"/>
                  </a:lnTo>
                  <a:lnTo>
                    <a:pt x="282" y="3"/>
                  </a:lnTo>
                  <a:lnTo>
                    <a:pt x="285" y="2"/>
                  </a:lnTo>
                  <a:lnTo>
                    <a:pt x="288" y="1"/>
                  </a:lnTo>
                  <a:lnTo>
                    <a:pt x="291" y="1"/>
                  </a:lnTo>
                  <a:lnTo>
                    <a:pt x="295" y="0"/>
                  </a:lnTo>
                  <a:lnTo>
                    <a:pt x="298" y="0"/>
                  </a:lnTo>
                  <a:lnTo>
                    <a:pt x="301" y="0"/>
                  </a:lnTo>
                  <a:lnTo>
                    <a:pt x="304" y="0"/>
                  </a:lnTo>
                  <a:lnTo>
                    <a:pt x="307" y="0"/>
                  </a:lnTo>
                  <a:lnTo>
                    <a:pt x="310" y="0"/>
                  </a:lnTo>
                  <a:lnTo>
                    <a:pt x="313" y="1"/>
                  </a:lnTo>
                  <a:lnTo>
                    <a:pt x="316" y="1"/>
                  </a:lnTo>
                  <a:lnTo>
                    <a:pt x="319" y="2"/>
                  </a:lnTo>
                  <a:lnTo>
                    <a:pt x="322" y="2"/>
                  </a:lnTo>
                  <a:lnTo>
                    <a:pt x="325" y="3"/>
                  </a:lnTo>
                  <a:lnTo>
                    <a:pt x="328" y="3"/>
                  </a:lnTo>
                  <a:lnTo>
                    <a:pt x="331" y="4"/>
                  </a:lnTo>
                  <a:lnTo>
                    <a:pt x="333" y="5"/>
                  </a:lnTo>
                  <a:lnTo>
                    <a:pt x="336" y="6"/>
                  </a:lnTo>
                  <a:lnTo>
                    <a:pt x="339" y="7"/>
                  </a:lnTo>
                  <a:lnTo>
                    <a:pt x="342" y="8"/>
                  </a:lnTo>
                  <a:lnTo>
                    <a:pt x="345" y="9"/>
                  </a:lnTo>
                  <a:lnTo>
                    <a:pt x="348" y="11"/>
                  </a:lnTo>
                  <a:lnTo>
                    <a:pt x="351" y="12"/>
                  </a:lnTo>
                  <a:lnTo>
                    <a:pt x="354" y="14"/>
                  </a:lnTo>
                  <a:lnTo>
                    <a:pt x="357" y="15"/>
                  </a:lnTo>
                  <a:lnTo>
                    <a:pt x="359" y="17"/>
                  </a:lnTo>
                  <a:lnTo>
                    <a:pt x="362" y="19"/>
                  </a:lnTo>
                  <a:lnTo>
                    <a:pt x="365" y="21"/>
                  </a:lnTo>
                  <a:lnTo>
                    <a:pt x="367" y="22"/>
                  </a:lnTo>
                  <a:lnTo>
                    <a:pt x="370" y="25"/>
                  </a:lnTo>
                  <a:lnTo>
                    <a:pt x="372" y="27"/>
                  </a:lnTo>
                  <a:lnTo>
                    <a:pt x="375" y="29"/>
                  </a:lnTo>
                  <a:lnTo>
                    <a:pt x="377" y="31"/>
                  </a:lnTo>
                  <a:lnTo>
                    <a:pt x="379" y="34"/>
                  </a:lnTo>
                  <a:lnTo>
                    <a:pt x="382" y="36"/>
                  </a:lnTo>
                  <a:lnTo>
                    <a:pt x="384" y="39"/>
                  </a:lnTo>
                  <a:lnTo>
                    <a:pt x="386" y="42"/>
                  </a:lnTo>
                  <a:lnTo>
                    <a:pt x="388" y="45"/>
                  </a:lnTo>
                  <a:lnTo>
                    <a:pt x="390" y="48"/>
                  </a:lnTo>
                  <a:lnTo>
                    <a:pt x="392" y="50"/>
                  </a:lnTo>
                  <a:lnTo>
                    <a:pt x="393" y="53"/>
                  </a:lnTo>
                  <a:lnTo>
                    <a:pt x="394" y="56"/>
                  </a:lnTo>
                  <a:lnTo>
                    <a:pt x="395" y="58"/>
                  </a:lnTo>
                  <a:lnTo>
                    <a:pt x="396" y="61"/>
                  </a:lnTo>
                  <a:lnTo>
                    <a:pt x="396" y="63"/>
                  </a:lnTo>
                  <a:lnTo>
                    <a:pt x="396" y="66"/>
                  </a:lnTo>
                  <a:lnTo>
                    <a:pt x="396" y="68"/>
                  </a:lnTo>
                  <a:lnTo>
                    <a:pt x="396" y="71"/>
                  </a:lnTo>
                  <a:lnTo>
                    <a:pt x="395" y="73"/>
                  </a:lnTo>
                  <a:lnTo>
                    <a:pt x="394" y="75"/>
                  </a:lnTo>
                  <a:lnTo>
                    <a:pt x="393" y="77"/>
                  </a:lnTo>
                  <a:lnTo>
                    <a:pt x="392" y="79"/>
                  </a:lnTo>
                  <a:lnTo>
                    <a:pt x="390" y="81"/>
                  </a:lnTo>
                  <a:lnTo>
                    <a:pt x="388" y="83"/>
                  </a:lnTo>
                  <a:lnTo>
                    <a:pt x="386" y="85"/>
                  </a:lnTo>
                  <a:lnTo>
                    <a:pt x="384" y="86"/>
                  </a:lnTo>
                  <a:lnTo>
                    <a:pt x="383" y="88"/>
                  </a:lnTo>
                  <a:lnTo>
                    <a:pt x="382" y="89"/>
                  </a:lnTo>
                  <a:lnTo>
                    <a:pt x="381" y="90"/>
                  </a:lnTo>
                  <a:lnTo>
                    <a:pt x="380" y="90"/>
                  </a:lnTo>
                  <a:lnTo>
                    <a:pt x="380" y="91"/>
                  </a:lnTo>
                  <a:lnTo>
                    <a:pt x="380" y="90"/>
                  </a:lnTo>
                  <a:lnTo>
                    <a:pt x="381" y="90"/>
                  </a:lnTo>
                  <a:lnTo>
                    <a:pt x="382" y="89"/>
                  </a:lnTo>
                  <a:lnTo>
                    <a:pt x="383" y="88"/>
                  </a:lnTo>
                  <a:lnTo>
                    <a:pt x="384" y="86"/>
                  </a:lnTo>
                  <a:lnTo>
                    <a:pt x="386" y="85"/>
                  </a:lnTo>
                  <a:lnTo>
                    <a:pt x="388" y="83"/>
                  </a:lnTo>
                  <a:lnTo>
                    <a:pt x="390" y="81"/>
                  </a:lnTo>
                  <a:lnTo>
                    <a:pt x="392" y="79"/>
                  </a:lnTo>
                  <a:lnTo>
                    <a:pt x="394" y="77"/>
                  </a:lnTo>
                  <a:lnTo>
                    <a:pt x="397" y="75"/>
                  </a:lnTo>
                  <a:lnTo>
                    <a:pt x="399" y="73"/>
                  </a:lnTo>
                  <a:lnTo>
                    <a:pt x="402" y="71"/>
                  </a:lnTo>
                  <a:lnTo>
                    <a:pt x="404" y="69"/>
                  </a:lnTo>
                  <a:lnTo>
                    <a:pt x="407" y="67"/>
                  </a:lnTo>
                  <a:lnTo>
                    <a:pt x="410" y="65"/>
                  </a:lnTo>
                  <a:lnTo>
                    <a:pt x="413" y="63"/>
                  </a:lnTo>
                  <a:lnTo>
                    <a:pt x="416" y="61"/>
                  </a:lnTo>
                  <a:lnTo>
                    <a:pt x="419" y="59"/>
                  </a:lnTo>
                  <a:lnTo>
                    <a:pt x="422" y="57"/>
                  </a:lnTo>
                  <a:lnTo>
                    <a:pt x="425" y="54"/>
                  </a:lnTo>
                  <a:lnTo>
                    <a:pt x="428" y="52"/>
                  </a:lnTo>
                  <a:lnTo>
                    <a:pt x="432" y="50"/>
                  </a:lnTo>
                  <a:lnTo>
                    <a:pt x="435" y="48"/>
                  </a:lnTo>
                  <a:lnTo>
                    <a:pt x="439" y="46"/>
                  </a:lnTo>
                  <a:lnTo>
                    <a:pt x="442" y="44"/>
                  </a:lnTo>
                  <a:lnTo>
                    <a:pt x="446" y="42"/>
                  </a:lnTo>
                  <a:lnTo>
                    <a:pt x="450" y="40"/>
                  </a:lnTo>
                  <a:lnTo>
                    <a:pt x="454" y="38"/>
                  </a:lnTo>
                  <a:lnTo>
                    <a:pt x="458" y="36"/>
                  </a:lnTo>
                  <a:lnTo>
                    <a:pt x="462" y="34"/>
                  </a:lnTo>
                  <a:lnTo>
                    <a:pt x="467" y="32"/>
                  </a:lnTo>
                  <a:lnTo>
                    <a:pt x="471" y="30"/>
                  </a:lnTo>
                  <a:lnTo>
                    <a:pt x="476" y="29"/>
                  </a:lnTo>
                  <a:lnTo>
                    <a:pt x="480" y="27"/>
                  </a:lnTo>
                  <a:lnTo>
                    <a:pt x="485" y="26"/>
                  </a:lnTo>
                  <a:lnTo>
                    <a:pt x="490" y="24"/>
                  </a:lnTo>
                  <a:lnTo>
                    <a:pt x="495" y="23"/>
                  </a:lnTo>
                  <a:lnTo>
                    <a:pt x="500" y="21"/>
                  </a:lnTo>
                  <a:lnTo>
                    <a:pt x="505" y="20"/>
                  </a:lnTo>
                  <a:lnTo>
                    <a:pt x="510" y="19"/>
                  </a:lnTo>
                  <a:lnTo>
                    <a:pt x="515" y="18"/>
                  </a:lnTo>
                  <a:lnTo>
                    <a:pt x="520" y="17"/>
                  </a:lnTo>
                  <a:lnTo>
                    <a:pt x="525" y="16"/>
                  </a:lnTo>
                  <a:lnTo>
                    <a:pt x="529" y="16"/>
                  </a:lnTo>
                  <a:lnTo>
                    <a:pt x="534" y="15"/>
                  </a:lnTo>
                  <a:lnTo>
                    <a:pt x="538" y="15"/>
                  </a:lnTo>
                  <a:lnTo>
                    <a:pt x="542" y="14"/>
                  </a:lnTo>
                  <a:lnTo>
                    <a:pt x="546" y="14"/>
                  </a:lnTo>
                  <a:lnTo>
                    <a:pt x="550" y="14"/>
                  </a:lnTo>
                  <a:lnTo>
                    <a:pt x="554" y="14"/>
                  </a:lnTo>
                  <a:lnTo>
                    <a:pt x="558" y="14"/>
                  </a:lnTo>
                  <a:lnTo>
                    <a:pt x="562" y="14"/>
                  </a:lnTo>
                  <a:lnTo>
                    <a:pt x="565" y="15"/>
                  </a:lnTo>
                  <a:lnTo>
                    <a:pt x="569" y="15"/>
                  </a:lnTo>
                  <a:lnTo>
                    <a:pt x="572" y="16"/>
                  </a:lnTo>
                  <a:lnTo>
                    <a:pt x="576" y="17"/>
                  </a:lnTo>
                  <a:lnTo>
                    <a:pt x="579" y="18"/>
                  </a:lnTo>
                  <a:lnTo>
                    <a:pt x="582" y="19"/>
                  </a:lnTo>
                  <a:lnTo>
                    <a:pt x="586" y="20"/>
                  </a:lnTo>
                  <a:lnTo>
                    <a:pt x="589" y="22"/>
                  </a:lnTo>
                  <a:lnTo>
                    <a:pt x="592" y="23"/>
                  </a:lnTo>
                  <a:lnTo>
                    <a:pt x="595" y="25"/>
                  </a:lnTo>
                  <a:lnTo>
                    <a:pt x="599" y="27"/>
                  </a:lnTo>
                  <a:lnTo>
                    <a:pt x="602" y="29"/>
                  </a:lnTo>
                  <a:lnTo>
                    <a:pt x="605" y="32"/>
                  </a:lnTo>
                  <a:lnTo>
                    <a:pt x="608" y="34"/>
                  </a:lnTo>
                  <a:lnTo>
                    <a:pt x="612" y="37"/>
                  </a:lnTo>
                  <a:lnTo>
                    <a:pt x="615" y="40"/>
                  </a:lnTo>
                  <a:lnTo>
                    <a:pt x="618" y="43"/>
                  </a:lnTo>
                  <a:lnTo>
                    <a:pt x="621" y="46"/>
                  </a:lnTo>
                  <a:lnTo>
                    <a:pt x="624" y="50"/>
                  </a:lnTo>
                  <a:lnTo>
                    <a:pt x="626" y="52"/>
                  </a:lnTo>
                  <a:lnTo>
                    <a:pt x="629" y="55"/>
                  </a:lnTo>
                  <a:lnTo>
                    <a:pt x="630" y="57"/>
                  </a:lnTo>
                  <a:lnTo>
                    <a:pt x="632" y="58"/>
                  </a:lnTo>
                  <a:lnTo>
                    <a:pt x="633" y="59"/>
                  </a:lnTo>
                  <a:lnTo>
                    <a:pt x="633" y="60"/>
                  </a:lnTo>
                  <a:lnTo>
                    <a:pt x="633" y="59"/>
                  </a:lnTo>
                  <a:lnTo>
                    <a:pt x="632" y="58"/>
                  </a:lnTo>
                  <a:lnTo>
                    <a:pt x="630" y="57"/>
                  </a:lnTo>
                  <a:lnTo>
                    <a:pt x="629" y="55"/>
                  </a:lnTo>
                  <a:lnTo>
                    <a:pt x="626" y="52"/>
                  </a:lnTo>
                  <a:lnTo>
                    <a:pt x="624" y="50"/>
                  </a:lnTo>
                  <a:lnTo>
                    <a:pt x="621" y="46"/>
                  </a:lnTo>
                  <a:lnTo>
                    <a:pt x="618" y="43"/>
                  </a:lnTo>
                  <a:lnTo>
                    <a:pt x="616" y="40"/>
                  </a:lnTo>
                  <a:lnTo>
                    <a:pt x="614" y="37"/>
                  </a:lnTo>
                  <a:lnTo>
                    <a:pt x="613" y="35"/>
                  </a:lnTo>
                  <a:lnTo>
                    <a:pt x="612" y="32"/>
                  </a:lnTo>
                  <a:lnTo>
                    <a:pt x="612" y="30"/>
                  </a:lnTo>
                  <a:lnTo>
                    <a:pt x="612" y="27"/>
                  </a:lnTo>
                  <a:lnTo>
                    <a:pt x="613" y="25"/>
                  </a:lnTo>
                  <a:lnTo>
                    <a:pt x="614" y="24"/>
                  </a:lnTo>
                  <a:lnTo>
                    <a:pt x="616" y="22"/>
                  </a:lnTo>
                  <a:lnTo>
                    <a:pt x="618" y="21"/>
                  </a:lnTo>
                  <a:lnTo>
                    <a:pt x="621" y="19"/>
                  </a:lnTo>
                  <a:lnTo>
                    <a:pt x="624" y="18"/>
                  </a:lnTo>
                  <a:lnTo>
                    <a:pt x="628" y="17"/>
                  </a:lnTo>
                  <a:lnTo>
                    <a:pt x="632" y="17"/>
                  </a:lnTo>
                  <a:lnTo>
                    <a:pt x="637" y="16"/>
                  </a:lnTo>
                  <a:lnTo>
                    <a:pt x="643" y="16"/>
                  </a:lnTo>
                  <a:lnTo>
                    <a:pt x="648" y="15"/>
                  </a:lnTo>
                  <a:lnTo>
                    <a:pt x="653" y="15"/>
                  </a:lnTo>
                  <a:lnTo>
                    <a:pt x="658" y="15"/>
                  </a:lnTo>
                  <a:lnTo>
                    <a:pt x="663" y="15"/>
                  </a:lnTo>
                  <a:lnTo>
                    <a:pt x="668" y="15"/>
                  </a:lnTo>
                  <a:lnTo>
                    <a:pt x="673" y="15"/>
                  </a:lnTo>
                  <a:lnTo>
                    <a:pt x="678" y="15"/>
                  </a:lnTo>
                  <a:lnTo>
                    <a:pt x="683" y="15"/>
                  </a:lnTo>
                  <a:lnTo>
                    <a:pt x="688" y="15"/>
                  </a:lnTo>
                  <a:lnTo>
                    <a:pt x="693" y="16"/>
                  </a:lnTo>
                  <a:lnTo>
                    <a:pt x="698" y="16"/>
                  </a:lnTo>
                  <a:lnTo>
                    <a:pt x="702" y="17"/>
                  </a:lnTo>
                  <a:lnTo>
                    <a:pt x="707" y="17"/>
                  </a:lnTo>
                  <a:lnTo>
                    <a:pt x="712" y="18"/>
                  </a:lnTo>
                  <a:lnTo>
                    <a:pt x="717" y="19"/>
                  </a:lnTo>
                  <a:lnTo>
                    <a:pt x="722" y="20"/>
                  </a:lnTo>
                  <a:lnTo>
                    <a:pt x="726" y="21"/>
                  </a:lnTo>
                  <a:lnTo>
                    <a:pt x="731" y="22"/>
                  </a:lnTo>
                  <a:lnTo>
                    <a:pt x="736" y="23"/>
                  </a:lnTo>
                  <a:lnTo>
                    <a:pt x="740" y="24"/>
                  </a:lnTo>
                  <a:lnTo>
                    <a:pt x="745" y="25"/>
                  </a:lnTo>
                  <a:lnTo>
                    <a:pt x="749" y="26"/>
                  </a:lnTo>
                  <a:lnTo>
                    <a:pt x="754" y="28"/>
                  </a:lnTo>
                  <a:lnTo>
                    <a:pt x="758" y="29"/>
                  </a:lnTo>
                  <a:lnTo>
                    <a:pt x="762" y="31"/>
                  </a:lnTo>
                  <a:lnTo>
                    <a:pt x="767" y="33"/>
                  </a:lnTo>
                  <a:lnTo>
                    <a:pt x="771" y="35"/>
                  </a:lnTo>
                  <a:lnTo>
                    <a:pt x="775" y="37"/>
                  </a:lnTo>
                  <a:lnTo>
                    <a:pt x="780" y="39"/>
                  </a:lnTo>
                  <a:lnTo>
                    <a:pt x="784" y="41"/>
                  </a:lnTo>
                  <a:lnTo>
                    <a:pt x="788" y="43"/>
                  </a:lnTo>
                  <a:lnTo>
                    <a:pt x="792" y="45"/>
                  </a:lnTo>
                  <a:lnTo>
                    <a:pt x="796" y="47"/>
                  </a:lnTo>
                  <a:lnTo>
                    <a:pt x="800" y="50"/>
                  </a:lnTo>
                  <a:lnTo>
                    <a:pt x="803" y="52"/>
                  </a:lnTo>
                  <a:lnTo>
                    <a:pt x="807" y="55"/>
                  </a:lnTo>
                  <a:lnTo>
                    <a:pt x="810" y="58"/>
                  </a:lnTo>
                  <a:lnTo>
                    <a:pt x="813" y="60"/>
                  </a:lnTo>
                  <a:lnTo>
                    <a:pt x="817" y="63"/>
                  </a:lnTo>
                  <a:lnTo>
                    <a:pt x="820" y="66"/>
                  </a:lnTo>
                  <a:lnTo>
                    <a:pt x="823" y="69"/>
                  </a:lnTo>
                  <a:lnTo>
                    <a:pt x="825" y="72"/>
                  </a:lnTo>
                  <a:lnTo>
                    <a:pt x="828" y="75"/>
                  </a:lnTo>
                  <a:lnTo>
                    <a:pt x="831" y="78"/>
                  </a:lnTo>
                  <a:lnTo>
                    <a:pt x="833" y="82"/>
                  </a:lnTo>
                  <a:lnTo>
                    <a:pt x="835" y="85"/>
                  </a:lnTo>
                  <a:lnTo>
                    <a:pt x="838" y="88"/>
                  </a:lnTo>
                  <a:lnTo>
                    <a:pt x="840" y="92"/>
                  </a:lnTo>
                  <a:lnTo>
                    <a:pt x="842" y="95"/>
                  </a:lnTo>
                  <a:lnTo>
                    <a:pt x="844" y="98"/>
                  </a:lnTo>
                  <a:lnTo>
                    <a:pt x="845" y="102"/>
                  </a:lnTo>
                  <a:lnTo>
                    <a:pt x="847" y="105"/>
                  </a:lnTo>
                  <a:lnTo>
                    <a:pt x="848" y="108"/>
                  </a:lnTo>
                  <a:lnTo>
                    <a:pt x="850" y="111"/>
                  </a:lnTo>
                  <a:lnTo>
                    <a:pt x="851" y="113"/>
                  </a:lnTo>
                  <a:lnTo>
                    <a:pt x="852" y="116"/>
                  </a:lnTo>
                  <a:lnTo>
                    <a:pt x="853" y="119"/>
                  </a:lnTo>
                  <a:lnTo>
                    <a:pt x="854" y="121"/>
                  </a:lnTo>
                  <a:lnTo>
                    <a:pt x="854" y="124"/>
                  </a:lnTo>
                  <a:lnTo>
                    <a:pt x="855" y="126"/>
                  </a:lnTo>
                  <a:lnTo>
                    <a:pt x="855" y="129"/>
                  </a:lnTo>
                  <a:lnTo>
                    <a:pt x="855" y="131"/>
                  </a:lnTo>
                  <a:lnTo>
                    <a:pt x="856" y="133"/>
                  </a:lnTo>
                  <a:lnTo>
                    <a:pt x="856" y="135"/>
                  </a:lnTo>
                  <a:lnTo>
                    <a:pt x="856" y="137"/>
                  </a:lnTo>
                  <a:lnTo>
                    <a:pt x="856" y="138"/>
                  </a:lnTo>
                  <a:lnTo>
                    <a:pt x="856" y="139"/>
                  </a:lnTo>
                  <a:lnTo>
                    <a:pt x="856" y="140"/>
                  </a:lnTo>
                  <a:lnTo>
                    <a:pt x="856" y="141"/>
                  </a:lnTo>
                  <a:lnTo>
                    <a:pt x="856" y="142"/>
                  </a:lnTo>
                  <a:lnTo>
                    <a:pt x="856" y="141"/>
                  </a:lnTo>
                  <a:lnTo>
                    <a:pt x="856" y="140"/>
                  </a:lnTo>
                  <a:lnTo>
                    <a:pt x="856" y="139"/>
                  </a:lnTo>
                  <a:lnTo>
                    <a:pt x="856" y="138"/>
                  </a:lnTo>
                  <a:lnTo>
                    <a:pt x="856" y="137"/>
                  </a:lnTo>
                  <a:lnTo>
                    <a:pt x="856" y="135"/>
                  </a:lnTo>
                  <a:lnTo>
                    <a:pt x="856" y="133"/>
                  </a:lnTo>
                  <a:lnTo>
                    <a:pt x="856" y="131"/>
                  </a:lnTo>
                  <a:lnTo>
                    <a:pt x="856" y="129"/>
                  </a:lnTo>
                  <a:lnTo>
                    <a:pt x="856" y="127"/>
                  </a:lnTo>
                  <a:lnTo>
                    <a:pt x="856" y="124"/>
                  </a:lnTo>
                  <a:lnTo>
                    <a:pt x="857" y="122"/>
                  </a:lnTo>
                  <a:lnTo>
                    <a:pt x="858" y="120"/>
                  </a:lnTo>
                  <a:lnTo>
                    <a:pt x="859" y="118"/>
                  </a:lnTo>
                  <a:lnTo>
                    <a:pt x="860" y="115"/>
                  </a:lnTo>
                  <a:lnTo>
                    <a:pt x="861" y="113"/>
                  </a:lnTo>
                  <a:lnTo>
                    <a:pt x="863" y="111"/>
                  </a:lnTo>
                  <a:lnTo>
                    <a:pt x="864" y="108"/>
                  </a:lnTo>
                  <a:lnTo>
                    <a:pt x="866" y="106"/>
                  </a:lnTo>
                  <a:lnTo>
                    <a:pt x="868" y="104"/>
                  </a:lnTo>
                  <a:lnTo>
                    <a:pt x="870" y="101"/>
                  </a:lnTo>
                  <a:lnTo>
                    <a:pt x="872" y="99"/>
                  </a:lnTo>
                  <a:lnTo>
                    <a:pt x="874" y="96"/>
                  </a:lnTo>
                  <a:lnTo>
                    <a:pt x="877" y="94"/>
                  </a:lnTo>
                  <a:lnTo>
                    <a:pt x="879" y="92"/>
                  </a:lnTo>
                  <a:lnTo>
                    <a:pt x="882" y="90"/>
                  </a:lnTo>
                  <a:lnTo>
                    <a:pt x="885" y="87"/>
                  </a:lnTo>
                  <a:lnTo>
                    <a:pt x="888" y="86"/>
                  </a:lnTo>
                  <a:lnTo>
                    <a:pt x="891" y="84"/>
                  </a:lnTo>
                  <a:lnTo>
                    <a:pt x="894" y="82"/>
                  </a:lnTo>
                  <a:lnTo>
                    <a:pt x="897" y="80"/>
                  </a:lnTo>
                  <a:lnTo>
                    <a:pt x="900" y="79"/>
                  </a:lnTo>
                  <a:lnTo>
                    <a:pt x="904" y="77"/>
                  </a:lnTo>
                  <a:lnTo>
                    <a:pt x="907" y="76"/>
                  </a:lnTo>
                  <a:lnTo>
                    <a:pt x="911" y="75"/>
                  </a:lnTo>
                  <a:lnTo>
                    <a:pt x="915" y="73"/>
                  </a:lnTo>
                  <a:lnTo>
                    <a:pt x="919" y="72"/>
                  </a:lnTo>
                  <a:lnTo>
                    <a:pt x="922" y="71"/>
                  </a:lnTo>
                  <a:lnTo>
                    <a:pt x="927" y="71"/>
                  </a:lnTo>
                  <a:lnTo>
                    <a:pt x="931" y="70"/>
                  </a:lnTo>
                  <a:lnTo>
                    <a:pt x="935" y="69"/>
                  </a:lnTo>
                  <a:lnTo>
                    <a:pt x="938" y="69"/>
                  </a:lnTo>
                  <a:lnTo>
                    <a:pt x="942" y="68"/>
                  </a:lnTo>
                  <a:lnTo>
                    <a:pt x="946" y="68"/>
                  </a:lnTo>
                  <a:lnTo>
                    <a:pt x="950" y="68"/>
                  </a:lnTo>
                  <a:lnTo>
                    <a:pt x="953" y="68"/>
                  </a:lnTo>
                  <a:lnTo>
                    <a:pt x="957" y="68"/>
                  </a:lnTo>
                  <a:lnTo>
                    <a:pt x="960" y="68"/>
                  </a:lnTo>
                  <a:lnTo>
                    <a:pt x="964" y="68"/>
                  </a:lnTo>
                  <a:lnTo>
                    <a:pt x="967" y="69"/>
                  </a:lnTo>
                  <a:lnTo>
                    <a:pt x="970" y="69"/>
                  </a:lnTo>
                  <a:lnTo>
                    <a:pt x="974" y="70"/>
                  </a:lnTo>
                  <a:lnTo>
                    <a:pt x="977" y="71"/>
                  </a:lnTo>
                  <a:lnTo>
                    <a:pt x="980" y="71"/>
                  </a:lnTo>
                  <a:lnTo>
                    <a:pt x="983" y="72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1" y="76"/>
                  </a:lnTo>
                  <a:lnTo>
                    <a:pt x="994" y="77"/>
                  </a:lnTo>
                  <a:lnTo>
                    <a:pt x="997" y="78"/>
                  </a:lnTo>
                  <a:lnTo>
                    <a:pt x="999" y="80"/>
                  </a:lnTo>
                  <a:lnTo>
                    <a:pt x="1002" y="81"/>
                  </a:lnTo>
                  <a:lnTo>
                    <a:pt x="1004" y="83"/>
                  </a:lnTo>
                  <a:lnTo>
                    <a:pt x="1007" y="84"/>
                  </a:lnTo>
                  <a:lnTo>
                    <a:pt x="1009" y="86"/>
                  </a:lnTo>
                  <a:lnTo>
                    <a:pt x="1012" y="88"/>
                  </a:lnTo>
                  <a:lnTo>
                    <a:pt x="1014" y="89"/>
                  </a:lnTo>
                  <a:lnTo>
                    <a:pt x="1017" y="91"/>
                  </a:lnTo>
                  <a:lnTo>
                    <a:pt x="1019" y="93"/>
                  </a:lnTo>
                  <a:lnTo>
                    <a:pt x="1021" y="95"/>
                  </a:lnTo>
                  <a:lnTo>
                    <a:pt x="1023" y="97"/>
                  </a:lnTo>
                  <a:lnTo>
                    <a:pt x="1025" y="99"/>
                  </a:lnTo>
                  <a:lnTo>
                    <a:pt x="1027" y="102"/>
                  </a:lnTo>
                  <a:lnTo>
                    <a:pt x="1029" y="104"/>
                  </a:lnTo>
                  <a:lnTo>
                    <a:pt x="1031" y="106"/>
                  </a:lnTo>
                  <a:lnTo>
                    <a:pt x="1033" y="108"/>
                  </a:lnTo>
                  <a:lnTo>
                    <a:pt x="1035" y="110"/>
                  </a:lnTo>
                  <a:lnTo>
                    <a:pt x="1037" y="112"/>
                  </a:lnTo>
                  <a:lnTo>
                    <a:pt x="1039" y="114"/>
                  </a:lnTo>
                  <a:lnTo>
                    <a:pt x="1041" y="116"/>
                  </a:lnTo>
                  <a:lnTo>
                    <a:pt x="1043" y="118"/>
                  </a:lnTo>
                  <a:lnTo>
                    <a:pt x="1045" y="119"/>
                  </a:lnTo>
                  <a:lnTo>
                    <a:pt x="1046" y="121"/>
                  </a:lnTo>
                  <a:lnTo>
                    <a:pt x="1048" y="123"/>
                  </a:lnTo>
                  <a:lnTo>
                    <a:pt x="1050" y="125"/>
                  </a:lnTo>
                  <a:lnTo>
                    <a:pt x="1051" y="127"/>
                  </a:lnTo>
                  <a:lnTo>
                    <a:pt x="1053" y="129"/>
                  </a:lnTo>
                  <a:lnTo>
                    <a:pt x="1054" y="130"/>
                  </a:lnTo>
                  <a:lnTo>
                    <a:pt x="1055" y="132"/>
                  </a:lnTo>
                  <a:lnTo>
                    <a:pt x="1056" y="133"/>
                  </a:lnTo>
                  <a:lnTo>
                    <a:pt x="1057" y="134"/>
                  </a:lnTo>
                  <a:lnTo>
                    <a:pt x="1057" y="135"/>
                  </a:lnTo>
                  <a:lnTo>
                    <a:pt x="1057" y="136"/>
                  </a:lnTo>
                  <a:lnTo>
                    <a:pt x="1057" y="137"/>
                  </a:lnTo>
                  <a:lnTo>
                    <a:pt x="1056" y="137"/>
                  </a:lnTo>
                  <a:lnTo>
                    <a:pt x="1055" y="137"/>
                  </a:lnTo>
                  <a:lnTo>
                    <a:pt x="1054" y="136"/>
                  </a:lnTo>
                  <a:lnTo>
                    <a:pt x="1053" y="136"/>
                  </a:lnTo>
                  <a:lnTo>
                    <a:pt x="1051" y="135"/>
                  </a:lnTo>
                  <a:lnTo>
                    <a:pt x="1049" y="134"/>
                  </a:lnTo>
                  <a:lnTo>
                    <a:pt x="1047" y="133"/>
                  </a:lnTo>
                  <a:lnTo>
                    <a:pt x="1044" y="132"/>
                  </a:lnTo>
                  <a:lnTo>
                    <a:pt x="1042" y="131"/>
                  </a:lnTo>
                  <a:lnTo>
                    <a:pt x="1039" y="130"/>
                  </a:lnTo>
                  <a:lnTo>
                    <a:pt x="1036" y="129"/>
                  </a:lnTo>
                  <a:lnTo>
                    <a:pt x="1034" y="128"/>
                  </a:lnTo>
                  <a:lnTo>
                    <a:pt x="1031" y="127"/>
                  </a:lnTo>
                  <a:lnTo>
                    <a:pt x="1028" y="126"/>
                  </a:lnTo>
                  <a:lnTo>
                    <a:pt x="1025" y="125"/>
                  </a:lnTo>
                  <a:lnTo>
                    <a:pt x="1023" y="125"/>
                  </a:lnTo>
                  <a:lnTo>
                    <a:pt x="1020" y="124"/>
                  </a:lnTo>
                  <a:lnTo>
                    <a:pt x="1017" y="124"/>
                  </a:lnTo>
                  <a:lnTo>
                    <a:pt x="1014" y="123"/>
                  </a:lnTo>
                  <a:lnTo>
                    <a:pt x="1011" y="123"/>
                  </a:lnTo>
                  <a:lnTo>
                    <a:pt x="1008" y="123"/>
                  </a:lnTo>
                  <a:lnTo>
                    <a:pt x="1006" y="123"/>
                  </a:lnTo>
                  <a:lnTo>
                    <a:pt x="1003" y="123"/>
                  </a:lnTo>
                  <a:lnTo>
                    <a:pt x="1000" y="123"/>
                  </a:lnTo>
                  <a:lnTo>
                    <a:pt x="997" y="123"/>
                  </a:lnTo>
                  <a:lnTo>
                    <a:pt x="995" y="124"/>
                  </a:lnTo>
                  <a:lnTo>
                    <a:pt x="993" y="124"/>
                  </a:lnTo>
                  <a:lnTo>
                    <a:pt x="991" y="124"/>
                  </a:lnTo>
                  <a:lnTo>
                    <a:pt x="990" y="124"/>
                  </a:lnTo>
                  <a:lnTo>
                    <a:pt x="989" y="124"/>
                  </a:lnTo>
                  <a:lnTo>
                    <a:pt x="988" y="124"/>
                  </a:lnTo>
                  <a:lnTo>
                    <a:pt x="989" y="124"/>
                  </a:lnTo>
                  <a:lnTo>
                    <a:pt x="990" y="124"/>
                  </a:lnTo>
                  <a:lnTo>
                    <a:pt x="991" y="124"/>
                  </a:lnTo>
                  <a:lnTo>
                    <a:pt x="993" y="124"/>
                  </a:lnTo>
                  <a:lnTo>
                    <a:pt x="995" y="124"/>
                  </a:lnTo>
                  <a:lnTo>
                    <a:pt x="997" y="123"/>
                  </a:lnTo>
                  <a:lnTo>
                    <a:pt x="1000" y="123"/>
                  </a:lnTo>
                  <a:lnTo>
                    <a:pt x="1003" y="123"/>
                  </a:lnTo>
                  <a:lnTo>
                    <a:pt x="1006" y="123"/>
                  </a:lnTo>
                  <a:lnTo>
                    <a:pt x="1008" y="123"/>
                  </a:lnTo>
                  <a:lnTo>
                    <a:pt x="1011" y="123"/>
                  </a:lnTo>
                  <a:lnTo>
                    <a:pt x="1014" y="123"/>
                  </a:lnTo>
                  <a:lnTo>
                    <a:pt x="1017" y="124"/>
                  </a:lnTo>
                  <a:lnTo>
                    <a:pt x="1020" y="124"/>
                  </a:lnTo>
                  <a:lnTo>
                    <a:pt x="1023" y="125"/>
                  </a:lnTo>
                  <a:lnTo>
                    <a:pt x="1025" y="125"/>
                  </a:lnTo>
                  <a:lnTo>
                    <a:pt x="1028" y="126"/>
                  </a:lnTo>
                  <a:lnTo>
                    <a:pt x="1031" y="127"/>
                  </a:lnTo>
                  <a:lnTo>
                    <a:pt x="1034" y="128"/>
                  </a:lnTo>
                  <a:lnTo>
                    <a:pt x="1036" y="129"/>
                  </a:lnTo>
                  <a:lnTo>
                    <a:pt x="1039" y="130"/>
                  </a:lnTo>
                  <a:lnTo>
                    <a:pt x="1042" y="131"/>
                  </a:lnTo>
                  <a:lnTo>
                    <a:pt x="1044" y="132"/>
                  </a:lnTo>
                  <a:lnTo>
                    <a:pt x="1047" y="134"/>
                  </a:lnTo>
                  <a:lnTo>
                    <a:pt x="1049" y="135"/>
                  </a:lnTo>
                  <a:lnTo>
                    <a:pt x="1052" y="136"/>
                  </a:lnTo>
                  <a:lnTo>
                    <a:pt x="1055" y="138"/>
                  </a:lnTo>
                  <a:lnTo>
                    <a:pt x="1057" y="139"/>
                  </a:lnTo>
                  <a:lnTo>
                    <a:pt x="1060" y="141"/>
                  </a:lnTo>
                  <a:lnTo>
                    <a:pt x="1062" y="142"/>
                  </a:lnTo>
                  <a:lnTo>
                    <a:pt x="1065" y="144"/>
                  </a:lnTo>
                  <a:lnTo>
                    <a:pt x="1068" y="145"/>
                  </a:lnTo>
                  <a:lnTo>
                    <a:pt x="1070" y="147"/>
                  </a:lnTo>
                  <a:lnTo>
                    <a:pt x="1073" y="148"/>
                  </a:lnTo>
                  <a:lnTo>
                    <a:pt x="1075" y="150"/>
                  </a:lnTo>
                  <a:lnTo>
                    <a:pt x="1078" y="151"/>
                  </a:lnTo>
                  <a:lnTo>
                    <a:pt x="1080" y="153"/>
                  </a:lnTo>
                  <a:lnTo>
                    <a:pt x="1083" y="155"/>
                  </a:lnTo>
                  <a:lnTo>
                    <a:pt x="1086" y="156"/>
                  </a:lnTo>
                  <a:lnTo>
                    <a:pt x="1088" y="158"/>
                  </a:lnTo>
                  <a:lnTo>
                    <a:pt x="1091" y="160"/>
                  </a:lnTo>
                  <a:lnTo>
                    <a:pt x="1093" y="162"/>
                  </a:lnTo>
                  <a:lnTo>
                    <a:pt x="1096" y="165"/>
                  </a:lnTo>
                  <a:lnTo>
                    <a:pt x="1098" y="167"/>
                  </a:lnTo>
                  <a:lnTo>
                    <a:pt x="1101" y="170"/>
                  </a:lnTo>
                  <a:lnTo>
                    <a:pt x="1103" y="173"/>
                  </a:lnTo>
                  <a:lnTo>
                    <a:pt x="1105" y="177"/>
                  </a:lnTo>
                  <a:lnTo>
                    <a:pt x="1108" y="180"/>
                  </a:lnTo>
                  <a:lnTo>
                    <a:pt x="1110" y="184"/>
                  </a:lnTo>
                  <a:lnTo>
                    <a:pt x="1113" y="188"/>
                  </a:lnTo>
                  <a:lnTo>
                    <a:pt x="1115" y="192"/>
                  </a:lnTo>
                  <a:lnTo>
                    <a:pt x="1117" y="196"/>
                  </a:lnTo>
                  <a:lnTo>
                    <a:pt x="1120" y="201"/>
                  </a:lnTo>
                  <a:lnTo>
                    <a:pt x="1122" y="206"/>
                  </a:lnTo>
                  <a:lnTo>
                    <a:pt x="1125" y="211"/>
                  </a:lnTo>
                  <a:lnTo>
                    <a:pt x="1127" y="216"/>
                  </a:lnTo>
                  <a:lnTo>
                    <a:pt x="1129" y="221"/>
                  </a:lnTo>
                  <a:lnTo>
                    <a:pt x="1131" y="227"/>
                  </a:lnTo>
                  <a:lnTo>
                    <a:pt x="1133" y="232"/>
                  </a:lnTo>
                  <a:lnTo>
                    <a:pt x="1135" y="237"/>
                  </a:lnTo>
                  <a:lnTo>
                    <a:pt x="1136" y="243"/>
                  </a:lnTo>
                  <a:lnTo>
                    <a:pt x="1138" y="249"/>
                  </a:lnTo>
                  <a:lnTo>
                    <a:pt x="1140" y="254"/>
                  </a:lnTo>
                  <a:lnTo>
                    <a:pt x="1141" y="260"/>
                  </a:lnTo>
                  <a:lnTo>
                    <a:pt x="1142" y="266"/>
                  </a:lnTo>
                  <a:lnTo>
                    <a:pt x="1143" y="272"/>
                  </a:lnTo>
                  <a:lnTo>
                    <a:pt x="1144" y="278"/>
                  </a:lnTo>
                  <a:lnTo>
                    <a:pt x="1145" y="284"/>
                  </a:lnTo>
                  <a:lnTo>
                    <a:pt x="1146" y="290"/>
                  </a:lnTo>
                  <a:lnTo>
                    <a:pt x="1147" y="297"/>
                  </a:lnTo>
                  <a:lnTo>
                    <a:pt x="1147" y="303"/>
                  </a:lnTo>
                  <a:lnTo>
                    <a:pt x="1148" y="309"/>
                  </a:lnTo>
                  <a:lnTo>
                    <a:pt x="1148" y="315"/>
                  </a:lnTo>
                  <a:lnTo>
                    <a:pt x="1148" y="321"/>
                  </a:lnTo>
                  <a:lnTo>
                    <a:pt x="1148" y="328"/>
                  </a:lnTo>
                  <a:lnTo>
                    <a:pt x="1148" y="333"/>
                  </a:lnTo>
                  <a:lnTo>
                    <a:pt x="1147" y="339"/>
                  </a:lnTo>
                  <a:lnTo>
                    <a:pt x="1147" y="345"/>
                  </a:lnTo>
                  <a:lnTo>
                    <a:pt x="1146" y="351"/>
                  </a:lnTo>
                  <a:lnTo>
                    <a:pt x="1145" y="356"/>
                  </a:lnTo>
                  <a:lnTo>
                    <a:pt x="1144" y="362"/>
                  </a:lnTo>
                  <a:lnTo>
                    <a:pt x="1143" y="367"/>
                  </a:lnTo>
                  <a:lnTo>
                    <a:pt x="1142" y="372"/>
                  </a:lnTo>
                  <a:lnTo>
                    <a:pt x="1141" y="377"/>
                  </a:lnTo>
                  <a:lnTo>
                    <a:pt x="1139" y="382"/>
                  </a:lnTo>
                  <a:lnTo>
                    <a:pt x="1137" y="387"/>
                  </a:lnTo>
                  <a:lnTo>
                    <a:pt x="1135" y="392"/>
                  </a:lnTo>
                  <a:lnTo>
                    <a:pt x="1133" y="397"/>
                  </a:lnTo>
                  <a:lnTo>
                    <a:pt x="1131" y="401"/>
                  </a:lnTo>
                  <a:lnTo>
                    <a:pt x="1129" y="406"/>
                  </a:lnTo>
                  <a:lnTo>
                    <a:pt x="1127" y="410"/>
                  </a:lnTo>
                  <a:lnTo>
                    <a:pt x="1125" y="414"/>
                  </a:lnTo>
                  <a:lnTo>
                    <a:pt x="1123" y="418"/>
                  </a:lnTo>
                  <a:lnTo>
                    <a:pt x="1121" y="422"/>
                  </a:lnTo>
                  <a:lnTo>
                    <a:pt x="1118" y="426"/>
                  </a:lnTo>
                  <a:lnTo>
                    <a:pt x="1116" y="429"/>
                  </a:lnTo>
                  <a:lnTo>
                    <a:pt x="1114" y="433"/>
                  </a:lnTo>
                  <a:lnTo>
                    <a:pt x="1111" y="436"/>
                  </a:lnTo>
                  <a:lnTo>
                    <a:pt x="1109" y="439"/>
                  </a:lnTo>
                  <a:lnTo>
                    <a:pt x="1106" y="442"/>
                  </a:lnTo>
                  <a:lnTo>
                    <a:pt x="1104" y="445"/>
                  </a:lnTo>
                  <a:lnTo>
                    <a:pt x="1101" y="448"/>
                  </a:lnTo>
                  <a:lnTo>
                    <a:pt x="1099" y="450"/>
                  </a:lnTo>
                  <a:close/>
                </a:path>
              </a:pathLst>
            </a:custGeom>
            <a:solidFill>
              <a:srgbClr val="EEEEE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3258" name="Group 248"/>
            <p:cNvGrpSpPr>
              <a:grpSpLocks/>
            </p:cNvGrpSpPr>
            <p:nvPr/>
          </p:nvGrpSpPr>
          <p:grpSpPr bwMode="auto">
            <a:xfrm>
              <a:off x="2576" y="2996"/>
              <a:ext cx="396" cy="216"/>
              <a:chOff x="2576" y="2996"/>
              <a:chExt cx="396" cy="216"/>
            </a:xfrm>
          </p:grpSpPr>
          <p:sp>
            <p:nvSpPr>
              <p:cNvPr id="53259" name="Oval 249"/>
              <p:cNvSpPr>
                <a:spLocks noChangeArrowheads="1"/>
              </p:cNvSpPr>
              <p:nvPr/>
            </p:nvSpPr>
            <p:spPr bwMode="auto">
              <a:xfrm>
                <a:off x="2792" y="2996"/>
                <a:ext cx="180" cy="72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3260" name="Oval 250"/>
              <p:cNvSpPr>
                <a:spLocks noChangeArrowheads="1"/>
              </p:cNvSpPr>
              <p:nvPr/>
            </p:nvSpPr>
            <p:spPr bwMode="auto">
              <a:xfrm>
                <a:off x="2684" y="3104"/>
                <a:ext cx="144" cy="36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3261" name="Oval 251"/>
              <p:cNvSpPr>
                <a:spLocks noChangeArrowheads="1"/>
              </p:cNvSpPr>
              <p:nvPr/>
            </p:nvSpPr>
            <p:spPr bwMode="auto">
              <a:xfrm>
                <a:off x="2576" y="3176"/>
                <a:ext cx="108" cy="36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</p:grp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500938" y="1571625"/>
            <a:ext cx="1357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Why</a:t>
            </a:r>
            <a:endParaRPr lang="zh-CN" altLang="en-US" sz="400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0" grpId="0"/>
      <p:bldP spid="19" grpId="0"/>
      <p:bldP spid="20" grpId="0"/>
      <p:bldP spid="2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57188" y="2571750"/>
            <a:ext cx="5108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zh-CN" altLang="en-US" sz="4800">
                <a:latin typeface="楷体_GB2312" pitchFamily="49" charset="-122"/>
                <a:ea typeface="楷体_GB2312" pitchFamily="49" charset="-122"/>
              </a:rPr>
              <a:t>为什么你不吃饭？</a:t>
            </a:r>
          </a:p>
        </p:txBody>
      </p:sp>
      <p:grpSp>
        <p:nvGrpSpPr>
          <p:cNvPr id="2" name="Group 252"/>
          <p:cNvGrpSpPr>
            <a:grpSpLocks/>
          </p:cNvGrpSpPr>
          <p:nvPr/>
        </p:nvGrpSpPr>
        <p:grpSpPr bwMode="auto">
          <a:xfrm>
            <a:off x="4071938" y="1357313"/>
            <a:ext cx="3095625" cy="1284287"/>
            <a:chOff x="2651" y="2530"/>
            <a:chExt cx="1545" cy="719"/>
          </a:xfrm>
        </p:grpSpPr>
        <p:sp>
          <p:nvSpPr>
            <p:cNvPr id="54286" name="Freeform 253"/>
            <p:cNvSpPr>
              <a:spLocks/>
            </p:cNvSpPr>
            <p:nvPr/>
          </p:nvSpPr>
          <p:spPr bwMode="auto">
            <a:xfrm>
              <a:off x="2651" y="2530"/>
              <a:ext cx="1149" cy="719"/>
            </a:xfrm>
            <a:custGeom>
              <a:avLst/>
              <a:gdLst>
                <a:gd name="T0" fmla="*/ 102 w 1149"/>
                <a:gd name="T1" fmla="*/ 167 h 719"/>
                <a:gd name="T2" fmla="*/ 175 w 1149"/>
                <a:gd name="T3" fmla="*/ 77 h 719"/>
                <a:gd name="T4" fmla="*/ 248 w 1149"/>
                <a:gd name="T5" fmla="*/ 68 h 719"/>
                <a:gd name="T6" fmla="*/ 292 w 1149"/>
                <a:gd name="T7" fmla="*/ 111 h 719"/>
                <a:gd name="T8" fmla="*/ 292 w 1149"/>
                <a:gd name="T9" fmla="*/ 105 h 719"/>
                <a:gd name="T10" fmla="*/ 334 w 1149"/>
                <a:gd name="T11" fmla="*/ 42 h 719"/>
                <a:gd name="T12" fmla="*/ 415 w 1149"/>
                <a:gd name="T13" fmla="*/ 5 h 719"/>
                <a:gd name="T14" fmla="*/ 505 w 1149"/>
                <a:gd name="T15" fmla="*/ 4 h 719"/>
                <a:gd name="T16" fmla="*/ 568 w 1149"/>
                <a:gd name="T17" fmla="*/ 25 h 719"/>
                <a:gd name="T18" fmla="*/ 597 w 1149"/>
                <a:gd name="T19" fmla="*/ 63 h 719"/>
                <a:gd name="T20" fmla="*/ 545 w 1149"/>
                <a:gd name="T21" fmla="*/ 80 h 719"/>
                <a:gd name="T22" fmla="*/ 510 w 1149"/>
                <a:gd name="T23" fmla="*/ 113 h 719"/>
                <a:gd name="T24" fmla="*/ 512 w 1149"/>
                <a:gd name="T25" fmla="*/ 110 h 719"/>
                <a:gd name="T26" fmla="*/ 550 w 1149"/>
                <a:gd name="T27" fmla="*/ 77 h 719"/>
                <a:gd name="T28" fmla="*/ 617 w 1149"/>
                <a:gd name="T29" fmla="*/ 68 h 719"/>
                <a:gd name="T30" fmla="*/ 679 w 1149"/>
                <a:gd name="T31" fmla="*/ 77 h 719"/>
                <a:gd name="T32" fmla="*/ 682 w 1149"/>
                <a:gd name="T33" fmla="*/ 112 h 719"/>
                <a:gd name="T34" fmla="*/ 706 w 1149"/>
                <a:gd name="T35" fmla="*/ 88 h 719"/>
                <a:gd name="T36" fmla="*/ 779 w 1149"/>
                <a:gd name="T37" fmla="*/ 67 h 719"/>
                <a:gd name="T38" fmla="*/ 842 w 1149"/>
                <a:gd name="T39" fmla="*/ 94 h 719"/>
                <a:gd name="T40" fmla="*/ 873 w 1149"/>
                <a:gd name="T41" fmla="*/ 136 h 719"/>
                <a:gd name="T42" fmla="*/ 894 w 1149"/>
                <a:gd name="T43" fmla="*/ 177 h 719"/>
                <a:gd name="T44" fmla="*/ 888 w 1149"/>
                <a:gd name="T45" fmla="*/ 139 h 719"/>
                <a:gd name="T46" fmla="*/ 937 w 1149"/>
                <a:gd name="T47" fmla="*/ 103 h 719"/>
                <a:gd name="T48" fmla="*/ 1012 w 1149"/>
                <a:gd name="T49" fmla="*/ 104 h 719"/>
                <a:gd name="T50" fmla="*/ 1075 w 1149"/>
                <a:gd name="T51" fmla="*/ 132 h 719"/>
                <a:gd name="T52" fmla="*/ 1115 w 1149"/>
                <a:gd name="T53" fmla="*/ 179 h 719"/>
                <a:gd name="T54" fmla="*/ 1148 w 1149"/>
                <a:gd name="T55" fmla="*/ 259 h 719"/>
                <a:gd name="T56" fmla="*/ 1137 w 1149"/>
                <a:gd name="T57" fmla="*/ 324 h 719"/>
                <a:gd name="T58" fmla="*/ 1109 w 1149"/>
                <a:gd name="T59" fmla="*/ 349 h 719"/>
                <a:gd name="T60" fmla="*/ 1082 w 1149"/>
                <a:gd name="T61" fmla="*/ 325 h 719"/>
                <a:gd name="T62" fmla="*/ 1122 w 1149"/>
                <a:gd name="T63" fmla="*/ 399 h 719"/>
                <a:gd name="T64" fmla="*/ 1122 w 1149"/>
                <a:gd name="T65" fmla="*/ 503 h 719"/>
                <a:gd name="T66" fmla="*/ 1081 w 1149"/>
                <a:gd name="T67" fmla="*/ 574 h 719"/>
                <a:gd name="T68" fmla="*/ 1012 w 1149"/>
                <a:gd name="T69" fmla="*/ 619 h 719"/>
                <a:gd name="T70" fmla="*/ 940 w 1149"/>
                <a:gd name="T71" fmla="*/ 637 h 719"/>
                <a:gd name="T72" fmla="*/ 944 w 1149"/>
                <a:gd name="T73" fmla="*/ 638 h 719"/>
                <a:gd name="T74" fmla="*/ 930 w 1149"/>
                <a:gd name="T75" fmla="*/ 673 h 719"/>
                <a:gd name="T76" fmla="*/ 863 w 1149"/>
                <a:gd name="T77" fmla="*/ 716 h 719"/>
                <a:gd name="T78" fmla="*/ 803 w 1149"/>
                <a:gd name="T79" fmla="*/ 709 h 719"/>
                <a:gd name="T80" fmla="*/ 755 w 1149"/>
                <a:gd name="T81" fmla="*/ 665 h 719"/>
                <a:gd name="T82" fmla="*/ 768 w 1149"/>
                <a:gd name="T83" fmla="*/ 627 h 719"/>
                <a:gd name="T84" fmla="*/ 732 w 1149"/>
                <a:gd name="T85" fmla="*/ 657 h 719"/>
                <a:gd name="T86" fmla="*/ 653 w 1149"/>
                <a:gd name="T87" fmla="*/ 695 h 719"/>
                <a:gd name="T88" fmla="*/ 569 w 1149"/>
                <a:gd name="T89" fmla="*/ 700 h 719"/>
                <a:gd name="T90" fmla="*/ 515 w 1149"/>
                <a:gd name="T91" fmla="*/ 658 h 719"/>
                <a:gd name="T92" fmla="*/ 530 w 1149"/>
                <a:gd name="T93" fmla="*/ 697 h 719"/>
                <a:gd name="T94" fmla="*/ 436 w 1149"/>
                <a:gd name="T95" fmla="*/ 700 h 719"/>
                <a:gd name="T96" fmla="*/ 348 w 1149"/>
                <a:gd name="T97" fmla="*/ 668 h 719"/>
                <a:gd name="T98" fmla="*/ 298 w 1149"/>
                <a:gd name="T99" fmla="*/ 607 h 719"/>
                <a:gd name="T100" fmla="*/ 292 w 1149"/>
                <a:gd name="T101" fmla="*/ 578 h 719"/>
                <a:gd name="T102" fmla="*/ 276 w 1149"/>
                <a:gd name="T103" fmla="*/ 619 h 719"/>
                <a:gd name="T104" fmla="*/ 210 w 1149"/>
                <a:gd name="T105" fmla="*/ 649 h 719"/>
                <a:gd name="T106" fmla="*/ 146 w 1149"/>
                <a:gd name="T107" fmla="*/ 637 h 719"/>
                <a:gd name="T108" fmla="*/ 103 w 1149"/>
                <a:gd name="T109" fmla="*/ 599 h 719"/>
                <a:gd name="T110" fmla="*/ 101 w 1149"/>
                <a:gd name="T111" fmla="*/ 585 h 719"/>
                <a:gd name="T112" fmla="*/ 155 w 1149"/>
                <a:gd name="T113" fmla="*/ 594 h 719"/>
                <a:gd name="T114" fmla="*/ 128 w 1149"/>
                <a:gd name="T115" fmla="*/ 594 h 719"/>
                <a:gd name="T116" fmla="*/ 75 w 1149"/>
                <a:gd name="T117" fmla="*/ 570 h 719"/>
                <a:gd name="T118" fmla="*/ 26 w 1149"/>
                <a:gd name="T119" fmla="*/ 512 h 719"/>
                <a:gd name="T120" fmla="*/ 0 w 1149"/>
                <a:gd name="T121" fmla="*/ 397 h 719"/>
                <a:gd name="T122" fmla="*/ 27 w 1149"/>
                <a:gd name="T123" fmla="*/ 296 h 71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49"/>
                <a:gd name="T187" fmla="*/ 0 h 719"/>
                <a:gd name="T188" fmla="*/ 1149 w 1149"/>
                <a:gd name="T189" fmla="*/ 719 h 71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49" h="719">
                  <a:moveTo>
                    <a:pt x="49" y="268"/>
                  </a:moveTo>
                  <a:lnTo>
                    <a:pt x="52" y="265"/>
                  </a:lnTo>
                  <a:lnTo>
                    <a:pt x="55" y="262"/>
                  </a:lnTo>
                  <a:lnTo>
                    <a:pt x="57" y="259"/>
                  </a:lnTo>
                  <a:lnTo>
                    <a:pt x="60" y="255"/>
                  </a:lnTo>
                  <a:lnTo>
                    <a:pt x="63" y="252"/>
                  </a:lnTo>
                  <a:lnTo>
                    <a:pt x="65" y="247"/>
                  </a:lnTo>
                  <a:lnTo>
                    <a:pt x="68" y="243"/>
                  </a:lnTo>
                  <a:lnTo>
                    <a:pt x="71" y="238"/>
                  </a:lnTo>
                  <a:lnTo>
                    <a:pt x="73" y="233"/>
                  </a:lnTo>
                  <a:lnTo>
                    <a:pt x="76" y="228"/>
                  </a:lnTo>
                  <a:lnTo>
                    <a:pt x="79" y="222"/>
                  </a:lnTo>
                  <a:lnTo>
                    <a:pt x="82" y="216"/>
                  </a:lnTo>
                  <a:lnTo>
                    <a:pt x="84" y="209"/>
                  </a:lnTo>
                  <a:lnTo>
                    <a:pt x="87" y="203"/>
                  </a:lnTo>
                  <a:lnTo>
                    <a:pt x="90" y="196"/>
                  </a:lnTo>
                  <a:lnTo>
                    <a:pt x="93" y="188"/>
                  </a:lnTo>
                  <a:lnTo>
                    <a:pt x="96" y="181"/>
                  </a:lnTo>
                  <a:lnTo>
                    <a:pt x="99" y="174"/>
                  </a:lnTo>
                  <a:lnTo>
                    <a:pt x="102" y="167"/>
                  </a:lnTo>
                  <a:lnTo>
                    <a:pt x="105" y="160"/>
                  </a:lnTo>
                  <a:lnTo>
                    <a:pt x="108" y="154"/>
                  </a:lnTo>
                  <a:lnTo>
                    <a:pt x="111" y="148"/>
                  </a:lnTo>
                  <a:lnTo>
                    <a:pt x="114" y="142"/>
                  </a:lnTo>
                  <a:lnTo>
                    <a:pt x="118" y="136"/>
                  </a:lnTo>
                  <a:lnTo>
                    <a:pt x="121" y="130"/>
                  </a:lnTo>
                  <a:lnTo>
                    <a:pt x="125" y="125"/>
                  </a:lnTo>
                  <a:lnTo>
                    <a:pt x="128" y="120"/>
                  </a:lnTo>
                  <a:lnTo>
                    <a:pt x="132" y="115"/>
                  </a:lnTo>
                  <a:lnTo>
                    <a:pt x="136" y="110"/>
                  </a:lnTo>
                  <a:lnTo>
                    <a:pt x="140" y="106"/>
                  </a:lnTo>
                  <a:lnTo>
                    <a:pt x="143" y="102"/>
                  </a:lnTo>
                  <a:lnTo>
                    <a:pt x="147" y="98"/>
                  </a:lnTo>
                  <a:lnTo>
                    <a:pt x="151" y="94"/>
                  </a:lnTo>
                  <a:lnTo>
                    <a:pt x="155" y="91"/>
                  </a:lnTo>
                  <a:lnTo>
                    <a:pt x="159" y="88"/>
                  </a:lnTo>
                  <a:lnTo>
                    <a:pt x="163" y="85"/>
                  </a:lnTo>
                  <a:lnTo>
                    <a:pt x="167" y="82"/>
                  </a:lnTo>
                  <a:lnTo>
                    <a:pt x="171" y="79"/>
                  </a:lnTo>
                  <a:lnTo>
                    <a:pt x="175" y="77"/>
                  </a:lnTo>
                  <a:lnTo>
                    <a:pt x="179" y="74"/>
                  </a:lnTo>
                  <a:lnTo>
                    <a:pt x="183" y="72"/>
                  </a:lnTo>
                  <a:lnTo>
                    <a:pt x="186" y="71"/>
                  </a:lnTo>
                  <a:lnTo>
                    <a:pt x="190" y="69"/>
                  </a:lnTo>
                  <a:lnTo>
                    <a:pt x="194" y="68"/>
                  </a:lnTo>
                  <a:lnTo>
                    <a:pt x="198" y="66"/>
                  </a:lnTo>
                  <a:lnTo>
                    <a:pt x="202" y="65"/>
                  </a:lnTo>
                  <a:lnTo>
                    <a:pt x="205" y="65"/>
                  </a:lnTo>
                  <a:lnTo>
                    <a:pt x="209" y="64"/>
                  </a:lnTo>
                  <a:lnTo>
                    <a:pt x="213" y="64"/>
                  </a:lnTo>
                  <a:lnTo>
                    <a:pt x="216" y="64"/>
                  </a:lnTo>
                  <a:lnTo>
                    <a:pt x="220" y="63"/>
                  </a:lnTo>
                  <a:lnTo>
                    <a:pt x="224" y="64"/>
                  </a:lnTo>
                  <a:lnTo>
                    <a:pt x="227" y="64"/>
                  </a:lnTo>
                  <a:lnTo>
                    <a:pt x="231" y="64"/>
                  </a:lnTo>
                  <a:lnTo>
                    <a:pt x="234" y="65"/>
                  </a:lnTo>
                  <a:lnTo>
                    <a:pt x="238" y="65"/>
                  </a:lnTo>
                  <a:lnTo>
                    <a:pt x="241" y="66"/>
                  </a:lnTo>
                  <a:lnTo>
                    <a:pt x="245" y="67"/>
                  </a:lnTo>
                  <a:lnTo>
                    <a:pt x="248" y="68"/>
                  </a:lnTo>
                  <a:lnTo>
                    <a:pt x="252" y="70"/>
                  </a:lnTo>
                  <a:lnTo>
                    <a:pt x="255" y="71"/>
                  </a:lnTo>
                  <a:lnTo>
                    <a:pt x="258" y="73"/>
                  </a:lnTo>
                  <a:lnTo>
                    <a:pt x="262" y="75"/>
                  </a:lnTo>
                  <a:lnTo>
                    <a:pt x="265" y="77"/>
                  </a:lnTo>
                  <a:lnTo>
                    <a:pt x="268" y="79"/>
                  </a:lnTo>
                  <a:lnTo>
                    <a:pt x="271" y="81"/>
                  </a:lnTo>
                  <a:lnTo>
                    <a:pt x="274" y="83"/>
                  </a:lnTo>
                  <a:lnTo>
                    <a:pt x="277" y="85"/>
                  </a:lnTo>
                  <a:lnTo>
                    <a:pt x="279" y="87"/>
                  </a:lnTo>
                  <a:lnTo>
                    <a:pt x="281" y="89"/>
                  </a:lnTo>
                  <a:lnTo>
                    <a:pt x="283" y="92"/>
                  </a:lnTo>
                  <a:lnTo>
                    <a:pt x="285" y="94"/>
                  </a:lnTo>
                  <a:lnTo>
                    <a:pt x="287" y="96"/>
                  </a:lnTo>
                  <a:lnTo>
                    <a:pt x="288" y="98"/>
                  </a:lnTo>
                  <a:lnTo>
                    <a:pt x="289" y="101"/>
                  </a:lnTo>
                  <a:lnTo>
                    <a:pt x="290" y="103"/>
                  </a:lnTo>
                  <a:lnTo>
                    <a:pt x="291" y="106"/>
                  </a:lnTo>
                  <a:lnTo>
                    <a:pt x="291" y="108"/>
                  </a:lnTo>
                  <a:lnTo>
                    <a:pt x="292" y="111"/>
                  </a:lnTo>
                  <a:lnTo>
                    <a:pt x="292" y="113"/>
                  </a:lnTo>
                  <a:lnTo>
                    <a:pt x="292" y="116"/>
                  </a:lnTo>
                  <a:lnTo>
                    <a:pt x="292" y="118"/>
                  </a:lnTo>
                  <a:lnTo>
                    <a:pt x="292" y="119"/>
                  </a:lnTo>
                  <a:lnTo>
                    <a:pt x="292" y="121"/>
                  </a:lnTo>
                  <a:lnTo>
                    <a:pt x="292" y="122"/>
                  </a:lnTo>
                  <a:lnTo>
                    <a:pt x="292" y="123"/>
                  </a:lnTo>
                  <a:lnTo>
                    <a:pt x="292" y="124"/>
                  </a:lnTo>
                  <a:lnTo>
                    <a:pt x="292" y="123"/>
                  </a:lnTo>
                  <a:lnTo>
                    <a:pt x="292" y="122"/>
                  </a:lnTo>
                  <a:lnTo>
                    <a:pt x="292" y="121"/>
                  </a:lnTo>
                  <a:lnTo>
                    <a:pt x="292" y="119"/>
                  </a:lnTo>
                  <a:lnTo>
                    <a:pt x="292" y="118"/>
                  </a:lnTo>
                  <a:lnTo>
                    <a:pt x="292" y="116"/>
                  </a:lnTo>
                  <a:lnTo>
                    <a:pt x="292" y="113"/>
                  </a:lnTo>
                  <a:lnTo>
                    <a:pt x="292" y="111"/>
                  </a:lnTo>
                  <a:lnTo>
                    <a:pt x="292" y="108"/>
                  </a:lnTo>
                  <a:lnTo>
                    <a:pt x="292" y="105"/>
                  </a:lnTo>
                  <a:lnTo>
                    <a:pt x="293" y="102"/>
                  </a:lnTo>
                  <a:lnTo>
                    <a:pt x="294" y="100"/>
                  </a:lnTo>
                  <a:lnTo>
                    <a:pt x="295" y="97"/>
                  </a:lnTo>
                  <a:lnTo>
                    <a:pt x="296" y="94"/>
                  </a:lnTo>
                  <a:lnTo>
                    <a:pt x="297" y="91"/>
                  </a:lnTo>
                  <a:lnTo>
                    <a:pt x="299" y="88"/>
                  </a:lnTo>
                  <a:lnTo>
                    <a:pt x="300" y="84"/>
                  </a:lnTo>
                  <a:lnTo>
                    <a:pt x="302" y="81"/>
                  </a:lnTo>
                  <a:lnTo>
                    <a:pt x="304" y="78"/>
                  </a:lnTo>
                  <a:lnTo>
                    <a:pt x="306" y="75"/>
                  </a:lnTo>
                  <a:lnTo>
                    <a:pt x="308" y="71"/>
                  </a:lnTo>
                  <a:lnTo>
                    <a:pt x="311" y="68"/>
                  </a:lnTo>
                  <a:lnTo>
                    <a:pt x="313" y="64"/>
                  </a:lnTo>
                  <a:lnTo>
                    <a:pt x="316" y="61"/>
                  </a:lnTo>
                  <a:lnTo>
                    <a:pt x="319" y="57"/>
                  </a:lnTo>
                  <a:lnTo>
                    <a:pt x="322" y="54"/>
                  </a:lnTo>
                  <a:lnTo>
                    <a:pt x="325" y="51"/>
                  </a:lnTo>
                  <a:lnTo>
                    <a:pt x="328" y="48"/>
                  </a:lnTo>
                  <a:lnTo>
                    <a:pt x="331" y="45"/>
                  </a:lnTo>
                  <a:lnTo>
                    <a:pt x="334" y="42"/>
                  </a:lnTo>
                  <a:lnTo>
                    <a:pt x="338" y="39"/>
                  </a:lnTo>
                  <a:lnTo>
                    <a:pt x="341" y="36"/>
                  </a:lnTo>
                  <a:lnTo>
                    <a:pt x="345" y="34"/>
                  </a:lnTo>
                  <a:lnTo>
                    <a:pt x="348" y="31"/>
                  </a:lnTo>
                  <a:lnTo>
                    <a:pt x="352" y="29"/>
                  </a:lnTo>
                  <a:lnTo>
                    <a:pt x="356" y="26"/>
                  </a:lnTo>
                  <a:lnTo>
                    <a:pt x="359" y="24"/>
                  </a:lnTo>
                  <a:lnTo>
                    <a:pt x="363" y="22"/>
                  </a:lnTo>
                  <a:lnTo>
                    <a:pt x="367" y="20"/>
                  </a:lnTo>
                  <a:lnTo>
                    <a:pt x="371" y="18"/>
                  </a:lnTo>
                  <a:lnTo>
                    <a:pt x="375" y="17"/>
                  </a:lnTo>
                  <a:lnTo>
                    <a:pt x="379" y="15"/>
                  </a:lnTo>
                  <a:lnTo>
                    <a:pt x="384" y="13"/>
                  </a:lnTo>
                  <a:lnTo>
                    <a:pt x="388" y="12"/>
                  </a:lnTo>
                  <a:lnTo>
                    <a:pt x="392" y="11"/>
                  </a:lnTo>
                  <a:lnTo>
                    <a:pt x="397" y="9"/>
                  </a:lnTo>
                  <a:lnTo>
                    <a:pt x="401" y="8"/>
                  </a:lnTo>
                  <a:lnTo>
                    <a:pt x="406" y="7"/>
                  </a:lnTo>
                  <a:lnTo>
                    <a:pt x="410" y="6"/>
                  </a:lnTo>
                  <a:lnTo>
                    <a:pt x="415" y="5"/>
                  </a:lnTo>
                  <a:lnTo>
                    <a:pt x="420" y="4"/>
                  </a:lnTo>
                  <a:lnTo>
                    <a:pt x="424" y="3"/>
                  </a:lnTo>
                  <a:lnTo>
                    <a:pt x="429" y="3"/>
                  </a:lnTo>
                  <a:lnTo>
                    <a:pt x="434" y="2"/>
                  </a:lnTo>
                  <a:lnTo>
                    <a:pt x="439" y="2"/>
                  </a:lnTo>
                  <a:lnTo>
                    <a:pt x="444" y="1"/>
                  </a:lnTo>
                  <a:lnTo>
                    <a:pt x="449" y="1"/>
                  </a:lnTo>
                  <a:lnTo>
                    <a:pt x="454" y="1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67" y="0"/>
                  </a:lnTo>
                  <a:lnTo>
                    <a:pt x="472" y="0"/>
                  </a:lnTo>
                  <a:lnTo>
                    <a:pt x="476" y="0"/>
                  </a:lnTo>
                  <a:lnTo>
                    <a:pt x="481" y="1"/>
                  </a:lnTo>
                  <a:lnTo>
                    <a:pt x="485" y="1"/>
                  </a:lnTo>
                  <a:lnTo>
                    <a:pt x="489" y="1"/>
                  </a:lnTo>
                  <a:lnTo>
                    <a:pt x="493" y="2"/>
                  </a:lnTo>
                  <a:lnTo>
                    <a:pt x="497" y="2"/>
                  </a:lnTo>
                  <a:lnTo>
                    <a:pt x="501" y="3"/>
                  </a:lnTo>
                  <a:lnTo>
                    <a:pt x="505" y="4"/>
                  </a:lnTo>
                  <a:lnTo>
                    <a:pt x="509" y="4"/>
                  </a:lnTo>
                  <a:lnTo>
                    <a:pt x="513" y="5"/>
                  </a:lnTo>
                  <a:lnTo>
                    <a:pt x="517" y="6"/>
                  </a:lnTo>
                  <a:lnTo>
                    <a:pt x="520" y="7"/>
                  </a:lnTo>
                  <a:lnTo>
                    <a:pt x="524" y="8"/>
                  </a:lnTo>
                  <a:lnTo>
                    <a:pt x="527" y="9"/>
                  </a:lnTo>
                  <a:lnTo>
                    <a:pt x="531" y="10"/>
                  </a:lnTo>
                  <a:lnTo>
                    <a:pt x="534" y="11"/>
                  </a:lnTo>
                  <a:lnTo>
                    <a:pt x="537" y="12"/>
                  </a:lnTo>
                  <a:lnTo>
                    <a:pt x="540" y="13"/>
                  </a:lnTo>
                  <a:lnTo>
                    <a:pt x="543" y="14"/>
                  </a:lnTo>
                  <a:lnTo>
                    <a:pt x="546" y="15"/>
                  </a:lnTo>
                  <a:lnTo>
                    <a:pt x="549" y="16"/>
                  </a:lnTo>
                  <a:lnTo>
                    <a:pt x="552" y="17"/>
                  </a:lnTo>
                  <a:lnTo>
                    <a:pt x="555" y="19"/>
                  </a:lnTo>
                  <a:lnTo>
                    <a:pt x="558" y="20"/>
                  </a:lnTo>
                  <a:lnTo>
                    <a:pt x="561" y="21"/>
                  </a:lnTo>
                  <a:lnTo>
                    <a:pt x="563" y="23"/>
                  </a:lnTo>
                  <a:lnTo>
                    <a:pt x="566" y="24"/>
                  </a:lnTo>
                  <a:lnTo>
                    <a:pt x="568" y="25"/>
                  </a:lnTo>
                  <a:lnTo>
                    <a:pt x="571" y="27"/>
                  </a:lnTo>
                  <a:lnTo>
                    <a:pt x="573" y="29"/>
                  </a:lnTo>
                  <a:lnTo>
                    <a:pt x="575" y="30"/>
                  </a:lnTo>
                  <a:lnTo>
                    <a:pt x="577" y="32"/>
                  </a:lnTo>
                  <a:lnTo>
                    <a:pt x="579" y="34"/>
                  </a:lnTo>
                  <a:lnTo>
                    <a:pt x="581" y="36"/>
                  </a:lnTo>
                  <a:lnTo>
                    <a:pt x="583" y="37"/>
                  </a:lnTo>
                  <a:lnTo>
                    <a:pt x="585" y="39"/>
                  </a:lnTo>
                  <a:lnTo>
                    <a:pt x="587" y="41"/>
                  </a:lnTo>
                  <a:lnTo>
                    <a:pt x="589" y="43"/>
                  </a:lnTo>
                  <a:lnTo>
                    <a:pt x="591" y="45"/>
                  </a:lnTo>
                  <a:lnTo>
                    <a:pt x="592" y="48"/>
                  </a:lnTo>
                  <a:lnTo>
                    <a:pt x="594" y="50"/>
                  </a:lnTo>
                  <a:lnTo>
                    <a:pt x="595" y="52"/>
                  </a:lnTo>
                  <a:lnTo>
                    <a:pt x="597" y="54"/>
                  </a:lnTo>
                  <a:lnTo>
                    <a:pt x="597" y="56"/>
                  </a:lnTo>
                  <a:lnTo>
                    <a:pt x="598" y="58"/>
                  </a:lnTo>
                  <a:lnTo>
                    <a:pt x="598" y="59"/>
                  </a:lnTo>
                  <a:lnTo>
                    <a:pt x="598" y="61"/>
                  </a:lnTo>
                  <a:lnTo>
                    <a:pt x="597" y="63"/>
                  </a:lnTo>
                  <a:lnTo>
                    <a:pt x="596" y="64"/>
                  </a:lnTo>
                  <a:lnTo>
                    <a:pt x="595" y="65"/>
                  </a:lnTo>
                  <a:lnTo>
                    <a:pt x="594" y="66"/>
                  </a:lnTo>
                  <a:lnTo>
                    <a:pt x="592" y="67"/>
                  </a:lnTo>
                  <a:lnTo>
                    <a:pt x="590" y="68"/>
                  </a:lnTo>
                  <a:lnTo>
                    <a:pt x="588" y="69"/>
                  </a:lnTo>
                  <a:lnTo>
                    <a:pt x="585" y="69"/>
                  </a:lnTo>
                  <a:lnTo>
                    <a:pt x="582" y="70"/>
                  </a:lnTo>
                  <a:lnTo>
                    <a:pt x="578" y="70"/>
                  </a:lnTo>
                  <a:lnTo>
                    <a:pt x="575" y="71"/>
                  </a:lnTo>
                  <a:lnTo>
                    <a:pt x="572" y="71"/>
                  </a:lnTo>
                  <a:lnTo>
                    <a:pt x="568" y="72"/>
                  </a:lnTo>
                  <a:lnTo>
                    <a:pt x="565" y="72"/>
                  </a:lnTo>
                  <a:lnTo>
                    <a:pt x="562" y="73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3" y="76"/>
                  </a:lnTo>
                  <a:lnTo>
                    <a:pt x="550" y="77"/>
                  </a:lnTo>
                  <a:lnTo>
                    <a:pt x="548" y="78"/>
                  </a:lnTo>
                  <a:lnTo>
                    <a:pt x="545" y="80"/>
                  </a:lnTo>
                  <a:lnTo>
                    <a:pt x="543" y="81"/>
                  </a:lnTo>
                  <a:lnTo>
                    <a:pt x="540" y="82"/>
                  </a:lnTo>
                  <a:lnTo>
                    <a:pt x="538" y="84"/>
                  </a:lnTo>
                  <a:lnTo>
                    <a:pt x="535" y="86"/>
                  </a:lnTo>
                  <a:lnTo>
                    <a:pt x="533" y="87"/>
                  </a:lnTo>
                  <a:lnTo>
                    <a:pt x="531" y="89"/>
                  </a:lnTo>
                  <a:lnTo>
                    <a:pt x="529" y="91"/>
                  </a:lnTo>
                  <a:lnTo>
                    <a:pt x="527" y="93"/>
                  </a:lnTo>
                  <a:lnTo>
                    <a:pt x="525" y="94"/>
                  </a:lnTo>
                  <a:lnTo>
                    <a:pt x="524" y="96"/>
                  </a:lnTo>
                  <a:lnTo>
                    <a:pt x="522" y="98"/>
                  </a:lnTo>
                  <a:lnTo>
                    <a:pt x="520" y="100"/>
                  </a:lnTo>
                  <a:lnTo>
                    <a:pt x="519" y="101"/>
                  </a:lnTo>
                  <a:lnTo>
                    <a:pt x="517" y="103"/>
                  </a:lnTo>
                  <a:lnTo>
                    <a:pt x="516" y="105"/>
                  </a:lnTo>
                  <a:lnTo>
                    <a:pt x="514" y="107"/>
                  </a:lnTo>
                  <a:lnTo>
                    <a:pt x="513" y="108"/>
                  </a:lnTo>
                  <a:lnTo>
                    <a:pt x="512" y="110"/>
                  </a:lnTo>
                  <a:lnTo>
                    <a:pt x="511" y="112"/>
                  </a:lnTo>
                  <a:lnTo>
                    <a:pt x="510" y="113"/>
                  </a:lnTo>
                  <a:lnTo>
                    <a:pt x="509" y="115"/>
                  </a:lnTo>
                  <a:lnTo>
                    <a:pt x="508" y="117"/>
                  </a:lnTo>
                  <a:lnTo>
                    <a:pt x="508" y="118"/>
                  </a:lnTo>
                  <a:lnTo>
                    <a:pt x="507" y="119"/>
                  </a:lnTo>
                  <a:lnTo>
                    <a:pt x="506" y="120"/>
                  </a:lnTo>
                  <a:lnTo>
                    <a:pt x="506" y="121"/>
                  </a:lnTo>
                  <a:lnTo>
                    <a:pt x="506" y="122"/>
                  </a:lnTo>
                  <a:lnTo>
                    <a:pt x="506" y="121"/>
                  </a:lnTo>
                  <a:lnTo>
                    <a:pt x="506" y="120"/>
                  </a:lnTo>
                  <a:lnTo>
                    <a:pt x="507" y="119"/>
                  </a:lnTo>
                  <a:lnTo>
                    <a:pt x="508" y="118"/>
                  </a:lnTo>
                  <a:lnTo>
                    <a:pt x="508" y="117"/>
                  </a:lnTo>
                  <a:lnTo>
                    <a:pt x="509" y="115"/>
                  </a:lnTo>
                  <a:lnTo>
                    <a:pt x="510" y="113"/>
                  </a:lnTo>
                  <a:lnTo>
                    <a:pt x="511" y="112"/>
                  </a:lnTo>
                  <a:lnTo>
                    <a:pt x="512" y="110"/>
                  </a:lnTo>
                  <a:lnTo>
                    <a:pt x="513" y="108"/>
                  </a:lnTo>
                  <a:lnTo>
                    <a:pt x="514" y="107"/>
                  </a:lnTo>
                  <a:lnTo>
                    <a:pt x="516" y="105"/>
                  </a:lnTo>
                  <a:lnTo>
                    <a:pt x="517" y="103"/>
                  </a:lnTo>
                  <a:lnTo>
                    <a:pt x="519" y="101"/>
                  </a:lnTo>
                  <a:lnTo>
                    <a:pt x="520" y="100"/>
                  </a:lnTo>
                  <a:lnTo>
                    <a:pt x="522" y="98"/>
                  </a:lnTo>
                  <a:lnTo>
                    <a:pt x="524" y="96"/>
                  </a:lnTo>
                  <a:lnTo>
                    <a:pt x="525" y="94"/>
                  </a:lnTo>
                  <a:lnTo>
                    <a:pt x="527" y="93"/>
                  </a:lnTo>
                  <a:lnTo>
                    <a:pt x="529" y="91"/>
                  </a:lnTo>
                  <a:lnTo>
                    <a:pt x="531" y="89"/>
                  </a:lnTo>
                  <a:lnTo>
                    <a:pt x="533" y="87"/>
                  </a:lnTo>
                  <a:lnTo>
                    <a:pt x="535" y="86"/>
                  </a:lnTo>
                  <a:lnTo>
                    <a:pt x="538" y="84"/>
                  </a:lnTo>
                  <a:lnTo>
                    <a:pt x="540" y="82"/>
                  </a:lnTo>
                  <a:lnTo>
                    <a:pt x="543" y="81"/>
                  </a:lnTo>
                  <a:lnTo>
                    <a:pt x="545" y="80"/>
                  </a:lnTo>
                  <a:lnTo>
                    <a:pt x="548" y="78"/>
                  </a:lnTo>
                  <a:lnTo>
                    <a:pt x="550" y="77"/>
                  </a:lnTo>
                  <a:lnTo>
                    <a:pt x="553" y="76"/>
                  </a:lnTo>
                  <a:lnTo>
                    <a:pt x="556" y="75"/>
                  </a:lnTo>
                  <a:lnTo>
                    <a:pt x="559" y="74"/>
                  </a:lnTo>
                  <a:lnTo>
                    <a:pt x="562" y="73"/>
                  </a:lnTo>
                  <a:lnTo>
                    <a:pt x="565" y="72"/>
                  </a:lnTo>
                  <a:lnTo>
                    <a:pt x="568" y="72"/>
                  </a:lnTo>
                  <a:lnTo>
                    <a:pt x="572" y="71"/>
                  </a:lnTo>
                  <a:lnTo>
                    <a:pt x="575" y="71"/>
                  </a:lnTo>
                  <a:lnTo>
                    <a:pt x="578" y="70"/>
                  </a:lnTo>
                  <a:lnTo>
                    <a:pt x="582" y="70"/>
                  </a:lnTo>
                  <a:lnTo>
                    <a:pt x="585" y="70"/>
                  </a:lnTo>
                  <a:lnTo>
                    <a:pt x="589" y="69"/>
                  </a:lnTo>
                  <a:lnTo>
                    <a:pt x="592" y="69"/>
                  </a:lnTo>
                  <a:lnTo>
                    <a:pt x="596" y="69"/>
                  </a:lnTo>
                  <a:lnTo>
                    <a:pt x="599" y="69"/>
                  </a:lnTo>
                  <a:lnTo>
                    <a:pt x="603" y="69"/>
                  </a:lnTo>
                  <a:lnTo>
                    <a:pt x="606" y="69"/>
                  </a:lnTo>
                  <a:lnTo>
                    <a:pt x="610" y="68"/>
                  </a:lnTo>
                  <a:lnTo>
                    <a:pt x="613" y="68"/>
                  </a:lnTo>
                  <a:lnTo>
                    <a:pt x="617" y="68"/>
                  </a:lnTo>
                  <a:lnTo>
                    <a:pt x="620" y="68"/>
                  </a:lnTo>
                  <a:lnTo>
                    <a:pt x="624" y="68"/>
                  </a:lnTo>
                  <a:lnTo>
                    <a:pt x="627" y="68"/>
                  </a:lnTo>
                  <a:lnTo>
                    <a:pt x="630" y="68"/>
                  </a:lnTo>
                  <a:lnTo>
                    <a:pt x="634" y="69"/>
                  </a:lnTo>
                  <a:lnTo>
                    <a:pt x="637" y="69"/>
                  </a:lnTo>
                  <a:lnTo>
                    <a:pt x="641" y="69"/>
                  </a:lnTo>
                  <a:lnTo>
                    <a:pt x="644" y="69"/>
                  </a:lnTo>
                  <a:lnTo>
                    <a:pt x="647" y="70"/>
                  </a:lnTo>
                  <a:lnTo>
                    <a:pt x="650" y="70"/>
                  </a:lnTo>
                  <a:lnTo>
                    <a:pt x="653" y="70"/>
                  </a:lnTo>
                  <a:lnTo>
                    <a:pt x="656" y="71"/>
                  </a:lnTo>
                  <a:lnTo>
                    <a:pt x="660" y="71"/>
                  </a:lnTo>
                  <a:lnTo>
                    <a:pt x="663" y="72"/>
                  </a:lnTo>
                  <a:lnTo>
                    <a:pt x="665" y="73"/>
                  </a:lnTo>
                  <a:lnTo>
                    <a:pt x="668" y="74"/>
                  </a:lnTo>
                  <a:lnTo>
                    <a:pt x="671" y="74"/>
                  </a:lnTo>
                  <a:lnTo>
                    <a:pt x="674" y="75"/>
                  </a:lnTo>
                  <a:lnTo>
                    <a:pt x="677" y="76"/>
                  </a:lnTo>
                  <a:lnTo>
                    <a:pt x="679" y="77"/>
                  </a:lnTo>
                  <a:lnTo>
                    <a:pt x="682" y="78"/>
                  </a:lnTo>
                  <a:lnTo>
                    <a:pt x="685" y="80"/>
                  </a:lnTo>
                  <a:lnTo>
                    <a:pt x="687" y="81"/>
                  </a:lnTo>
                  <a:lnTo>
                    <a:pt x="689" y="82"/>
                  </a:lnTo>
                  <a:lnTo>
                    <a:pt x="690" y="83"/>
                  </a:lnTo>
                  <a:lnTo>
                    <a:pt x="692" y="85"/>
                  </a:lnTo>
                  <a:lnTo>
                    <a:pt x="693" y="86"/>
                  </a:lnTo>
                  <a:lnTo>
                    <a:pt x="693" y="88"/>
                  </a:lnTo>
                  <a:lnTo>
                    <a:pt x="694" y="90"/>
                  </a:lnTo>
                  <a:lnTo>
                    <a:pt x="694" y="92"/>
                  </a:lnTo>
                  <a:lnTo>
                    <a:pt x="694" y="93"/>
                  </a:lnTo>
                  <a:lnTo>
                    <a:pt x="693" y="95"/>
                  </a:lnTo>
                  <a:lnTo>
                    <a:pt x="693" y="97"/>
                  </a:lnTo>
                  <a:lnTo>
                    <a:pt x="692" y="99"/>
                  </a:lnTo>
                  <a:lnTo>
                    <a:pt x="690" y="102"/>
                  </a:lnTo>
                  <a:lnTo>
                    <a:pt x="689" y="104"/>
                  </a:lnTo>
                  <a:lnTo>
                    <a:pt x="687" y="106"/>
                  </a:lnTo>
                  <a:lnTo>
                    <a:pt x="685" y="108"/>
                  </a:lnTo>
                  <a:lnTo>
                    <a:pt x="683" y="110"/>
                  </a:lnTo>
                  <a:lnTo>
                    <a:pt x="682" y="112"/>
                  </a:lnTo>
                  <a:lnTo>
                    <a:pt x="681" y="113"/>
                  </a:lnTo>
                  <a:lnTo>
                    <a:pt x="680" y="114"/>
                  </a:lnTo>
                  <a:lnTo>
                    <a:pt x="679" y="115"/>
                  </a:lnTo>
                  <a:lnTo>
                    <a:pt x="680" y="114"/>
                  </a:lnTo>
                  <a:lnTo>
                    <a:pt x="681" y="113"/>
                  </a:lnTo>
                  <a:lnTo>
                    <a:pt x="682" y="112"/>
                  </a:lnTo>
                  <a:lnTo>
                    <a:pt x="683" y="111"/>
                  </a:lnTo>
                  <a:lnTo>
                    <a:pt x="684" y="109"/>
                  </a:lnTo>
                  <a:lnTo>
                    <a:pt x="686" y="107"/>
                  </a:lnTo>
                  <a:lnTo>
                    <a:pt x="688" y="104"/>
                  </a:lnTo>
                  <a:lnTo>
                    <a:pt x="691" y="102"/>
                  </a:lnTo>
                  <a:lnTo>
                    <a:pt x="693" y="99"/>
                  </a:lnTo>
                  <a:lnTo>
                    <a:pt x="696" y="97"/>
                  </a:lnTo>
                  <a:lnTo>
                    <a:pt x="698" y="95"/>
                  </a:lnTo>
                  <a:lnTo>
                    <a:pt x="701" y="92"/>
                  </a:lnTo>
                  <a:lnTo>
                    <a:pt x="704" y="90"/>
                  </a:lnTo>
                  <a:lnTo>
                    <a:pt x="706" y="88"/>
                  </a:lnTo>
                  <a:lnTo>
                    <a:pt x="709" y="86"/>
                  </a:lnTo>
                  <a:lnTo>
                    <a:pt x="712" y="84"/>
                  </a:lnTo>
                  <a:lnTo>
                    <a:pt x="716" y="82"/>
                  </a:lnTo>
                  <a:lnTo>
                    <a:pt x="719" y="81"/>
                  </a:lnTo>
                  <a:lnTo>
                    <a:pt x="722" y="79"/>
                  </a:lnTo>
                  <a:lnTo>
                    <a:pt x="726" y="77"/>
                  </a:lnTo>
                  <a:lnTo>
                    <a:pt x="729" y="76"/>
                  </a:lnTo>
                  <a:lnTo>
                    <a:pt x="733" y="74"/>
                  </a:lnTo>
                  <a:lnTo>
                    <a:pt x="737" y="73"/>
                  </a:lnTo>
                  <a:lnTo>
                    <a:pt x="740" y="72"/>
                  </a:lnTo>
                  <a:lnTo>
                    <a:pt x="744" y="71"/>
                  </a:lnTo>
                  <a:lnTo>
                    <a:pt x="748" y="70"/>
                  </a:lnTo>
                  <a:lnTo>
                    <a:pt x="752" y="69"/>
                  </a:lnTo>
                  <a:lnTo>
                    <a:pt x="756" y="68"/>
                  </a:lnTo>
                  <a:lnTo>
                    <a:pt x="760" y="68"/>
                  </a:lnTo>
                  <a:lnTo>
                    <a:pt x="763" y="67"/>
                  </a:lnTo>
                  <a:lnTo>
                    <a:pt x="767" y="67"/>
                  </a:lnTo>
                  <a:lnTo>
                    <a:pt x="771" y="67"/>
                  </a:lnTo>
                  <a:lnTo>
                    <a:pt x="775" y="67"/>
                  </a:lnTo>
                  <a:lnTo>
                    <a:pt x="779" y="67"/>
                  </a:lnTo>
                  <a:lnTo>
                    <a:pt x="783" y="68"/>
                  </a:lnTo>
                  <a:lnTo>
                    <a:pt x="787" y="68"/>
                  </a:lnTo>
                  <a:lnTo>
                    <a:pt x="790" y="69"/>
                  </a:lnTo>
                  <a:lnTo>
                    <a:pt x="794" y="69"/>
                  </a:lnTo>
                  <a:lnTo>
                    <a:pt x="798" y="70"/>
                  </a:lnTo>
                  <a:lnTo>
                    <a:pt x="802" y="71"/>
                  </a:lnTo>
                  <a:lnTo>
                    <a:pt x="806" y="73"/>
                  </a:lnTo>
                  <a:lnTo>
                    <a:pt x="809" y="74"/>
                  </a:lnTo>
                  <a:lnTo>
                    <a:pt x="813" y="75"/>
                  </a:lnTo>
                  <a:lnTo>
                    <a:pt x="816" y="76"/>
                  </a:lnTo>
                  <a:lnTo>
                    <a:pt x="819" y="78"/>
                  </a:lnTo>
                  <a:lnTo>
                    <a:pt x="822" y="79"/>
                  </a:lnTo>
                  <a:lnTo>
                    <a:pt x="825" y="81"/>
                  </a:lnTo>
                  <a:lnTo>
                    <a:pt x="828" y="83"/>
                  </a:lnTo>
                  <a:lnTo>
                    <a:pt x="831" y="84"/>
                  </a:lnTo>
                  <a:lnTo>
                    <a:pt x="833" y="86"/>
                  </a:lnTo>
                  <a:lnTo>
                    <a:pt x="836" y="88"/>
                  </a:lnTo>
                  <a:lnTo>
                    <a:pt x="838" y="90"/>
                  </a:lnTo>
                  <a:lnTo>
                    <a:pt x="840" y="92"/>
                  </a:lnTo>
                  <a:lnTo>
                    <a:pt x="842" y="94"/>
                  </a:lnTo>
                  <a:lnTo>
                    <a:pt x="844" y="96"/>
                  </a:lnTo>
                  <a:lnTo>
                    <a:pt x="846" y="98"/>
                  </a:lnTo>
                  <a:lnTo>
                    <a:pt x="848" y="101"/>
                  </a:lnTo>
                  <a:lnTo>
                    <a:pt x="850" y="103"/>
                  </a:lnTo>
                  <a:lnTo>
                    <a:pt x="851" y="105"/>
                  </a:lnTo>
                  <a:lnTo>
                    <a:pt x="853" y="107"/>
                  </a:lnTo>
                  <a:lnTo>
                    <a:pt x="855" y="109"/>
                  </a:lnTo>
                  <a:lnTo>
                    <a:pt x="856" y="112"/>
                  </a:lnTo>
                  <a:lnTo>
                    <a:pt x="858" y="114"/>
                  </a:lnTo>
                  <a:lnTo>
                    <a:pt x="859" y="116"/>
                  </a:lnTo>
                  <a:lnTo>
                    <a:pt x="861" y="118"/>
                  </a:lnTo>
                  <a:lnTo>
                    <a:pt x="862" y="120"/>
                  </a:lnTo>
                  <a:lnTo>
                    <a:pt x="864" y="122"/>
                  </a:lnTo>
                  <a:lnTo>
                    <a:pt x="865" y="124"/>
                  </a:lnTo>
                  <a:lnTo>
                    <a:pt x="867" y="126"/>
                  </a:lnTo>
                  <a:lnTo>
                    <a:pt x="868" y="128"/>
                  </a:lnTo>
                  <a:lnTo>
                    <a:pt x="869" y="130"/>
                  </a:lnTo>
                  <a:lnTo>
                    <a:pt x="870" y="132"/>
                  </a:lnTo>
                  <a:lnTo>
                    <a:pt x="872" y="134"/>
                  </a:lnTo>
                  <a:lnTo>
                    <a:pt x="873" y="136"/>
                  </a:lnTo>
                  <a:lnTo>
                    <a:pt x="874" y="139"/>
                  </a:lnTo>
                  <a:lnTo>
                    <a:pt x="876" y="141"/>
                  </a:lnTo>
                  <a:lnTo>
                    <a:pt x="877" y="143"/>
                  </a:lnTo>
                  <a:lnTo>
                    <a:pt x="878" y="145"/>
                  </a:lnTo>
                  <a:lnTo>
                    <a:pt x="879" y="147"/>
                  </a:lnTo>
                  <a:lnTo>
                    <a:pt x="881" y="150"/>
                  </a:lnTo>
                  <a:lnTo>
                    <a:pt x="882" y="152"/>
                  </a:lnTo>
                  <a:lnTo>
                    <a:pt x="883" y="154"/>
                  </a:lnTo>
                  <a:lnTo>
                    <a:pt x="884" y="157"/>
                  </a:lnTo>
                  <a:lnTo>
                    <a:pt x="886" y="159"/>
                  </a:lnTo>
                  <a:lnTo>
                    <a:pt x="887" y="162"/>
                  </a:lnTo>
                  <a:lnTo>
                    <a:pt x="888" y="164"/>
                  </a:lnTo>
                  <a:lnTo>
                    <a:pt x="889" y="167"/>
                  </a:lnTo>
                  <a:lnTo>
                    <a:pt x="891" y="169"/>
                  </a:lnTo>
                  <a:lnTo>
                    <a:pt x="892" y="171"/>
                  </a:lnTo>
                  <a:lnTo>
                    <a:pt x="893" y="173"/>
                  </a:lnTo>
                  <a:lnTo>
                    <a:pt x="893" y="175"/>
                  </a:lnTo>
                  <a:lnTo>
                    <a:pt x="894" y="176"/>
                  </a:lnTo>
                  <a:lnTo>
                    <a:pt x="894" y="177"/>
                  </a:lnTo>
                  <a:lnTo>
                    <a:pt x="895" y="177"/>
                  </a:lnTo>
                  <a:lnTo>
                    <a:pt x="894" y="177"/>
                  </a:lnTo>
                  <a:lnTo>
                    <a:pt x="894" y="176"/>
                  </a:lnTo>
                  <a:lnTo>
                    <a:pt x="893" y="175"/>
                  </a:lnTo>
                  <a:lnTo>
                    <a:pt x="893" y="173"/>
                  </a:lnTo>
                  <a:lnTo>
                    <a:pt x="892" y="171"/>
                  </a:lnTo>
                  <a:lnTo>
                    <a:pt x="891" y="169"/>
                  </a:lnTo>
                  <a:lnTo>
                    <a:pt x="889" y="167"/>
                  </a:lnTo>
                  <a:lnTo>
                    <a:pt x="888" y="164"/>
                  </a:lnTo>
                  <a:lnTo>
                    <a:pt x="887" y="162"/>
                  </a:lnTo>
                  <a:lnTo>
                    <a:pt x="887" y="159"/>
                  </a:lnTo>
                  <a:lnTo>
                    <a:pt x="886" y="157"/>
                  </a:lnTo>
                  <a:lnTo>
                    <a:pt x="886" y="154"/>
                  </a:lnTo>
                  <a:lnTo>
                    <a:pt x="886" y="152"/>
                  </a:lnTo>
                  <a:lnTo>
                    <a:pt x="886" y="149"/>
                  </a:lnTo>
                  <a:lnTo>
                    <a:pt x="886" y="147"/>
                  </a:lnTo>
                  <a:lnTo>
                    <a:pt x="886" y="144"/>
                  </a:lnTo>
                  <a:lnTo>
                    <a:pt x="887" y="142"/>
                  </a:lnTo>
                  <a:lnTo>
                    <a:pt x="888" y="139"/>
                  </a:lnTo>
                  <a:lnTo>
                    <a:pt x="889" y="137"/>
                  </a:lnTo>
                  <a:lnTo>
                    <a:pt x="890" y="135"/>
                  </a:lnTo>
                  <a:lnTo>
                    <a:pt x="892" y="132"/>
                  </a:lnTo>
                  <a:lnTo>
                    <a:pt x="894" y="130"/>
                  </a:lnTo>
                  <a:lnTo>
                    <a:pt x="896" y="128"/>
                  </a:lnTo>
                  <a:lnTo>
                    <a:pt x="898" y="125"/>
                  </a:lnTo>
                  <a:lnTo>
                    <a:pt x="900" y="123"/>
                  </a:lnTo>
                  <a:lnTo>
                    <a:pt x="902" y="121"/>
                  </a:lnTo>
                  <a:lnTo>
                    <a:pt x="905" y="119"/>
                  </a:lnTo>
                  <a:lnTo>
                    <a:pt x="907" y="117"/>
                  </a:lnTo>
                  <a:lnTo>
                    <a:pt x="910" y="115"/>
                  </a:lnTo>
                  <a:lnTo>
                    <a:pt x="912" y="113"/>
                  </a:lnTo>
                  <a:lnTo>
                    <a:pt x="915" y="112"/>
                  </a:lnTo>
                  <a:lnTo>
                    <a:pt x="918" y="110"/>
                  </a:lnTo>
                  <a:lnTo>
                    <a:pt x="921" y="109"/>
                  </a:lnTo>
                  <a:lnTo>
                    <a:pt x="924" y="107"/>
                  </a:lnTo>
                  <a:lnTo>
                    <a:pt x="927" y="106"/>
                  </a:lnTo>
                  <a:lnTo>
                    <a:pt x="931" y="105"/>
                  </a:lnTo>
                  <a:lnTo>
                    <a:pt x="934" y="104"/>
                  </a:lnTo>
                  <a:lnTo>
                    <a:pt x="937" y="103"/>
                  </a:lnTo>
                  <a:lnTo>
                    <a:pt x="941" y="102"/>
                  </a:lnTo>
                  <a:lnTo>
                    <a:pt x="945" y="101"/>
                  </a:lnTo>
                  <a:lnTo>
                    <a:pt x="948" y="100"/>
                  </a:lnTo>
                  <a:lnTo>
                    <a:pt x="952" y="99"/>
                  </a:lnTo>
                  <a:lnTo>
                    <a:pt x="955" y="99"/>
                  </a:lnTo>
                  <a:lnTo>
                    <a:pt x="959" y="99"/>
                  </a:lnTo>
                  <a:lnTo>
                    <a:pt x="963" y="98"/>
                  </a:lnTo>
                  <a:lnTo>
                    <a:pt x="967" y="98"/>
                  </a:lnTo>
                  <a:lnTo>
                    <a:pt x="970" y="98"/>
                  </a:lnTo>
                  <a:lnTo>
                    <a:pt x="974" y="98"/>
                  </a:lnTo>
                  <a:lnTo>
                    <a:pt x="978" y="98"/>
                  </a:lnTo>
                  <a:lnTo>
                    <a:pt x="982" y="99"/>
                  </a:lnTo>
                  <a:lnTo>
                    <a:pt x="985" y="99"/>
                  </a:lnTo>
                  <a:lnTo>
                    <a:pt x="989" y="99"/>
                  </a:lnTo>
                  <a:lnTo>
                    <a:pt x="993" y="100"/>
                  </a:lnTo>
                  <a:lnTo>
                    <a:pt x="997" y="101"/>
                  </a:lnTo>
                  <a:lnTo>
                    <a:pt x="1001" y="102"/>
                  </a:lnTo>
                  <a:lnTo>
                    <a:pt x="1005" y="103"/>
                  </a:lnTo>
                  <a:lnTo>
                    <a:pt x="1009" y="103"/>
                  </a:lnTo>
                  <a:lnTo>
                    <a:pt x="1012" y="104"/>
                  </a:lnTo>
                  <a:lnTo>
                    <a:pt x="1016" y="105"/>
                  </a:lnTo>
                  <a:lnTo>
                    <a:pt x="1020" y="107"/>
                  </a:lnTo>
                  <a:lnTo>
                    <a:pt x="1023" y="108"/>
                  </a:lnTo>
                  <a:lnTo>
                    <a:pt x="1027" y="109"/>
                  </a:lnTo>
                  <a:lnTo>
                    <a:pt x="1030" y="110"/>
                  </a:lnTo>
                  <a:lnTo>
                    <a:pt x="1034" y="111"/>
                  </a:lnTo>
                  <a:lnTo>
                    <a:pt x="1037" y="112"/>
                  </a:lnTo>
                  <a:lnTo>
                    <a:pt x="1040" y="114"/>
                  </a:lnTo>
                  <a:lnTo>
                    <a:pt x="1044" y="115"/>
                  </a:lnTo>
                  <a:lnTo>
                    <a:pt x="1047" y="116"/>
                  </a:lnTo>
                  <a:lnTo>
                    <a:pt x="1050" y="118"/>
                  </a:lnTo>
                  <a:lnTo>
                    <a:pt x="1053" y="119"/>
                  </a:lnTo>
                  <a:lnTo>
                    <a:pt x="1056" y="120"/>
                  </a:lnTo>
                  <a:lnTo>
                    <a:pt x="1059" y="122"/>
                  </a:lnTo>
                  <a:lnTo>
                    <a:pt x="1062" y="123"/>
                  </a:lnTo>
                  <a:lnTo>
                    <a:pt x="1065" y="125"/>
                  </a:lnTo>
                  <a:lnTo>
                    <a:pt x="1068" y="127"/>
                  </a:lnTo>
                  <a:lnTo>
                    <a:pt x="1070" y="128"/>
                  </a:lnTo>
                  <a:lnTo>
                    <a:pt x="1073" y="130"/>
                  </a:lnTo>
                  <a:lnTo>
                    <a:pt x="1075" y="132"/>
                  </a:lnTo>
                  <a:lnTo>
                    <a:pt x="1078" y="133"/>
                  </a:lnTo>
                  <a:lnTo>
                    <a:pt x="1080" y="135"/>
                  </a:lnTo>
                  <a:lnTo>
                    <a:pt x="1082" y="137"/>
                  </a:lnTo>
                  <a:lnTo>
                    <a:pt x="1084" y="139"/>
                  </a:lnTo>
                  <a:lnTo>
                    <a:pt x="1086" y="141"/>
                  </a:lnTo>
                  <a:lnTo>
                    <a:pt x="1088" y="143"/>
                  </a:lnTo>
                  <a:lnTo>
                    <a:pt x="1090" y="145"/>
                  </a:lnTo>
                  <a:lnTo>
                    <a:pt x="1092" y="147"/>
                  </a:lnTo>
                  <a:lnTo>
                    <a:pt x="1094" y="149"/>
                  </a:lnTo>
                  <a:lnTo>
                    <a:pt x="1095" y="151"/>
                  </a:lnTo>
                  <a:lnTo>
                    <a:pt x="1097" y="153"/>
                  </a:lnTo>
                  <a:lnTo>
                    <a:pt x="1099" y="156"/>
                  </a:lnTo>
                  <a:lnTo>
                    <a:pt x="1101" y="158"/>
                  </a:lnTo>
                  <a:lnTo>
                    <a:pt x="1103" y="161"/>
                  </a:lnTo>
                  <a:lnTo>
                    <a:pt x="1105" y="164"/>
                  </a:lnTo>
                  <a:lnTo>
                    <a:pt x="1107" y="167"/>
                  </a:lnTo>
                  <a:lnTo>
                    <a:pt x="1109" y="170"/>
                  </a:lnTo>
                  <a:lnTo>
                    <a:pt x="1111" y="173"/>
                  </a:lnTo>
                  <a:lnTo>
                    <a:pt x="1113" y="176"/>
                  </a:lnTo>
                  <a:lnTo>
                    <a:pt x="1115" y="179"/>
                  </a:lnTo>
                  <a:lnTo>
                    <a:pt x="1117" y="182"/>
                  </a:lnTo>
                  <a:lnTo>
                    <a:pt x="1120" y="186"/>
                  </a:lnTo>
                  <a:lnTo>
                    <a:pt x="1122" y="190"/>
                  </a:lnTo>
                  <a:lnTo>
                    <a:pt x="1125" y="193"/>
                  </a:lnTo>
                  <a:lnTo>
                    <a:pt x="1127" y="197"/>
                  </a:lnTo>
                  <a:lnTo>
                    <a:pt x="1130" y="201"/>
                  </a:lnTo>
                  <a:lnTo>
                    <a:pt x="1132" y="205"/>
                  </a:lnTo>
                  <a:lnTo>
                    <a:pt x="1134" y="209"/>
                  </a:lnTo>
                  <a:lnTo>
                    <a:pt x="1136" y="213"/>
                  </a:lnTo>
                  <a:lnTo>
                    <a:pt x="1138" y="217"/>
                  </a:lnTo>
                  <a:lnTo>
                    <a:pt x="1140" y="221"/>
                  </a:lnTo>
                  <a:lnTo>
                    <a:pt x="1141" y="225"/>
                  </a:lnTo>
                  <a:lnTo>
                    <a:pt x="1143" y="229"/>
                  </a:lnTo>
                  <a:lnTo>
                    <a:pt x="1144" y="234"/>
                  </a:lnTo>
                  <a:lnTo>
                    <a:pt x="1145" y="238"/>
                  </a:lnTo>
                  <a:lnTo>
                    <a:pt x="1146" y="242"/>
                  </a:lnTo>
                  <a:lnTo>
                    <a:pt x="1147" y="246"/>
                  </a:lnTo>
                  <a:lnTo>
                    <a:pt x="1147" y="250"/>
                  </a:lnTo>
                  <a:lnTo>
                    <a:pt x="1148" y="255"/>
                  </a:lnTo>
                  <a:lnTo>
                    <a:pt x="1148" y="259"/>
                  </a:lnTo>
                  <a:lnTo>
                    <a:pt x="1148" y="263"/>
                  </a:lnTo>
                  <a:lnTo>
                    <a:pt x="1148" y="268"/>
                  </a:lnTo>
                  <a:lnTo>
                    <a:pt x="1148" y="272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48" y="284"/>
                  </a:lnTo>
                  <a:lnTo>
                    <a:pt x="1147" y="287"/>
                  </a:lnTo>
                  <a:lnTo>
                    <a:pt x="1147" y="291"/>
                  </a:lnTo>
                  <a:lnTo>
                    <a:pt x="1147" y="294"/>
                  </a:lnTo>
                  <a:lnTo>
                    <a:pt x="1146" y="297"/>
                  </a:lnTo>
                  <a:lnTo>
                    <a:pt x="1146" y="301"/>
                  </a:lnTo>
                  <a:lnTo>
                    <a:pt x="1145" y="304"/>
                  </a:lnTo>
                  <a:lnTo>
                    <a:pt x="1144" y="307"/>
                  </a:lnTo>
                  <a:lnTo>
                    <a:pt x="1143" y="309"/>
                  </a:lnTo>
                  <a:lnTo>
                    <a:pt x="1142" y="312"/>
                  </a:lnTo>
                  <a:lnTo>
                    <a:pt x="1141" y="315"/>
                  </a:lnTo>
                  <a:lnTo>
                    <a:pt x="1140" y="317"/>
                  </a:lnTo>
                  <a:lnTo>
                    <a:pt x="1139" y="319"/>
                  </a:lnTo>
                  <a:lnTo>
                    <a:pt x="1138" y="321"/>
                  </a:lnTo>
                  <a:lnTo>
                    <a:pt x="1137" y="324"/>
                  </a:lnTo>
                  <a:lnTo>
                    <a:pt x="1136" y="326"/>
                  </a:lnTo>
                  <a:lnTo>
                    <a:pt x="1135" y="328"/>
                  </a:lnTo>
                  <a:lnTo>
                    <a:pt x="1134" y="330"/>
                  </a:lnTo>
                  <a:lnTo>
                    <a:pt x="1132" y="332"/>
                  </a:lnTo>
                  <a:lnTo>
                    <a:pt x="1131" y="334"/>
                  </a:lnTo>
                  <a:lnTo>
                    <a:pt x="1130" y="335"/>
                  </a:lnTo>
                  <a:lnTo>
                    <a:pt x="1128" y="337"/>
                  </a:lnTo>
                  <a:lnTo>
                    <a:pt x="1127" y="339"/>
                  </a:lnTo>
                  <a:lnTo>
                    <a:pt x="1126" y="341"/>
                  </a:lnTo>
                  <a:lnTo>
                    <a:pt x="1124" y="342"/>
                  </a:lnTo>
                  <a:lnTo>
                    <a:pt x="1123" y="344"/>
                  </a:lnTo>
                  <a:lnTo>
                    <a:pt x="1122" y="345"/>
                  </a:lnTo>
                  <a:lnTo>
                    <a:pt x="1120" y="346"/>
                  </a:lnTo>
                  <a:lnTo>
                    <a:pt x="1119" y="348"/>
                  </a:lnTo>
                  <a:lnTo>
                    <a:pt x="1117" y="349"/>
                  </a:lnTo>
                  <a:lnTo>
                    <a:pt x="1116" y="349"/>
                  </a:lnTo>
                  <a:lnTo>
                    <a:pt x="1114" y="350"/>
                  </a:lnTo>
                  <a:lnTo>
                    <a:pt x="1112" y="350"/>
                  </a:lnTo>
                  <a:lnTo>
                    <a:pt x="1110" y="350"/>
                  </a:lnTo>
                  <a:lnTo>
                    <a:pt x="1109" y="349"/>
                  </a:lnTo>
                  <a:lnTo>
                    <a:pt x="1107" y="349"/>
                  </a:lnTo>
                  <a:lnTo>
                    <a:pt x="1105" y="348"/>
                  </a:lnTo>
                  <a:lnTo>
                    <a:pt x="1103" y="347"/>
                  </a:lnTo>
                  <a:lnTo>
                    <a:pt x="1101" y="346"/>
                  </a:lnTo>
                  <a:lnTo>
                    <a:pt x="1099" y="344"/>
                  </a:lnTo>
                  <a:lnTo>
                    <a:pt x="1097" y="342"/>
                  </a:lnTo>
                  <a:lnTo>
                    <a:pt x="1094" y="340"/>
                  </a:lnTo>
                  <a:lnTo>
                    <a:pt x="1092" y="337"/>
                  </a:lnTo>
                  <a:lnTo>
                    <a:pt x="1090" y="335"/>
                  </a:lnTo>
                  <a:lnTo>
                    <a:pt x="1088" y="332"/>
                  </a:lnTo>
                  <a:lnTo>
                    <a:pt x="1086" y="330"/>
                  </a:lnTo>
                  <a:lnTo>
                    <a:pt x="1084" y="328"/>
                  </a:lnTo>
                  <a:lnTo>
                    <a:pt x="1083" y="326"/>
                  </a:lnTo>
                  <a:lnTo>
                    <a:pt x="1082" y="325"/>
                  </a:lnTo>
                  <a:lnTo>
                    <a:pt x="1081" y="324"/>
                  </a:lnTo>
                  <a:lnTo>
                    <a:pt x="1081" y="323"/>
                  </a:lnTo>
                  <a:lnTo>
                    <a:pt x="1081" y="324"/>
                  </a:lnTo>
                  <a:lnTo>
                    <a:pt x="1082" y="325"/>
                  </a:lnTo>
                  <a:lnTo>
                    <a:pt x="1083" y="326"/>
                  </a:lnTo>
                  <a:lnTo>
                    <a:pt x="1085" y="327"/>
                  </a:lnTo>
                  <a:lnTo>
                    <a:pt x="1086" y="329"/>
                  </a:lnTo>
                  <a:lnTo>
                    <a:pt x="1088" y="331"/>
                  </a:lnTo>
                  <a:lnTo>
                    <a:pt x="1091" y="334"/>
                  </a:lnTo>
                  <a:lnTo>
                    <a:pt x="1093" y="337"/>
                  </a:lnTo>
                  <a:lnTo>
                    <a:pt x="1095" y="340"/>
                  </a:lnTo>
                  <a:lnTo>
                    <a:pt x="1098" y="343"/>
                  </a:lnTo>
                  <a:lnTo>
                    <a:pt x="1100" y="346"/>
                  </a:lnTo>
                  <a:lnTo>
                    <a:pt x="1102" y="350"/>
                  </a:lnTo>
                  <a:lnTo>
                    <a:pt x="1104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0" y="367"/>
                  </a:lnTo>
                  <a:lnTo>
                    <a:pt x="1112" y="372"/>
                  </a:lnTo>
                  <a:lnTo>
                    <a:pt x="1114" y="377"/>
                  </a:lnTo>
                  <a:lnTo>
                    <a:pt x="1116" y="382"/>
                  </a:lnTo>
                  <a:lnTo>
                    <a:pt x="1118" y="388"/>
                  </a:lnTo>
                  <a:lnTo>
                    <a:pt x="1120" y="393"/>
                  </a:lnTo>
                  <a:lnTo>
                    <a:pt x="1122" y="399"/>
                  </a:lnTo>
                  <a:lnTo>
                    <a:pt x="1123" y="405"/>
                  </a:lnTo>
                  <a:lnTo>
                    <a:pt x="1125" y="412"/>
                  </a:lnTo>
                  <a:lnTo>
                    <a:pt x="1126" y="418"/>
                  </a:lnTo>
                  <a:lnTo>
                    <a:pt x="1127" y="424"/>
                  </a:lnTo>
                  <a:lnTo>
                    <a:pt x="1128" y="429"/>
                  </a:lnTo>
                  <a:lnTo>
                    <a:pt x="1129" y="435"/>
                  </a:lnTo>
                  <a:lnTo>
                    <a:pt x="1130" y="441"/>
                  </a:lnTo>
                  <a:lnTo>
                    <a:pt x="1130" y="446"/>
                  </a:lnTo>
                  <a:lnTo>
                    <a:pt x="1131" y="452"/>
                  </a:lnTo>
                  <a:lnTo>
                    <a:pt x="1131" y="457"/>
                  </a:lnTo>
                  <a:lnTo>
                    <a:pt x="1131" y="462"/>
                  </a:lnTo>
                  <a:lnTo>
                    <a:pt x="1130" y="467"/>
                  </a:lnTo>
                  <a:lnTo>
                    <a:pt x="1130" y="472"/>
                  </a:lnTo>
                  <a:lnTo>
                    <a:pt x="1129" y="477"/>
                  </a:lnTo>
                  <a:lnTo>
                    <a:pt x="1129" y="481"/>
                  </a:lnTo>
                  <a:lnTo>
                    <a:pt x="1128" y="486"/>
                  </a:lnTo>
                  <a:lnTo>
                    <a:pt x="1126" y="490"/>
                  </a:lnTo>
                  <a:lnTo>
                    <a:pt x="1125" y="495"/>
                  </a:lnTo>
                  <a:lnTo>
                    <a:pt x="1124" y="499"/>
                  </a:lnTo>
                  <a:lnTo>
                    <a:pt x="1122" y="503"/>
                  </a:lnTo>
                  <a:lnTo>
                    <a:pt x="1121" y="507"/>
                  </a:lnTo>
                  <a:lnTo>
                    <a:pt x="1119" y="511"/>
                  </a:lnTo>
                  <a:lnTo>
                    <a:pt x="1118" y="515"/>
                  </a:lnTo>
                  <a:lnTo>
                    <a:pt x="1116" y="519"/>
                  </a:lnTo>
                  <a:lnTo>
                    <a:pt x="1114" y="523"/>
                  </a:lnTo>
                  <a:lnTo>
                    <a:pt x="1113" y="527"/>
                  </a:lnTo>
                  <a:lnTo>
                    <a:pt x="1111" y="531"/>
                  </a:lnTo>
                  <a:lnTo>
                    <a:pt x="1109" y="534"/>
                  </a:lnTo>
                  <a:lnTo>
                    <a:pt x="1107" y="538"/>
                  </a:lnTo>
                  <a:lnTo>
                    <a:pt x="1105" y="542"/>
                  </a:lnTo>
                  <a:lnTo>
                    <a:pt x="1103" y="545"/>
                  </a:lnTo>
                  <a:lnTo>
                    <a:pt x="1101" y="548"/>
                  </a:lnTo>
                  <a:lnTo>
                    <a:pt x="1098" y="552"/>
                  </a:lnTo>
                  <a:lnTo>
                    <a:pt x="1096" y="555"/>
                  </a:lnTo>
                  <a:lnTo>
                    <a:pt x="1094" y="558"/>
                  </a:lnTo>
                  <a:lnTo>
                    <a:pt x="1091" y="562"/>
                  </a:lnTo>
                  <a:lnTo>
                    <a:pt x="1089" y="565"/>
                  </a:lnTo>
                  <a:lnTo>
                    <a:pt x="1086" y="568"/>
                  </a:lnTo>
                  <a:lnTo>
                    <a:pt x="1083" y="571"/>
                  </a:lnTo>
                  <a:lnTo>
                    <a:pt x="1081" y="574"/>
                  </a:lnTo>
                  <a:lnTo>
                    <a:pt x="1078" y="577"/>
                  </a:lnTo>
                  <a:lnTo>
                    <a:pt x="1075" y="579"/>
                  </a:lnTo>
                  <a:lnTo>
                    <a:pt x="1072" y="582"/>
                  </a:lnTo>
                  <a:lnTo>
                    <a:pt x="1069" y="585"/>
                  </a:lnTo>
                  <a:lnTo>
                    <a:pt x="1066" y="588"/>
                  </a:lnTo>
                  <a:lnTo>
                    <a:pt x="1063" y="590"/>
                  </a:lnTo>
                  <a:lnTo>
                    <a:pt x="1059" y="593"/>
                  </a:lnTo>
                  <a:lnTo>
                    <a:pt x="1056" y="595"/>
                  </a:lnTo>
                  <a:lnTo>
                    <a:pt x="1052" y="597"/>
                  </a:lnTo>
                  <a:lnTo>
                    <a:pt x="1049" y="600"/>
                  </a:lnTo>
                  <a:lnTo>
                    <a:pt x="1045" y="602"/>
                  </a:lnTo>
                  <a:lnTo>
                    <a:pt x="1042" y="604"/>
                  </a:lnTo>
                  <a:lnTo>
                    <a:pt x="1038" y="606"/>
                  </a:lnTo>
                  <a:lnTo>
                    <a:pt x="1034" y="608"/>
                  </a:lnTo>
                  <a:lnTo>
                    <a:pt x="1031" y="610"/>
                  </a:lnTo>
                  <a:lnTo>
                    <a:pt x="1027" y="612"/>
                  </a:lnTo>
                  <a:lnTo>
                    <a:pt x="1023" y="614"/>
                  </a:lnTo>
                  <a:lnTo>
                    <a:pt x="1020" y="616"/>
                  </a:lnTo>
                  <a:lnTo>
                    <a:pt x="1016" y="618"/>
                  </a:lnTo>
                  <a:lnTo>
                    <a:pt x="1012" y="619"/>
                  </a:lnTo>
                  <a:lnTo>
                    <a:pt x="1008" y="621"/>
                  </a:lnTo>
                  <a:lnTo>
                    <a:pt x="1004" y="623"/>
                  </a:lnTo>
                  <a:lnTo>
                    <a:pt x="1000" y="624"/>
                  </a:lnTo>
                  <a:lnTo>
                    <a:pt x="996" y="626"/>
                  </a:lnTo>
                  <a:lnTo>
                    <a:pt x="992" y="627"/>
                  </a:lnTo>
                  <a:lnTo>
                    <a:pt x="988" y="628"/>
                  </a:lnTo>
                  <a:lnTo>
                    <a:pt x="984" y="629"/>
                  </a:lnTo>
                  <a:lnTo>
                    <a:pt x="981" y="630"/>
                  </a:lnTo>
                  <a:lnTo>
                    <a:pt x="977" y="632"/>
                  </a:lnTo>
                  <a:lnTo>
                    <a:pt x="973" y="632"/>
                  </a:lnTo>
                  <a:lnTo>
                    <a:pt x="970" y="633"/>
                  </a:lnTo>
                  <a:lnTo>
                    <a:pt x="966" y="634"/>
                  </a:lnTo>
                  <a:lnTo>
                    <a:pt x="963" y="635"/>
                  </a:lnTo>
                  <a:lnTo>
                    <a:pt x="959" y="635"/>
                  </a:lnTo>
                  <a:lnTo>
                    <a:pt x="956" y="636"/>
                  </a:lnTo>
                  <a:lnTo>
                    <a:pt x="952" y="636"/>
                  </a:lnTo>
                  <a:lnTo>
                    <a:pt x="949" y="636"/>
                  </a:lnTo>
                  <a:lnTo>
                    <a:pt x="946" y="637"/>
                  </a:lnTo>
                  <a:lnTo>
                    <a:pt x="943" y="637"/>
                  </a:lnTo>
                  <a:lnTo>
                    <a:pt x="940" y="637"/>
                  </a:lnTo>
                  <a:lnTo>
                    <a:pt x="937" y="637"/>
                  </a:lnTo>
                  <a:lnTo>
                    <a:pt x="934" y="637"/>
                  </a:lnTo>
                  <a:lnTo>
                    <a:pt x="932" y="637"/>
                  </a:lnTo>
                  <a:lnTo>
                    <a:pt x="930" y="636"/>
                  </a:lnTo>
                  <a:lnTo>
                    <a:pt x="928" y="636"/>
                  </a:lnTo>
                  <a:lnTo>
                    <a:pt x="927" y="636"/>
                  </a:lnTo>
                  <a:lnTo>
                    <a:pt x="926" y="636"/>
                  </a:lnTo>
                  <a:lnTo>
                    <a:pt x="925" y="636"/>
                  </a:lnTo>
                  <a:lnTo>
                    <a:pt x="926" y="636"/>
                  </a:lnTo>
                  <a:lnTo>
                    <a:pt x="927" y="636"/>
                  </a:lnTo>
                  <a:lnTo>
                    <a:pt x="928" y="636"/>
                  </a:lnTo>
                  <a:lnTo>
                    <a:pt x="930" y="636"/>
                  </a:lnTo>
                  <a:lnTo>
                    <a:pt x="932" y="637"/>
                  </a:lnTo>
                  <a:lnTo>
                    <a:pt x="934" y="637"/>
                  </a:lnTo>
                  <a:lnTo>
                    <a:pt x="937" y="637"/>
                  </a:lnTo>
                  <a:lnTo>
                    <a:pt x="940" y="637"/>
                  </a:lnTo>
                  <a:lnTo>
                    <a:pt x="942" y="637"/>
                  </a:lnTo>
                  <a:lnTo>
                    <a:pt x="944" y="638"/>
                  </a:lnTo>
                  <a:lnTo>
                    <a:pt x="946" y="638"/>
                  </a:lnTo>
                  <a:lnTo>
                    <a:pt x="948" y="639"/>
                  </a:lnTo>
                  <a:lnTo>
                    <a:pt x="949" y="640"/>
                  </a:lnTo>
                  <a:lnTo>
                    <a:pt x="950" y="641"/>
                  </a:lnTo>
                  <a:lnTo>
                    <a:pt x="951" y="642"/>
                  </a:lnTo>
                  <a:lnTo>
                    <a:pt x="951" y="643"/>
                  </a:lnTo>
                  <a:lnTo>
                    <a:pt x="951" y="645"/>
                  </a:lnTo>
                  <a:lnTo>
                    <a:pt x="951" y="646"/>
                  </a:lnTo>
                  <a:lnTo>
                    <a:pt x="951" y="648"/>
                  </a:lnTo>
                  <a:lnTo>
                    <a:pt x="950" y="650"/>
                  </a:lnTo>
                  <a:lnTo>
                    <a:pt x="949" y="652"/>
                  </a:lnTo>
                  <a:lnTo>
                    <a:pt x="947" y="654"/>
                  </a:lnTo>
                  <a:lnTo>
                    <a:pt x="946" y="656"/>
                  </a:lnTo>
                  <a:lnTo>
                    <a:pt x="944" y="659"/>
                  </a:lnTo>
                  <a:lnTo>
                    <a:pt x="942" y="661"/>
                  </a:lnTo>
                  <a:lnTo>
                    <a:pt x="939" y="663"/>
                  </a:lnTo>
                  <a:lnTo>
                    <a:pt x="937" y="666"/>
                  </a:lnTo>
                  <a:lnTo>
                    <a:pt x="935" y="668"/>
                  </a:lnTo>
                  <a:lnTo>
                    <a:pt x="932" y="671"/>
                  </a:lnTo>
                  <a:lnTo>
                    <a:pt x="930" y="673"/>
                  </a:lnTo>
                  <a:lnTo>
                    <a:pt x="927" y="676"/>
                  </a:lnTo>
                  <a:lnTo>
                    <a:pt x="924" y="678"/>
                  </a:lnTo>
                  <a:lnTo>
                    <a:pt x="921" y="681"/>
                  </a:lnTo>
                  <a:lnTo>
                    <a:pt x="918" y="683"/>
                  </a:lnTo>
                  <a:lnTo>
                    <a:pt x="915" y="686"/>
                  </a:lnTo>
                  <a:lnTo>
                    <a:pt x="912" y="689"/>
                  </a:lnTo>
                  <a:lnTo>
                    <a:pt x="908" y="691"/>
                  </a:lnTo>
                  <a:lnTo>
                    <a:pt x="905" y="694"/>
                  </a:lnTo>
                  <a:lnTo>
                    <a:pt x="901" y="697"/>
                  </a:lnTo>
                  <a:lnTo>
                    <a:pt x="897" y="699"/>
                  </a:lnTo>
                  <a:lnTo>
                    <a:pt x="894" y="702"/>
                  </a:lnTo>
                  <a:lnTo>
                    <a:pt x="890" y="704"/>
                  </a:lnTo>
                  <a:lnTo>
                    <a:pt x="887" y="706"/>
                  </a:lnTo>
                  <a:lnTo>
                    <a:pt x="883" y="708"/>
                  </a:lnTo>
                  <a:lnTo>
                    <a:pt x="880" y="710"/>
                  </a:lnTo>
                  <a:lnTo>
                    <a:pt x="876" y="711"/>
                  </a:lnTo>
                  <a:lnTo>
                    <a:pt x="873" y="713"/>
                  </a:lnTo>
                  <a:lnTo>
                    <a:pt x="870" y="714"/>
                  </a:lnTo>
                  <a:lnTo>
                    <a:pt x="866" y="715"/>
                  </a:lnTo>
                  <a:lnTo>
                    <a:pt x="863" y="716"/>
                  </a:lnTo>
                  <a:lnTo>
                    <a:pt x="860" y="717"/>
                  </a:lnTo>
                  <a:lnTo>
                    <a:pt x="857" y="717"/>
                  </a:lnTo>
                  <a:lnTo>
                    <a:pt x="853" y="718"/>
                  </a:lnTo>
                  <a:lnTo>
                    <a:pt x="850" y="718"/>
                  </a:lnTo>
                  <a:lnTo>
                    <a:pt x="847" y="718"/>
                  </a:lnTo>
                  <a:lnTo>
                    <a:pt x="844" y="718"/>
                  </a:lnTo>
                  <a:lnTo>
                    <a:pt x="841" y="718"/>
                  </a:lnTo>
                  <a:lnTo>
                    <a:pt x="838" y="718"/>
                  </a:lnTo>
                  <a:lnTo>
                    <a:pt x="835" y="717"/>
                  </a:lnTo>
                  <a:lnTo>
                    <a:pt x="832" y="717"/>
                  </a:lnTo>
                  <a:lnTo>
                    <a:pt x="829" y="716"/>
                  </a:lnTo>
                  <a:lnTo>
                    <a:pt x="826" y="716"/>
                  </a:lnTo>
                  <a:lnTo>
                    <a:pt x="823" y="715"/>
                  </a:lnTo>
                  <a:lnTo>
                    <a:pt x="820" y="715"/>
                  </a:lnTo>
                  <a:lnTo>
                    <a:pt x="817" y="714"/>
                  </a:lnTo>
                  <a:lnTo>
                    <a:pt x="815" y="713"/>
                  </a:lnTo>
                  <a:lnTo>
                    <a:pt x="812" y="712"/>
                  </a:lnTo>
                  <a:lnTo>
                    <a:pt x="809" y="711"/>
                  </a:lnTo>
                  <a:lnTo>
                    <a:pt x="806" y="710"/>
                  </a:lnTo>
                  <a:lnTo>
                    <a:pt x="803" y="709"/>
                  </a:lnTo>
                  <a:lnTo>
                    <a:pt x="800" y="707"/>
                  </a:lnTo>
                  <a:lnTo>
                    <a:pt x="797" y="706"/>
                  </a:lnTo>
                  <a:lnTo>
                    <a:pt x="794" y="704"/>
                  </a:lnTo>
                  <a:lnTo>
                    <a:pt x="791" y="703"/>
                  </a:lnTo>
                  <a:lnTo>
                    <a:pt x="789" y="701"/>
                  </a:lnTo>
                  <a:lnTo>
                    <a:pt x="786" y="699"/>
                  </a:lnTo>
                  <a:lnTo>
                    <a:pt x="783" y="697"/>
                  </a:lnTo>
                  <a:lnTo>
                    <a:pt x="781" y="696"/>
                  </a:lnTo>
                  <a:lnTo>
                    <a:pt x="778" y="693"/>
                  </a:lnTo>
                  <a:lnTo>
                    <a:pt x="776" y="691"/>
                  </a:lnTo>
                  <a:lnTo>
                    <a:pt x="773" y="689"/>
                  </a:lnTo>
                  <a:lnTo>
                    <a:pt x="771" y="687"/>
                  </a:lnTo>
                  <a:lnTo>
                    <a:pt x="769" y="684"/>
                  </a:lnTo>
                  <a:lnTo>
                    <a:pt x="766" y="682"/>
                  </a:lnTo>
                  <a:lnTo>
                    <a:pt x="764" y="679"/>
                  </a:lnTo>
                  <a:lnTo>
                    <a:pt x="762" y="676"/>
                  </a:lnTo>
                  <a:lnTo>
                    <a:pt x="760" y="673"/>
                  </a:lnTo>
                  <a:lnTo>
                    <a:pt x="758" y="670"/>
                  </a:lnTo>
                  <a:lnTo>
                    <a:pt x="756" y="668"/>
                  </a:lnTo>
                  <a:lnTo>
                    <a:pt x="755" y="665"/>
                  </a:lnTo>
                  <a:lnTo>
                    <a:pt x="754" y="662"/>
                  </a:lnTo>
                  <a:lnTo>
                    <a:pt x="753" y="660"/>
                  </a:lnTo>
                  <a:lnTo>
                    <a:pt x="752" y="657"/>
                  </a:lnTo>
                  <a:lnTo>
                    <a:pt x="752" y="655"/>
                  </a:lnTo>
                  <a:lnTo>
                    <a:pt x="752" y="652"/>
                  </a:lnTo>
                  <a:lnTo>
                    <a:pt x="752" y="650"/>
                  </a:lnTo>
                  <a:lnTo>
                    <a:pt x="752" y="647"/>
                  </a:lnTo>
                  <a:lnTo>
                    <a:pt x="753" y="645"/>
                  </a:lnTo>
                  <a:lnTo>
                    <a:pt x="754" y="643"/>
                  </a:lnTo>
                  <a:lnTo>
                    <a:pt x="755" y="641"/>
                  </a:lnTo>
                  <a:lnTo>
                    <a:pt x="756" y="639"/>
                  </a:lnTo>
                  <a:lnTo>
                    <a:pt x="758" y="637"/>
                  </a:lnTo>
                  <a:lnTo>
                    <a:pt x="760" y="635"/>
                  </a:lnTo>
                  <a:lnTo>
                    <a:pt x="762" y="633"/>
                  </a:lnTo>
                  <a:lnTo>
                    <a:pt x="764" y="632"/>
                  </a:lnTo>
                  <a:lnTo>
                    <a:pt x="765" y="630"/>
                  </a:lnTo>
                  <a:lnTo>
                    <a:pt x="766" y="629"/>
                  </a:lnTo>
                  <a:lnTo>
                    <a:pt x="767" y="628"/>
                  </a:lnTo>
                  <a:lnTo>
                    <a:pt x="768" y="628"/>
                  </a:lnTo>
                  <a:lnTo>
                    <a:pt x="768" y="627"/>
                  </a:lnTo>
                  <a:lnTo>
                    <a:pt x="768" y="628"/>
                  </a:lnTo>
                  <a:lnTo>
                    <a:pt x="767" y="628"/>
                  </a:lnTo>
                  <a:lnTo>
                    <a:pt x="766" y="629"/>
                  </a:lnTo>
                  <a:lnTo>
                    <a:pt x="765" y="630"/>
                  </a:lnTo>
                  <a:lnTo>
                    <a:pt x="764" y="632"/>
                  </a:lnTo>
                  <a:lnTo>
                    <a:pt x="762" y="633"/>
                  </a:lnTo>
                  <a:lnTo>
                    <a:pt x="760" y="635"/>
                  </a:lnTo>
                  <a:lnTo>
                    <a:pt x="758" y="637"/>
                  </a:lnTo>
                  <a:lnTo>
                    <a:pt x="756" y="639"/>
                  </a:lnTo>
                  <a:lnTo>
                    <a:pt x="754" y="641"/>
                  </a:lnTo>
                  <a:lnTo>
                    <a:pt x="751" y="643"/>
                  </a:lnTo>
                  <a:lnTo>
                    <a:pt x="749" y="645"/>
                  </a:lnTo>
                  <a:lnTo>
                    <a:pt x="746" y="647"/>
                  </a:lnTo>
                  <a:lnTo>
                    <a:pt x="744" y="649"/>
                  </a:lnTo>
                  <a:lnTo>
                    <a:pt x="741" y="651"/>
                  </a:lnTo>
                  <a:lnTo>
                    <a:pt x="738" y="653"/>
                  </a:lnTo>
                  <a:lnTo>
                    <a:pt x="735" y="655"/>
                  </a:lnTo>
                  <a:lnTo>
                    <a:pt x="732" y="657"/>
                  </a:lnTo>
                  <a:lnTo>
                    <a:pt x="729" y="659"/>
                  </a:lnTo>
                  <a:lnTo>
                    <a:pt x="726" y="661"/>
                  </a:lnTo>
                  <a:lnTo>
                    <a:pt x="723" y="664"/>
                  </a:lnTo>
                  <a:lnTo>
                    <a:pt x="720" y="666"/>
                  </a:lnTo>
                  <a:lnTo>
                    <a:pt x="716" y="668"/>
                  </a:lnTo>
                  <a:lnTo>
                    <a:pt x="713" y="670"/>
                  </a:lnTo>
                  <a:lnTo>
                    <a:pt x="709" y="672"/>
                  </a:lnTo>
                  <a:lnTo>
                    <a:pt x="706" y="674"/>
                  </a:lnTo>
                  <a:lnTo>
                    <a:pt x="702" y="676"/>
                  </a:lnTo>
                  <a:lnTo>
                    <a:pt x="698" y="678"/>
                  </a:lnTo>
                  <a:lnTo>
                    <a:pt x="694" y="680"/>
                  </a:lnTo>
                  <a:lnTo>
                    <a:pt x="690" y="682"/>
                  </a:lnTo>
                  <a:lnTo>
                    <a:pt x="686" y="684"/>
                  </a:lnTo>
                  <a:lnTo>
                    <a:pt x="681" y="686"/>
                  </a:lnTo>
                  <a:lnTo>
                    <a:pt x="677" y="688"/>
                  </a:lnTo>
                  <a:lnTo>
                    <a:pt x="672" y="689"/>
                  </a:lnTo>
                  <a:lnTo>
                    <a:pt x="668" y="691"/>
                  </a:lnTo>
                  <a:lnTo>
                    <a:pt x="663" y="692"/>
                  </a:lnTo>
                  <a:lnTo>
                    <a:pt x="658" y="694"/>
                  </a:lnTo>
                  <a:lnTo>
                    <a:pt x="653" y="695"/>
                  </a:lnTo>
                  <a:lnTo>
                    <a:pt x="648" y="697"/>
                  </a:lnTo>
                  <a:lnTo>
                    <a:pt x="643" y="698"/>
                  </a:lnTo>
                  <a:lnTo>
                    <a:pt x="638" y="699"/>
                  </a:lnTo>
                  <a:lnTo>
                    <a:pt x="633" y="700"/>
                  </a:lnTo>
                  <a:lnTo>
                    <a:pt x="628" y="701"/>
                  </a:lnTo>
                  <a:lnTo>
                    <a:pt x="623" y="702"/>
                  </a:lnTo>
                  <a:lnTo>
                    <a:pt x="619" y="702"/>
                  </a:lnTo>
                  <a:lnTo>
                    <a:pt x="614" y="703"/>
                  </a:lnTo>
                  <a:lnTo>
                    <a:pt x="610" y="703"/>
                  </a:lnTo>
                  <a:lnTo>
                    <a:pt x="606" y="704"/>
                  </a:lnTo>
                  <a:lnTo>
                    <a:pt x="602" y="704"/>
                  </a:lnTo>
                  <a:lnTo>
                    <a:pt x="598" y="704"/>
                  </a:lnTo>
                  <a:lnTo>
                    <a:pt x="594" y="704"/>
                  </a:lnTo>
                  <a:lnTo>
                    <a:pt x="590" y="704"/>
                  </a:lnTo>
                  <a:lnTo>
                    <a:pt x="586" y="704"/>
                  </a:lnTo>
                  <a:lnTo>
                    <a:pt x="583" y="703"/>
                  </a:lnTo>
                  <a:lnTo>
                    <a:pt x="579" y="703"/>
                  </a:lnTo>
                  <a:lnTo>
                    <a:pt x="576" y="702"/>
                  </a:lnTo>
                  <a:lnTo>
                    <a:pt x="572" y="701"/>
                  </a:lnTo>
                  <a:lnTo>
                    <a:pt x="569" y="700"/>
                  </a:lnTo>
                  <a:lnTo>
                    <a:pt x="566" y="699"/>
                  </a:lnTo>
                  <a:lnTo>
                    <a:pt x="562" y="698"/>
                  </a:lnTo>
                  <a:lnTo>
                    <a:pt x="559" y="696"/>
                  </a:lnTo>
                  <a:lnTo>
                    <a:pt x="556" y="695"/>
                  </a:lnTo>
                  <a:lnTo>
                    <a:pt x="553" y="693"/>
                  </a:lnTo>
                  <a:lnTo>
                    <a:pt x="549" y="691"/>
                  </a:lnTo>
                  <a:lnTo>
                    <a:pt x="546" y="689"/>
                  </a:lnTo>
                  <a:lnTo>
                    <a:pt x="543" y="686"/>
                  </a:lnTo>
                  <a:lnTo>
                    <a:pt x="540" y="684"/>
                  </a:lnTo>
                  <a:lnTo>
                    <a:pt x="536" y="681"/>
                  </a:lnTo>
                  <a:lnTo>
                    <a:pt x="533" y="678"/>
                  </a:lnTo>
                  <a:lnTo>
                    <a:pt x="530" y="675"/>
                  </a:lnTo>
                  <a:lnTo>
                    <a:pt x="527" y="672"/>
                  </a:lnTo>
                  <a:lnTo>
                    <a:pt x="524" y="668"/>
                  </a:lnTo>
                  <a:lnTo>
                    <a:pt x="522" y="666"/>
                  </a:lnTo>
                  <a:lnTo>
                    <a:pt x="519" y="663"/>
                  </a:lnTo>
                  <a:lnTo>
                    <a:pt x="518" y="662"/>
                  </a:lnTo>
                  <a:lnTo>
                    <a:pt x="516" y="660"/>
                  </a:lnTo>
                  <a:lnTo>
                    <a:pt x="515" y="659"/>
                  </a:lnTo>
                  <a:lnTo>
                    <a:pt x="515" y="658"/>
                  </a:lnTo>
                  <a:lnTo>
                    <a:pt x="515" y="659"/>
                  </a:lnTo>
                  <a:lnTo>
                    <a:pt x="516" y="660"/>
                  </a:lnTo>
                  <a:lnTo>
                    <a:pt x="518" y="662"/>
                  </a:lnTo>
                  <a:lnTo>
                    <a:pt x="519" y="663"/>
                  </a:lnTo>
                  <a:lnTo>
                    <a:pt x="522" y="666"/>
                  </a:lnTo>
                  <a:lnTo>
                    <a:pt x="524" y="668"/>
                  </a:lnTo>
                  <a:lnTo>
                    <a:pt x="527" y="672"/>
                  </a:lnTo>
                  <a:lnTo>
                    <a:pt x="530" y="675"/>
                  </a:lnTo>
                  <a:lnTo>
                    <a:pt x="532" y="678"/>
                  </a:lnTo>
                  <a:lnTo>
                    <a:pt x="534" y="681"/>
                  </a:lnTo>
                  <a:lnTo>
                    <a:pt x="535" y="683"/>
                  </a:lnTo>
                  <a:lnTo>
                    <a:pt x="536" y="686"/>
                  </a:lnTo>
                  <a:lnTo>
                    <a:pt x="536" y="688"/>
                  </a:lnTo>
                  <a:lnTo>
                    <a:pt x="536" y="691"/>
                  </a:lnTo>
                  <a:lnTo>
                    <a:pt x="535" y="693"/>
                  </a:lnTo>
                  <a:lnTo>
                    <a:pt x="534" y="694"/>
                  </a:lnTo>
                  <a:lnTo>
                    <a:pt x="532" y="696"/>
                  </a:lnTo>
                  <a:lnTo>
                    <a:pt x="530" y="697"/>
                  </a:lnTo>
                  <a:lnTo>
                    <a:pt x="527" y="699"/>
                  </a:lnTo>
                  <a:lnTo>
                    <a:pt x="524" y="700"/>
                  </a:lnTo>
                  <a:lnTo>
                    <a:pt x="520" y="701"/>
                  </a:lnTo>
                  <a:lnTo>
                    <a:pt x="516" y="701"/>
                  </a:lnTo>
                  <a:lnTo>
                    <a:pt x="511" y="702"/>
                  </a:lnTo>
                  <a:lnTo>
                    <a:pt x="505" y="702"/>
                  </a:lnTo>
                  <a:lnTo>
                    <a:pt x="500" y="703"/>
                  </a:lnTo>
                  <a:lnTo>
                    <a:pt x="495" y="703"/>
                  </a:lnTo>
                  <a:lnTo>
                    <a:pt x="490" y="703"/>
                  </a:lnTo>
                  <a:lnTo>
                    <a:pt x="485" y="703"/>
                  </a:lnTo>
                  <a:lnTo>
                    <a:pt x="480" y="703"/>
                  </a:lnTo>
                  <a:lnTo>
                    <a:pt x="475" y="703"/>
                  </a:lnTo>
                  <a:lnTo>
                    <a:pt x="470" y="703"/>
                  </a:lnTo>
                  <a:lnTo>
                    <a:pt x="465" y="703"/>
                  </a:lnTo>
                  <a:lnTo>
                    <a:pt x="460" y="703"/>
                  </a:lnTo>
                  <a:lnTo>
                    <a:pt x="455" y="702"/>
                  </a:lnTo>
                  <a:lnTo>
                    <a:pt x="450" y="702"/>
                  </a:lnTo>
                  <a:lnTo>
                    <a:pt x="446" y="701"/>
                  </a:lnTo>
                  <a:lnTo>
                    <a:pt x="441" y="701"/>
                  </a:lnTo>
                  <a:lnTo>
                    <a:pt x="436" y="700"/>
                  </a:lnTo>
                  <a:lnTo>
                    <a:pt x="431" y="699"/>
                  </a:lnTo>
                  <a:lnTo>
                    <a:pt x="426" y="698"/>
                  </a:lnTo>
                  <a:lnTo>
                    <a:pt x="422" y="697"/>
                  </a:lnTo>
                  <a:lnTo>
                    <a:pt x="417" y="696"/>
                  </a:lnTo>
                  <a:lnTo>
                    <a:pt x="412" y="695"/>
                  </a:lnTo>
                  <a:lnTo>
                    <a:pt x="408" y="694"/>
                  </a:lnTo>
                  <a:lnTo>
                    <a:pt x="403" y="693"/>
                  </a:lnTo>
                  <a:lnTo>
                    <a:pt x="399" y="692"/>
                  </a:lnTo>
                  <a:lnTo>
                    <a:pt x="394" y="690"/>
                  </a:lnTo>
                  <a:lnTo>
                    <a:pt x="390" y="689"/>
                  </a:lnTo>
                  <a:lnTo>
                    <a:pt x="386" y="687"/>
                  </a:lnTo>
                  <a:lnTo>
                    <a:pt x="381" y="685"/>
                  </a:lnTo>
                  <a:lnTo>
                    <a:pt x="377" y="683"/>
                  </a:lnTo>
                  <a:lnTo>
                    <a:pt x="373" y="681"/>
                  </a:lnTo>
                  <a:lnTo>
                    <a:pt x="368" y="679"/>
                  </a:lnTo>
                  <a:lnTo>
                    <a:pt x="364" y="677"/>
                  </a:lnTo>
                  <a:lnTo>
                    <a:pt x="360" y="675"/>
                  </a:lnTo>
                  <a:lnTo>
                    <a:pt x="356" y="673"/>
                  </a:lnTo>
                  <a:lnTo>
                    <a:pt x="352" y="671"/>
                  </a:lnTo>
                  <a:lnTo>
                    <a:pt x="348" y="668"/>
                  </a:lnTo>
                  <a:lnTo>
                    <a:pt x="345" y="666"/>
                  </a:lnTo>
                  <a:lnTo>
                    <a:pt x="341" y="663"/>
                  </a:lnTo>
                  <a:lnTo>
                    <a:pt x="338" y="660"/>
                  </a:lnTo>
                  <a:lnTo>
                    <a:pt x="335" y="658"/>
                  </a:lnTo>
                  <a:lnTo>
                    <a:pt x="331" y="655"/>
                  </a:lnTo>
                  <a:lnTo>
                    <a:pt x="328" y="652"/>
                  </a:lnTo>
                  <a:lnTo>
                    <a:pt x="325" y="649"/>
                  </a:lnTo>
                  <a:lnTo>
                    <a:pt x="323" y="646"/>
                  </a:lnTo>
                  <a:lnTo>
                    <a:pt x="320" y="643"/>
                  </a:lnTo>
                  <a:lnTo>
                    <a:pt x="317" y="640"/>
                  </a:lnTo>
                  <a:lnTo>
                    <a:pt x="315" y="636"/>
                  </a:lnTo>
                  <a:lnTo>
                    <a:pt x="313" y="633"/>
                  </a:lnTo>
                  <a:lnTo>
                    <a:pt x="310" y="630"/>
                  </a:lnTo>
                  <a:lnTo>
                    <a:pt x="308" y="626"/>
                  </a:lnTo>
                  <a:lnTo>
                    <a:pt x="306" y="623"/>
                  </a:lnTo>
                  <a:lnTo>
                    <a:pt x="304" y="620"/>
                  </a:lnTo>
                  <a:lnTo>
                    <a:pt x="303" y="616"/>
                  </a:lnTo>
                  <a:lnTo>
                    <a:pt x="301" y="613"/>
                  </a:lnTo>
                  <a:lnTo>
                    <a:pt x="300" y="610"/>
                  </a:lnTo>
                  <a:lnTo>
                    <a:pt x="298" y="607"/>
                  </a:lnTo>
                  <a:lnTo>
                    <a:pt x="297" y="605"/>
                  </a:lnTo>
                  <a:lnTo>
                    <a:pt x="296" y="602"/>
                  </a:lnTo>
                  <a:lnTo>
                    <a:pt x="295" y="599"/>
                  </a:lnTo>
                  <a:lnTo>
                    <a:pt x="294" y="597"/>
                  </a:lnTo>
                  <a:lnTo>
                    <a:pt x="294" y="594"/>
                  </a:lnTo>
                  <a:lnTo>
                    <a:pt x="293" y="592"/>
                  </a:lnTo>
                  <a:lnTo>
                    <a:pt x="293" y="589"/>
                  </a:lnTo>
                  <a:lnTo>
                    <a:pt x="293" y="587"/>
                  </a:lnTo>
                  <a:lnTo>
                    <a:pt x="292" y="585"/>
                  </a:lnTo>
                  <a:lnTo>
                    <a:pt x="292" y="583"/>
                  </a:lnTo>
                  <a:lnTo>
                    <a:pt x="292" y="581"/>
                  </a:lnTo>
                  <a:lnTo>
                    <a:pt x="292" y="580"/>
                  </a:lnTo>
                  <a:lnTo>
                    <a:pt x="292" y="579"/>
                  </a:lnTo>
                  <a:lnTo>
                    <a:pt x="292" y="578"/>
                  </a:lnTo>
                  <a:lnTo>
                    <a:pt x="292" y="577"/>
                  </a:lnTo>
                  <a:lnTo>
                    <a:pt x="292" y="576"/>
                  </a:lnTo>
                  <a:lnTo>
                    <a:pt x="292" y="577"/>
                  </a:lnTo>
                  <a:lnTo>
                    <a:pt x="292" y="578"/>
                  </a:lnTo>
                  <a:lnTo>
                    <a:pt x="292" y="579"/>
                  </a:lnTo>
                  <a:lnTo>
                    <a:pt x="292" y="580"/>
                  </a:lnTo>
                  <a:lnTo>
                    <a:pt x="292" y="581"/>
                  </a:lnTo>
                  <a:lnTo>
                    <a:pt x="292" y="583"/>
                  </a:lnTo>
                  <a:lnTo>
                    <a:pt x="292" y="585"/>
                  </a:lnTo>
                  <a:lnTo>
                    <a:pt x="292" y="587"/>
                  </a:lnTo>
                  <a:lnTo>
                    <a:pt x="292" y="589"/>
                  </a:lnTo>
                  <a:lnTo>
                    <a:pt x="292" y="591"/>
                  </a:lnTo>
                  <a:lnTo>
                    <a:pt x="292" y="594"/>
                  </a:lnTo>
                  <a:lnTo>
                    <a:pt x="291" y="596"/>
                  </a:lnTo>
                  <a:lnTo>
                    <a:pt x="290" y="598"/>
                  </a:lnTo>
                  <a:lnTo>
                    <a:pt x="289" y="600"/>
                  </a:lnTo>
                  <a:lnTo>
                    <a:pt x="288" y="603"/>
                  </a:lnTo>
                  <a:lnTo>
                    <a:pt x="287" y="605"/>
                  </a:lnTo>
                  <a:lnTo>
                    <a:pt x="285" y="607"/>
                  </a:lnTo>
                  <a:lnTo>
                    <a:pt x="284" y="610"/>
                  </a:lnTo>
                  <a:lnTo>
                    <a:pt x="282" y="612"/>
                  </a:lnTo>
                  <a:lnTo>
                    <a:pt x="280" y="614"/>
                  </a:lnTo>
                  <a:lnTo>
                    <a:pt x="278" y="617"/>
                  </a:lnTo>
                  <a:lnTo>
                    <a:pt x="276" y="619"/>
                  </a:lnTo>
                  <a:lnTo>
                    <a:pt x="274" y="622"/>
                  </a:lnTo>
                  <a:lnTo>
                    <a:pt x="271" y="624"/>
                  </a:lnTo>
                  <a:lnTo>
                    <a:pt x="269" y="626"/>
                  </a:lnTo>
                  <a:lnTo>
                    <a:pt x="266" y="628"/>
                  </a:lnTo>
                  <a:lnTo>
                    <a:pt x="263" y="631"/>
                  </a:lnTo>
                  <a:lnTo>
                    <a:pt x="260" y="632"/>
                  </a:lnTo>
                  <a:lnTo>
                    <a:pt x="257" y="634"/>
                  </a:lnTo>
                  <a:lnTo>
                    <a:pt x="254" y="636"/>
                  </a:lnTo>
                  <a:lnTo>
                    <a:pt x="251" y="638"/>
                  </a:lnTo>
                  <a:lnTo>
                    <a:pt x="248" y="639"/>
                  </a:lnTo>
                  <a:lnTo>
                    <a:pt x="244" y="641"/>
                  </a:lnTo>
                  <a:lnTo>
                    <a:pt x="241" y="642"/>
                  </a:lnTo>
                  <a:lnTo>
                    <a:pt x="237" y="643"/>
                  </a:lnTo>
                  <a:lnTo>
                    <a:pt x="233" y="645"/>
                  </a:lnTo>
                  <a:lnTo>
                    <a:pt x="229" y="646"/>
                  </a:lnTo>
                  <a:lnTo>
                    <a:pt x="226" y="647"/>
                  </a:lnTo>
                  <a:lnTo>
                    <a:pt x="221" y="647"/>
                  </a:lnTo>
                  <a:lnTo>
                    <a:pt x="217" y="648"/>
                  </a:lnTo>
                  <a:lnTo>
                    <a:pt x="213" y="649"/>
                  </a:lnTo>
                  <a:lnTo>
                    <a:pt x="210" y="649"/>
                  </a:lnTo>
                  <a:lnTo>
                    <a:pt x="206" y="650"/>
                  </a:lnTo>
                  <a:lnTo>
                    <a:pt x="202" y="650"/>
                  </a:lnTo>
                  <a:lnTo>
                    <a:pt x="198" y="650"/>
                  </a:lnTo>
                  <a:lnTo>
                    <a:pt x="195" y="650"/>
                  </a:lnTo>
                  <a:lnTo>
                    <a:pt x="191" y="650"/>
                  </a:lnTo>
                  <a:lnTo>
                    <a:pt x="188" y="650"/>
                  </a:lnTo>
                  <a:lnTo>
                    <a:pt x="184" y="650"/>
                  </a:lnTo>
                  <a:lnTo>
                    <a:pt x="181" y="649"/>
                  </a:lnTo>
                  <a:lnTo>
                    <a:pt x="178" y="649"/>
                  </a:lnTo>
                  <a:lnTo>
                    <a:pt x="174" y="648"/>
                  </a:lnTo>
                  <a:lnTo>
                    <a:pt x="171" y="647"/>
                  </a:lnTo>
                  <a:lnTo>
                    <a:pt x="168" y="647"/>
                  </a:lnTo>
                  <a:lnTo>
                    <a:pt x="165" y="646"/>
                  </a:lnTo>
                  <a:lnTo>
                    <a:pt x="162" y="645"/>
                  </a:lnTo>
                  <a:lnTo>
                    <a:pt x="160" y="643"/>
                  </a:lnTo>
                  <a:lnTo>
                    <a:pt x="157" y="642"/>
                  </a:lnTo>
                  <a:lnTo>
                    <a:pt x="154" y="641"/>
                  </a:lnTo>
                  <a:lnTo>
                    <a:pt x="151" y="640"/>
                  </a:lnTo>
                  <a:lnTo>
                    <a:pt x="149" y="638"/>
                  </a:lnTo>
                  <a:lnTo>
                    <a:pt x="146" y="637"/>
                  </a:lnTo>
                  <a:lnTo>
                    <a:pt x="144" y="635"/>
                  </a:lnTo>
                  <a:lnTo>
                    <a:pt x="141" y="634"/>
                  </a:lnTo>
                  <a:lnTo>
                    <a:pt x="139" y="632"/>
                  </a:lnTo>
                  <a:lnTo>
                    <a:pt x="136" y="630"/>
                  </a:lnTo>
                  <a:lnTo>
                    <a:pt x="134" y="629"/>
                  </a:lnTo>
                  <a:lnTo>
                    <a:pt x="131" y="627"/>
                  </a:lnTo>
                  <a:lnTo>
                    <a:pt x="129" y="625"/>
                  </a:lnTo>
                  <a:lnTo>
                    <a:pt x="127" y="623"/>
                  </a:lnTo>
                  <a:lnTo>
                    <a:pt x="125" y="621"/>
                  </a:lnTo>
                  <a:lnTo>
                    <a:pt x="123" y="619"/>
                  </a:lnTo>
                  <a:lnTo>
                    <a:pt x="121" y="616"/>
                  </a:lnTo>
                  <a:lnTo>
                    <a:pt x="119" y="614"/>
                  </a:lnTo>
                  <a:lnTo>
                    <a:pt x="117" y="612"/>
                  </a:lnTo>
                  <a:lnTo>
                    <a:pt x="115" y="610"/>
                  </a:lnTo>
                  <a:lnTo>
                    <a:pt x="113" y="608"/>
                  </a:lnTo>
                  <a:lnTo>
                    <a:pt x="111" y="606"/>
                  </a:lnTo>
                  <a:lnTo>
                    <a:pt x="109" y="604"/>
                  </a:lnTo>
                  <a:lnTo>
                    <a:pt x="107" y="602"/>
                  </a:lnTo>
                  <a:lnTo>
                    <a:pt x="105" y="600"/>
                  </a:lnTo>
                  <a:lnTo>
                    <a:pt x="103" y="599"/>
                  </a:lnTo>
                  <a:lnTo>
                    <a:pt x="102" y="597"/>
                  </a:lnTo>
                  <a:lnTo>
                    <a:pt x="100" y="595"/>
                  </a:lnTo>
                  <a:lnTo>
                    <a:pt x="98" y="593"/>
                  </a:lnTo>
                  <a:lnTo>
                    <a:pt x="97" y="591"/>
                  </a:lnTo>
                  <a:lnTo>
                    <a:pt x="95" y="589"/>
                  </a:lnTo>
                  <a:lnTo>
                    <a:pt x="94" y="588"/>
                  </a:lnTo>
                  <a:lnTo>
                    <a:pt x="93" y="586"/>
                  </a:lnTo>
                  <a:lnTo>
                    <a:pt x="92" y="585"/>
                  </a:lnTo>
                  <a:lnTo>
                    <a:pt x="91" y="584"/>
                  </a:lnTo>
                  <a:lnTo>
                    <a:pt x="91" y="583"/>
                  </a:lnTo>
                  <a:lnTo>
                    <a:pt x="91" y="582"/>
                  </a:lnTo>
                  <a:lnTo>
                    <a:pt x="91" y="581"/>
                  </a:lnTo>
                  <a:lnTo>
                    <a:pt x="92" y="581"/>
                  </a:lnTo>
                  <a:lnTo>
                    <a:pt x="93" y="581"/>
                  </a:lnTo>
                  <a:lnTo>
                    <a:pt x="94" y="582"/>
                  </a:lnTo>
                  <a:lnTo>
                    <a:pt x="95" y="582"/>
                  </a:lnTo>
                  <a:lnTo>
                    <a:pt x="97" y="583"/>
                  </a:lnTo>
                  <a:lnTo>
                    <a:pt x="99" y="584"/>
                  </a:lnTo>
                  <a:lnTo>
                    <a:pt x="101" y="585"/>
                  </a:lnTo>
                  <a:lnTo>
                    <a:pt x="104" y="586"/>
                  </a:lnTo>
                  <a:lnTo>
                    <a:pt x="106" y="587"/>
                  </a:lnTo>
                  <a:lnTo>
                    <a:pt x="109" y="588"/>
                  </a:lnTo>
                  <a:lnTo>
                    <a:pt x="112" y="589"/>
                  </a:lnTo>
                  <a:lnTo>
                    <a:pt x="114" y="590"/>
                  </a:lnTo>
                  <a:lnTo>
                    <a:pt x="117" y="591"/>
                  </a:lnTo>
                  <a:lnTo>
                    <a:pt x="120" y="592"/>
                  </a:lnTo>
                  <a:lnTo>
                    <a:pt x="123" y="593"/>
                  </a:lnTo>
                  <a:lnTo>
                    <a:pt x="125" y="593"/>
                  </a:lnTo>
                  <a:lnTo>
                    <a:pt x="128" y="594"/>
                  </a:lnTo>
                  <a:lnTo>
                    <a:pt x="131" y="594"/>
                  </a:lnTo>
                  <a:lnTo>
                    <a:pt x="134" y="595"/>
                  </a:lnTo>
                  <a:lnTo>
                    <a:pt x="137" y="595"/>
                  </a:lnTo>
                  <a:lnTo>
                    <a:pt x="140" y="595"/>
                  </a:lnTo>
                  <a:lnTo>
                    <a:pt x="142" y="595"/>
                  </a:lnTo>
                  <a:lnTo>
                    <a:pt x="145" y="595"/>
                  </a:lnTo>
                  <a:lnTo>
                    <a:pt x="148" y="595"/>
                  </a:lnTo>
                  <a:lnTo>
                    <a:pt x="151" y="595"/>
                  </a:lnTo>
                  <a:lnTo>
                    <a:pt x="153" y="594"/>
                  </a:lnTo>
                  <a:lnTo>
                    <a:pt x="155" y="594"/>
                  </a:lnTo>
                  <a:lnTo>
                    <a:pt x="157" y="594"/>
                  </a:lnTo>
                  <a:lnTo>
                    <a:pt x="158" y="594"/>
                  </a:lnTo>
                  <a:lnTo>
                    <a:pt x="159" y="594"/>
                  </a:lnTo>
                  <a:lnTo>
                    <a:pt x="160" y="594"/>
                  </a:lnTo>
                  <a:lnTo>
                    <a:pt x="159" y="594"/>
                  </a:lnTo>
                  <a:lnTo>
                    <a:pt x="158" y="594"/>
                  </a:lnTo>
                  <a:lnTo>
                    <a:pt x="157" y="594"/>
                  </a:lnTo>
                  <a:lnTo>
                    <a:pt x="155" y="594"/>
                  </a:lnTo>
                  <a:lnTo>
                    <a:pt x="153" y="594"/>
                  </a:lnTo>
                  <a:lnTo>
                    <a:pt x="151" y="595"/>
                  </a:lnTo>
                  <a:lnTo>
                    <a:pt x="148" y="595"/>
                  </a:lnTo>
                  <a:lnTo>
                    <a:pt x="145" y="595"/>
                  </a:lnTo>
                  <a:lnTo>
                    <a:pt x="142" y="595"/>
                  </a:lnTo>
                  <a:lnTo>
                    <a:pt x="140" y="595"/>
                  </a:lnTo>
                  <a:lnTo>
                    <a:pt x="137" y="595"/>
                  </a:lnTo>
                  <a:lnTo>
                    <a:pt x="134" y="595"/>
                  </a:lnTo>
                  <a:lnTo>
                    <a:pt x="131" y="594"/>
                  </a:lnTo>
                  <a:lnTo>
                    <a:pt x="128" y="594"/>
                  </a:lnTo>
                  <a:lnTo>
                    <a:pt x="125" y="593"/>
                  </a:lnTo>
                  <a:lnTo>
                    <a:pt x="123" y="593"/>
                  </a:lnTo>
                  <a:lnTo>
                    <a:pt x="120" y="592"/>
                  </a:lnTo>
                  <a:lnTo>
                    <a:pt x="117" y="591"/>
                  </a:lnTo>
                  <a:lnTo>
                    <a:pt x="114" y="590"/>
                  </a:lnTo>
                  <a:lnTo>
                    <a:pt x="112" y="589"/>
                  </a:lnTo>
                  <a:lnTo>
                    <a:pt x="109" y="588"/>
                  </a:lnTo>
                  <a:lnTo>
                    <a:pt x="106" y="587"/>
                  </a:lnTo>
                  <a:lnTo>
                    <a:pt x="104" y="586"/>
                  </a:lnTo>
                  <a:lnTo>
                    <a:pt x="101" y="584"/>
                  </a:lnTo>
                  <a:lnTo>
                    <a:pt x="99" y="583"/>
                  </a:lnTo>
                  <a:lnTo>
                    <a:pt x="96" y="582"/>
                  </a:lnTo>
                  <a:lnTo>
                    <a:pt x="93" y="580"/>
                  </a:lnTo>
                  <a:lnTo>
                    <a:pt x="91" y="579"/>
                  </a:lnTo>
                  <a:lnTo>
                    <a:pt x="88" y="577"/>
                  </a:lnTo>
                  <a:lnTo>
                    <a:pt x="86" y="576"/>
                  </a:lnTo>
                  <a:lnTo>
                    <a:pt x="83" y="574"/>
                  </a:lnTo>
                  <a:lnTo>
                    <a:pt x="80" y="573"/>
                  </a:lnTo>
                  <a:lnTo>
                    <a:pt x="78" y="571"/>
                  </a:lnTo>
                  <a:lnTo>
                    <a:pt x="75" y="570"/>
                  </a:lnTo>
                  <a:lnTo>
                    <a:pt x="73" y="568"/>
                  </a:lnTo>
                  <a:lnTo>
                    <a:pt x="70" y="567"/>
                  </a:lnTo>
                  <a:lnTo>
                    <a:pt x="68" y="565"/>
                  </a:lnTo>
                  <a:lnTo>
                    <a:pt x="65" y="563"/>
                  </a:lnTo>
                  <a:lnTo>
                    <a:pt x="62" y="562"/>
                  </a:lnTo>
                  <a:lnTo>
                    <a:pt x="60" y="560"/>
                  </a:lnTo>
                  <a:lnTo>
                    <a:pt x="57" y="558"/>
                  </a:lnTo>
                  <a:lnTo>
                    <a:pt x="55" y="556"/>
                  </a:lnTo>
                  <a:lnTo>
                    <a:pt x="52" y="553"/>
                  </a:lnTo>
                  <a:lnTo>
                    <a:pt x="50" y="551"/>
                  </a:lnTo>
                  <a:lnTo>
                    <a:pt x="47" y="548"/>
                  </a:lnTo>
                  <a:lnTo>
                    <a:pt x="45" y="545"/>
                  </a:lnTo>
                  <a:lnTo>
                    <a:pt x="43" y="541"/>
                  </a:lnTo>
                  <a:lnTo>
                    <a:pt x="40" y="538"/>
                  </a:lnTo>
                  <a:lnTo>
                    <a:pt x="38" y="534"/>
                  </a:lnTo>
                  <a:lnTo>
                    <a:pt x="35" y="530"/>
                  </a:lnTo>
                  <a:lnTo>
                    <a:pt x="33" y="526"/>
                  </a:lnTo>
                  <a:lnTo>
                    <a:pt x="31" y="522"/>
                  </a:lnTo>
                  <a:lnTo>
                    <a:pt x="28" y="517"/>
                  </a:lnTo>
                  <a:lnTo>
                    <a:pt x="26" y="512"/>
                  </a:lnTo>
                  <a:lnTo>
                    <a:pt x="24" y="507"/>
                  </a:lnTo>
                  <a:lnTo>
                    <a:pt x="21" y="502"/>
                  </a:lnTo>
                  <a:lnTo>
                    <a:pt x="19" y="497"/>
                  </a:lnTo>
                  <a:lnTo>
                    <a:pt x="17" y="491"/>
                  </a:lnTo>
                  <a:lnTo>
                    <a:pt x="15" y="486"/>
                  </a:lnTo>
                  <a:lnTo>
                    <a:pt x="13" y="481"/>
                  </a:lnTo>
                  <a:lnTo>
                    <a:pt x="12" y="475"/>
                  </a:lnTo>
                  <a:lnTo>
                    <a:pt x="10" y="469"/>
                  </a:lnTo>
                  <a:lnTo>
                    <a:pt x="8" y="464"/>
                  </a:lnTo>
                  <a:lnTo>
                    <a:pt x="7" y="458"/>
                  </a:lnTo>
                  <a:lnTo>
                    <a:pt x="6" y="452"/>
                  </a:lnTo>
                  <a:lnTo>
                    <a:pt x="5" y="446"/>
                  </a:lnTo>
                  <a:lnTo>
                    <a:pt x="4" y="440"/>
                  </a:lnTo>
                  <a:lnTo>
                    <a:pt x="3" y="434"/>
                  </a:lnTo>
                  <a:lnTo>
                    <a:pt x="2" y="428"/>
                  </a:lnTo>
                  <a:lnTo>
                    <a:pt x="1" y="421"/>
                  </a:lnTo>
                  <a:lnTo>
                    <a:pt x="1" y="415"/>
                  </a:lnTo>
                  <a:lnTo>
                    <a:pt x="0" y="409"/>
                  </a:lnTo>
                  <a:lnTo>
                    <a:pt x="0" y="403"/>
                  </a:lnTo>
                  <a:lnTo>
                    <a:pt x="0" y="397"/>
                  </a:lnTo>
                  <a:lnTo>
                    <a:pt x="0" y="390"/>
                  </a:lnTo>
                  <a:lnTo>
                    <a:pt x="0" y="385"/>
                  </a:lnTo>
                  <a:lnTo>
                    <a:pt x="1" y="379"/>
                  </a:lnTo>
                  <a:lnTo>
                    <a:pt x="1" y="373"/>
                  </a:lnTo>
                  <a:lnTo>
                    <a:pt x="2" y="367"/>
                  </a:lnTo>
                  <a:lnTo>
                    <a:pt x="3" y="362"/>
                  </a:lnTo>
                  <a:lnTo>
                    <a:pt x="4" y="356"/>
                  </a:lnTo>
                  <a:lnTo>
                    <a:pt x="5" y="351"/>
                  </a:lnTo>
                  <a:lnTo>
                    <a:pt x="6" y="346"/>
                  </a:lnTo>
                  <a:lnTo>
                    <a:pt x="7" y="341"/>
                  </a:lnTo>
                  <a:lnTo>
                    <a:pt x="9" y="336"/>
                  </a:lnTo>
                  <a:lnTo>
                    <a:pt x="11" y="331"/>
                  </a:lnTo>
                  <a:lnTo>
                    <a:pt x="13" y="326"/>
                  </a:lnTo>
                  <a:lnTo>
                    <a:pt x="15" y="321"/>
                  </a:lnTo>
                  <a:lnTo>
                    <a:pt x="17" y="317"/>
                  </a:lnTo>
                  <a:lnTo>
                    <a:pt x="19" y="312"/>
                  </a:lnTo>
                  <a:lnTo>
                    <a:pt x="21" y="308"/>
                  </a:lnTo>
                  <a:lnTo>
                    <a:pt x="23" y="304"/>
                  </a:lnTo>
                  <a:lnTo>
                    <a:pt x="25" y="300"/>
                  </a:lnTo>
                  <a:lnTo>
                    <a:pt x="27" y="296"/>
                  </a:lnTo>
                  <a:lnTo>
                    <a:pt x="30" y="292"/>
                  </a:lnTo>
                  <a:lnTo>
                    <a:pt x="32" y="289"/>
                  </a:lnTo>
                  <a:lnTo>
                    <a:pt x="34" y="285"/>
                  </a:lnTo>
                  <a:lnTo>
                    <a:pt x="37" y="282"/>
                  </a:lnTo>
                  <a:lnTo>
                    <a:pt x="39" y="279"/>
                  </a:lnTo>
                  <a:lnTo>
                    <a:pt x="42" y="276"/>
                  </a:lnTo>
                  <a:lnTo>
                    <a:pt x="44" y="273"/>
                  </a:lnTo>
                  <a:lnTo>
                    <a:pt x="47" y="270"/>
                  </a:lnTo>
                  <a:lnTo>
                    <a:pt x="49" y="268"/>
                  </a:lnTo>
                  <a:close/>
                </a:path>
              </a:pathLst>
            </a:custGeom>
            <a:solidFill>
              <a:srgbClr val="EEEEE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4287" name="Group 254"/>
            <p:cNvGrpSpPr>
              <a:grpSpLocks/>
            </p:cNvGrpSpPr>
            <p:nvPr/>
          </p:nvGrpSpPr>
          <p:grpSpPr bwMode="auto">
            <a:xfrm>
              <a:off x="3800" y="2996"/>
              <a:ext cx="396" cy="216"/>
              <a:chOff x="3800" y="2996"/>
              <a:chExt cx="396" cy="216"/>
            </a:xfrm>
          </p:grpSpPr>
          <p:sp>
            <p:nvSpPr>
              <p:cNvPr id="54288" name="Oval 255"/>
              <p:cNvSpPr>
                <a:spLocks noChangeArrowheads="1"/>
              </p:cNvSpPr>
              <p:nvPr/>
            </p:nvSpPr>
            <p:spPr bwMode="auto">
              <a:xfrm>
                <a:off x="3800" y="2996"/>
                <a:ext cx="180" cy="72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4289" name="Oval 256"/>
              <p:cNvSpPr>
                <a:spLocks noChangeArrowheads="1"/>
              </p:cNvSpPr>
              <p:nvPr/>
            </p:nvSpPr>
            <p:spPr bwMode="auto">
              <a:xfrm>
                <a:off x="3944" y="3104"/>
                <a:ext cx="144" cy="36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4290" name="Oval 257"/>
              <p:cNvSpPr>
                <a:spLocks noChangeArrowheads="1"/>
              </p:cNvSpPr>
              <p:nvPr/>
            </p:nvSpPr>
            <p:spPr bwMode="auto">
              <a:xfrm>
                <a:off x="4088" y="3176"/>
                <a:ext cx="108" cy="36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</p:grpSp>
      </p:grpSp>
      <p:sp>
        <p:nvSpPr>
          <p:cNvPr id="17410" name="矩形 1"/>
          <p:cNvSpPr>
            <a:spLocks noChangeArrowheads="1"/>
          </p:cNvSpPr>
          <p:nvPr/>
        </p:nvSpPr>
        <p:spPr bwMode="auto">
          <a:xfrm>
            <a:off x="4500563" y="1714500"/>
            <a:ext cx="1416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>
                <a:latin typeface="楷体_GB2312" pitchFamily="49" charset="-122"/>
                <a:ea typeface="楷体_GB2312" pitchFamily="49" charset="-122"/>
              </a:rPr>
              <a:t>不吃饭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57188" y="4000500"/>
            <a:ext cx="4572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因为</a:t>
            </a:r>
            <a:r>
              <a:rPr lang="zh-CN" altLang="en-US" sz="44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我很忙，</a:t>
            </a:r>
            <a:endParaRPr lang="en-US" altLang="zh-CN" sz="440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440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所以</a:t>
            </a:r>
            <a:r>
              <a:rPr lang="zh-CN" altLang="en-US" sz="44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我不吃饭。  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42875" y="3286125"/>
            <a:ext cx="26463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800">
                <a:latin typeface="楷体_GB2312" pitchFamily="49" charset="-122"/>
                <a:ea typeface="楷体_GB2312" pitchFamily="49" charset="-122"/>
              </a:rPr>
              <a:t>（很忙）</a:t>
            </a:r>
          </a:p>
        </p:txBody>
      </p:sp>
      <p:grpSp>
        <p:nvGrpSpPr>
          <p:cNvPr id="4" name="Group 246"/>
          <p:cNvGrpSpPr>
            <a:grpSpLocks/>
          </p:cNvGrpSpPr>
          <p:nvPr/>
        </p:nvGrpSpPr>
        <p:grpSpPr bwMode="auto">
          <a:xfrm>
            <a:off x="7000875" y="1357313"/>
            <a:ext cx="1785938" cy="1141412"/>
            <a:chOff x="2576" y="2528"/>
            <a:chExt cx="1546" cy="719"/>
          </a:xfrm>
        </p:grpSpPr>
        <p:sp>
          <p:nvSpPr>
            <p:cNvPr id="54281" name="Freeform 247"/>
            <p:cNvSpPr>
              <a:spLocks/>
            </p:cNvSpPr>
            <p:nvPr/>
          </p:nvSpPr>
          <p:spPr bwMode="auto">
            <a:xfrm>
              <a:off x="2973" y="2528"/>
              <a:ext cx="1149" cy="719"/>
            </a:xfrm>
            <a:custGeom>
              <a:avLst/>
              <a:gdLst>
                <a:gd name="T0" fmla="*/ 1046 w 1149"/>
                <a:gd name="T1" fmla="*/ 551 h 719"/>
                <a:gd name="T2" fmla="*/ 973 w 1149"/>
                <a:gd name="T3" fmla="*/ 641 h 719"/>
                <a:gd name="T4" fmla="*/ 900 w 1149"/>
                <a:gd name="T5" fmla="*/ 650 h 719"/>
                <a:gd name="T6" fmla="*/ 856 w 1149"/>
                <a:gd name="T7" fmla="*/ 607 h 719"/>
                <a:gd name="T8" fmla="*/ 856 w 1149"/>
                <a:gd name="T9" fmla="*/ 613 h 719"/>
                <a:gd name="T10" fmla="*/ 814 w 1149"/>
                <a:gd name="T11" fmla="*/ 676 h 719"/>
                <a:gd name="T12" fmla="*/ 733 w 1149"/>
                <a:gd name="T13" fmla="*/ 713 h 719"/>
                <a:gd name="T14" fmla="*/ 643 w 1149"/>
                <a:gd name="T15" fmla="*/ 714 h 719"/>
                <a:gd name="T16" fmla="*/ 580 w 1149"/>
                <a:gd name="T17" fmla="*/ 693 h 719"/>
                <a:gd name="T18" fmla="*/ 551 w 1149"/>
                <a:gd name="T19" fmla="*/ 655 h 719"/>
                <a:gd name="T20" fmla="*/ 603 w 1149"/>
                <a:gd name="T21" fmla="*/ 638 h 719"/>
                <a:gd name="T22" fmla="*/ 638 w 1149"/>
                <a:gd name="T23" fmla="*/ 605 h 719"/>
                <a:gd name="T24" fmla="*/ 636 w 1149"/>
                <a:gd name="T25" fmla="*/ 608 h 719"/>
                <a:gd name="T26" fmla="*/ 598 w 1149"/>
                <a:gd name="T27" fmla="*/ 641 h 719"/>
                <a:gd name="T28" fmla="*/ 531 w 1149"/>
                <a:gd name="T29" fmla="*/ 650 h 719"/>
                <a:gd name="T30" fmla="*/ 469 w 1149"/>
                <a:gd name="T31" fmla="*/ 641 h 719"/>
                <a:gd name="T32" fmla="*/ 466 w 1149"/>
                <a:gd name="T33" fmla="*/ 606 h 719"/>
                <a:gd name="T34" fmla="*/ 442 w 1149"/>
                <a:gd name="T35" fmla="*/ 630 h 719"/>
                <a:gd name="T36" fmla="*/ 369 w 1149"/>
                <a:gd name="T37" fmla="*/ 651 h 719"/>
                <a:gd name="T38" fmla="*/ 306 w 1149"/>
                <a:gd name="T39" fmla="*/ 624 h 719"/>
                <a:gd name="T40" fmla="*/ 275 w 1149"/>
                <a:gd name="T41" fmla="*/ 582 h 719"/>
                <a:gd name="T42" fmla="*/ 254 w 1149"/>
                <a:gd name="T43" fmla="*/ 541 h 719"/>
                <a:gd name="T44" fmla="*/ 260 w 1149"/>
                <a:gd name="T45" fmla="*/ 579 h 719"/>
                <a:gd name="T46" fmla="*/ 211 w 1149"/>
                <a:gd name="T47" fmla="*/ 615 h 719"/>
                <a:gd name="T48" fmla="*/ 136 w 1149"/>
                <a:gd name="T49" fmla="*/ 614 h 719"/>
                <a:gd name="T50" fmla="*/ 73 w 1149"/>
                <a:gd name="T51" fmla="*/ 586 h 719"/>
                <a:gd name="T52" fmla="*/ 33 w 1149"/>
                <a:gd name="T53" fmla="*/ 539 h 719"/>
                <a:gd name="T54" fmla="*/ 0 w 1149"/>
                <a:gd name="T55" fmla="*/ 459 h 719"/>
                <a:gd name="T56" fmla="*/ 11 w 1149"/>
                <a:gd name="T57" fmla="*/ 394 h 719"/>
                <a:gd name="T58" fmla="*/ 39 w 1149"/>
                <a:gd name="T59" fmla="*/ 369 h 719"/>
                <a:gd name="T60" fmla="*/ 66 w 1149"/>
                <a:gd name="T61" fmla="*/ 393 h 719"/>
                <a:gd name="T62" fmla="*/ 26 w 1149"/>
                <a:gd name="T63" fmla="*/ 319 h 719"/>
                <a:gd name="T64" fmla="*/ 26 w 1149"/>
                <a:gd name="T65" fmla="*/ 215 h 719"/>
                <a:gd name="T66" fmla="*/ 67 w 1149"/>
                <a:gd name="T67" fmla="*/ 144 h 719"/>
                <a:gd name="T68" fmla="*/ 136 w 1149"/>
                <a:gd name="T69" fmla="*/ 99 h 719"/>
                <a:gd name="T70" fmla="*/ 208 w 1149"/>
                <a:gd name="T71" fmla="*/ 81 h 719"/>
                <a:gd name="T72" fmla="*/ 204 w 1149"/>
                <a:gd name="T73" fmla="*/ 80 h 719"/>
                <a:gd name="T74" fmla="*/ 218 w 1149"/>
                <a:gd name="T75" fmla="*/ 45 h 719"/>
                <a:gd name="T76" fmla="*/ 285 w 1149"/>
                <a:gd name="T77" fmla="*/ 2 h 719"/>
                <a:gd name="T78" fmla="*/ 345 w 1149"/>
                <a:gd name="T79" fmla="*/ 9 h 719"/>
                <a:gd name="T80" fmla="*/ 393 w 1149"/>
                <a:gd name="T81" fmla="*/ 53 h 719"/>
                <a:gd name="T82" fmla="*/ 380 w 1149"/>
                <a:gd name="T83" fmla="*/ 91 h 719"/>
                <a:gd name="T84" fmla="*/ 416 w 1149"/>
                <a:gd name="T85" fmla="*/ 61 h 719"/>
                <a:gd name="T86" fmla="*/ 495 w 1149"/>
                <a:gd name="T87" fmla="*/ 23 h 719"/>
                <a:gd name="T88" fmla="*/ 579 w 1149"/>
                <a:gd name="T89" fmla="*/ 18 h 719"/>
                <a:gd name="T90" fmla="*/ 633 w 1149"/>
                <a:gd name="T91" fmla="*/ 60 h 719"/>
                <a:gd name="T92" fmla="*/ 618 w 1149"/>
                <a:gd name="T93" fmla="*/ 21 h 719"/>
                <a:gd name="T94" fmla="*/ 712 w 1149"/>
                <a:gd name="T95" fmla="*/ 18 h 719"/>
                <a:gd name="T96" fmla="*/ 800 w 1149"/>
                <a:gd name="T97" fmla="*/ 50 h 719"/>
                <a:gd name="T98" fmla="*/ 850 w 1149"/>
                <a:gd name="T99" fmla="*/ 111 h 719"/>
                <a:gd name="T100" fmla="*/ 856 w 1149"/>
                <a:gd name="T101" fmla="*/ 140 h 719"/>
                <a:gd name="T102" fmla="*/ 872 w 1149"/>
                <a:gd name="T103" fmla="*/ 99 h 719"/>
                <a:gd name="T104" fmla="*/ 938 w 1149"/>
                <a:gd name="T105" fmla="*/ 69 h 719"/>
                <a:gd name="T106" fmla="*/ 1002 w 1149"/>
                <a:gd name="T107" fmla="*/ 81 h 719"/>
                <a:gd name="T108" fmla="*/ 1045 w 1149"/>
                <a:gd name="T109" fmla="*/ 119 h 719"/>
                <a:gd name="T110" fmla="*/ 1047 w 1149"/>
                <a:gd name="T111" fmla="*/ 133 h 719"/>
                <a:gd name="T112" fmla="*/ 993 w 1149"/>
                <a:gd name="T113" fmla="*/ 124 h 719"/>
                <a:gd name="T114" fmla="*/ 1020 w 1149"/>
                <a:gd name="T115" fmla="*/ 124 h 719"/>
                <a:gd name="T116" fmla="*/ 1073 w 1149"/>
                <a:gd name="T117" fmla="*/ 148 h 719"/>
                <a:gd name="T118" fmla="*/ 1122 w 1149"/>
                <a:gd name="T119" fmla="*/ 206 h 719"/>
                <a:gd name="T120" fmla="*/ 1148 w 1149"/>
                <a:gd name="T121" fmla="*/ 321 h 719"/>
                <a:gd name="T122" fmla="*/ 1121 w 1149"/>
                <a:gd name="T123" fmla="*/ 422 h 71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49"/>
                <a:gd name="T187" fmla="*/ 0 h 719"/>
                <a:gd name="T188" fmla="*/ 1149 w 1149"/>
                <a:gd name="T189" fmla="*/ 719 h 71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49" h="719">
                  <a:moveTo>
                    <a:pt x="1099" y="450"/>
                  </a:moveTo>
                  <a:lnTo>
                    <a:pt x="1096" y="453"/>
                  </a:lnTo>
                  <a:lnTo>
                    <a:pt x="1093" y="456"/>
                  </a:lnTo>
                  <a:lnTo>
                    <a:pt x="1091" y="459"/>
                  </a:lnTo>
                  <a:lnTo>
                    <a:pt x="1088" y="463"/>
                  </a:lnTo>
                  <a:lnTo>
                    <a:pt x="1085" y="466"/>
                  </a:lnTo>
                  <a:lnTo>
                    <a:pt x="1083" y="471"/>
                  </a:lnTo>
                  <a:lnTo>
                    <a:pt x="1080" y="475"/>
                  </a:lnTo>
                  <a:lnTo>
                    <a:pt x="1077" y="480"/>
                  </a:lnTo>
                  <a:lnTo>
                    <a:pt x="1075" y="485"/>
                  </a:lnTo>
                  <a:lnTo>
                    <a:pt x="1072" y="490"/>
                  </a:lnTo>
                  <a:lnTo>
                    <a:pt x="1069" y="496"/>
                  </a:lnTo>
                  <a:lnTo>
                    <a:pt x="1066" y="502"/>
                  </a:lnTo>
                  <a:lnTo>
                    <a:pt x="1064" y="509"/>
                  </a:lnTo>
                  <a:lnTo>
                    <a:pt x="1061" y="515"/>
                  </a:lnTo>
                  <a:lnTo>
                    <a:pt x="1058" y="522"/>
                  </a:lnTo>
                  <a:lnTo>
                    <a:pt x="1055" y="530"/>
                  </a:lnTo>
                  <a:lnTo>
                    <a:pt x="1052" y="537"/>
                  </a:lnTo>
                  <a:lnTo>
                    <a:pt x="1049" y="544"/>
                  </a:lnTo>
                  <a:lnTo>
                    <a:pt x="1046" y="551"/>
                  </a:lnTo>
                  <a:lnTo>
                    <a:pt x="1043" y="558"/>
                  </a:lnTo>
                  <a:lnTo>
                    <a:pt x="1040" y="564"/>
                  </a:lnTo>
                  <a:lnTo>
                    <a:pt x="1037" y="570"/>
                  </a:lnTo>
                  <a:lnTo>
                    <a:pt x="1034" y="576"/>
                  </a:lnTo>
                  <a:lnTo>
                    <a:pt x="1030" y="582"/>
                  </a:lnTo>
                  <a:lnTo>
                    <a:pt x="1027" y="588"/>
                  </a:lnTo>
                  <a:lnTo>
                    <a:pt x="1023" y="593"/>
                  </a:lnTo>
                  <a:lnTo>
                    <a:pt x="1020" y="598"/>
                  </a:lnTo>
                  <a:lnTo>
                    <a:pt x="1016" y="603"/>
                  </a:lnTo>
                  <a:lnTo>
                    <a:pt x="1012" y="608"/>
                  </a:lnTo>
                  <a:lnTo>
                    <a:pt x="1008" y="612"/>
                  </a:lnTo>
                  <a:lnTo>
                    <a:pt x="1005" y="616"/>
                  </a:lnTo>
                  <a:lnTo>
                    <a:pt x="1001" y="620"/>
                  </a:lnTo>
                  <a:lnTo>
                    <a:pt x="997" y="624"/>
                  </a:lnTo>
                  <a:lnTo>
                    <a:pt x="993" y="627"/>
                  </a:lnTo>
                  <a:lnTo>
                    <a:pt x="989" y="630"/>
                  </a:lnTo>
                  <a:lnTo>
                    <a:pt x="985" y="633"/>
                  </a:lnTo>
                  <a:lnTo>
                    <a:pt x="981" y="636"/>
                  </a:lnTo>
                  <a:lnTo>
                    <a:pt x="977" y="639"/>
                  </a:lnTo>
                  <a:lnTo>
                    <a:pt x="973" y="641"/>
                  </a:lnTo>
                  <a:lnTo>
                    <a:pt x="969" y="644"/>
                  </a:lnTo>
                  <a:lnTo>
                    <a:pt x="965" y="646"/>
                  </a:lnTo>
                  <a:lnTo>
                    <a:pt x="962" y="647"/>
                  </a:lnTo>
                  <a:lnTo>
                    <a:pt x="958" y="649"/>
                  </a:lnTo>
                  <a:lnTo>
                    <a:pt x="954" y="650"/>
                  </a:lnTo>
                  <a:lnTo>
                    <a:pt x="950" y="652"/>
                  </a:lnTo>
                  <a:lnTo>
                    <a:pt x="946" y="653"/>
                  </a:lnTo>
                  <a:lnTo>
                    <a:pt x="943" y="653"/>
                  </a:lnTo>
                  <a:lnTo>
                    <a:pt x="939" y="654"/>
                  </a:lnTo>
                  <a:lnTo>
                    <a:pt x="935" y="654"/>
                  </a:lnTo>
                  <a:lnTo>
                    <a:pt x="932" y="654"/>
                  </a:lnTo>
                  <a:lnTo>
                    <a:pt x="928" y="655"/>
                  </a:lnTo>
                  <a:lnTo>
                    <a:pt x="924" y="654"/>
                  </a:lnTo>
                  <a:lnTo>
                    <a:pt x="921" y="654"/>
                  </a:lnTo>
                  <a:lnTo>
                    <a:pt x="917" y="654"/>
                  </a:lnTo>
                  <a:lnTo>
                    <a:pt x="914" y="653"/>
                  </a:lnTo>
                  <a:lnTo>
                    <a:pt x="910" y="653"/>
                  </a:lnTo>
                  <a:lnTo>
                    <a:pt x="907" y="652"/>
                  </a:lnTo>
                  <a:lnTo>
                    <a:pt x="903" y="651"/>
                  </a:lnTo>
                  <a:lnTo>
                    <a:pt x="900" y="650"/>
                  </a:lnTo>
                  <a:lnTo>
                    <a:pt x="896" y="648"/>
                  </a:lnTo>
                  <a:lnTo>
                    <a:pt x="893" y="647"/>
                  </a:lnTo>
                  <a:lnTo>
                    <a:pt x="890" y="645"/>
                  </a:lnTo>
                  <a:lnTo>
                    <a:pt x="886" y="643"/>
                  </a:lnTo>
                  <a:lnTo>
                    <a:pt x="883" y="641"/>
                  </a:lnTo>
                  <a:lnTo>
                    <a:pt x="880" y="639"/>
                  </a:lnTo>
                  <a:lnTo>
                    <a:pt x="877" y="637"/>
                  </a:lnTo>
                  <a:lnTo>
                    <a:pt x="874" y="635"/>
                  </a:lnTo>
                  <a:lnTo>
                    <a:pt x="871" y="633"/>
                  </a:lnTo>
                  <a:lnTo>
                    <a:pt x="869" y="631"/>
                  </a:lnTo>
                  <a:lnTo>
                    <a:pt x="867" y="629"/>
                  </a:lnTo>
                  <a:lnTo>
                    <a:pt x="865" y="626"/>
                  </a:lnTo>
                  <a:lnTo>
                    <a:pt x="863" y="624"/>
                  </a:lnTo>
                  <a:lnTo>
                    <a:pt x="861" y="622"/>
                  </a:lnTo>
                  <a:lnTo>
                    <a:pt x="860" y="620"/>
                  </a:lnTo>
                  <a:lnTo>
                    <a:pt x="859" y="617"/>
                  </a:lnTo>
                  <a:lnTo>
                    <a:pt x="858" y="615"/>
                  </a:lnTo>
                  <a:lnTo>
                    <a:pt x="857" y="612"/>
                  </a:lnTo>
                  <a:lnTo>
                    <a:pt x="857" y="610"/>
                  </a:lnTo>
                  <a:lnTo>
                    <a:pt x="856" y="607"/>
                  </a:lnTo>
                  <a:lnTo>
                    <a:pt x="856" y="605"/>
                  </a:lnTo>
                  <a:lnTo>
                    <a:pt x="856" y="602"/>
                  </a:lnTo>
                  <a:lnTo>
                    <a:pt x="856" y="600"/>
                  </a:lnTo>
                  <a:lnTo>
                    <a:pt x="856" y="599"/>
                  </a:lnTo>
                  <a:lnTo>
                    <a:pt x="856" y="597"/>
                  </a:lnTo>
                  <a:lnTo>
                    <a:pt x="856" y="596"/>
                  </a:lnTo>
                  <a:lnTo>
                    <a:pt x="856" y="595"/>
                  </a:lnTo>
                  <a:lnTo>
                    <a:pt x="856" y="594"/>
                  </a:lnTo>
                  <a:lnTo>
                    <a:pt x="856" y="595"/>
                  </a:lnTo>
                  <a:lnTo>
                    <a:pt x="856" y="596"/>
                  </a:lnTo>
                  <a:lnTo>
                    <a:pt x="856" y="597"/>
                  </a:lnTo>
                  <a:lnTo>
                    <a:pt x="856" y="599"/>
                  </a:lnTo>
                  <a:lnTo>
                    <a:pt x="856" y="600"/>
                  </a:lnTo>
                  <a:lnTo>
                    <a:pt x="856" y="602"/>
                  </a:lnTo>
                  <a:lnTo>
                    <a:pt x="856" y="605"/>
                  </a:lnTo>
                  <a:lnTo>
                    <a:pt x="856" y="607"/>
                  </a:lnTo>
                  <a:lnTo>
                    <a:pt x="856" y="610"/>
                  </a:lnTo>
                  <a:lnTo>
                    <a:pt x="856" y="613"/>
                  </a:lnTo>
                  <a:lnTo>
                    <a:pt x="855" y="616"/>
                  </a:lnTo>
                  <a:lnTo>
                    <a:pt x="854" y="618"/>
                  </a:lnTo>
                  <a:lnTo>
                    <a:pt x="853" y="621"/>
                  </a:lnTo>
                  <a:lnTo>
                    <a:pt x="852" y="624"/>
                  </a:lnTo>
                  <a:lnTo>
                    <a:pt x="851" y="627"/>
                  </a:lnTo>
                  <a:lnTo>
                    <a:pt x="849" y="630"/>
                  </a:lnTo>
                  <a:lnTo>
                    <a:pt x="848" y="634"/>
                  </a:lnTo>
                  <a:lnTo>
                    <a:pt x="846" y="637"/>
                  </a:lnTo>
                  <a:lnTo>
                    <a:pt x="844" y="640"/>
                  </a:lnTo>
                  <a:lnTo>
                    <a:pt x="842" y="643"/>
                  </a:lnTo>
                  <a:lnTo>
                    <a:pt x="840" y="647"/>
                  </a:lnTo>
                  <a:lnTo>
                    <a:pt x="837" y="650"/>
                  </a:lnTo>
                  <a:lnTo>
                    <a:pt x="835" y="654"/>
                  </a:lnTo>
                  <a:lnTo>
                    <a:pt x="832" y="657"/>
                  </a:lnTo>
                  <a:lnTo>
                    <a:pt x="829" y="661"/>
                  </a:lnTo>
                  <a:lnTo>
                    <a:pt x="826" y="664"/>
                  </a:lnTo>
                  <a:lnTo>
                    <a:pt x="823" y="667"/>
                  </a:lnTo>
                  <a:lnTo>
                    <a:pt x="820" y="670"/>
                  </a:lnTo>
                  <a:lnTo>
                    <a:pt x="817" y="673"/>
                  </a:lnTo>
                  <a:lnTo>
                    <a:pt x="814" y="676"/>
                  </a:lnTo>
                  <a:lnTo>
                    <a:pt x="810" y="679"/>
                  </a:lnTo>
                  <a:lnTo>
                    <a:pt x="807" y="682"/>
                  </a:lnTo>
                  <a:lnTo>
                    <a:pt x="803" y="684"/>
                  </a:lnTo>
                  <a:lnTo>
                    <a:pt x="800" y="687"/>
                  </a:lnTo>
                  <a:lnTo>
                    <a:pt x="796" y="689"/>
                  </a:lnTo>
                  <a:lnTo>
                    <a:pt x="792" y="692"/>
                  </a:lnTo>
                  <a:lnTo>
                    <a:pt x="789" y="694"/>
                  </a:lnTo>
                  <a:lnTo>
                    <a:pt x="785" y="696"/>
                  </a:lnTo>
                  <a:lnTo>
                    <a:pt x="781" y="698"/>
                  </a:lnTo>
                  <a:lnTo>
                    <a:pt x="777" y="700"/>
                  </a:lnTo>
                  <a:lnTo>
                    <a:pt x="773" y="701"/>
                  </a:lnTo>
                  <a:lnTo>
                    <a:pt x="769" y="703"/>
                  </a:lnTo>
                  <a:lnTo>
                    <a:pt x="764" y="705"/>
                  </a:lnTo>
                  <a:lnTo>
                    <a:pt x="760" y="706"/>
                  </a:lnTo>
                  <a:lnTo>
                    <a:pt x="756" y="707"/>
                  </a:lnTo>
                  <a:lnTo>
                    <a:pt x="751" y="709"/>
                  </a:lnTo>
                  <a:lnTo>
                    <a:pt x="747" y="710"/>
                  </a:lnTo>
                  <a:lnTo>
                    <a:pt x="742" y="711"/>
                  </a:lnTo>
                  <a:lnTo>
                    <a:pt x="738" y="712"/>
                  </a:lnTo>
                  <a:lnTo>
                    <a:pt x="733" y="713"/>
                  </a:lnTo>
                  <a:lnTo>
                    <a:pt x="728" y="714"/>
                  </a:lnTo>
                  <a:lnTo>
                    <a:pt x="724" y="715"/>
                  </a:lnTo>
                  <a:lnTo>
                    <a:pt x="719" y="715"/>
                  </a:lnTo>
                  <a:lnTo>
                    <a:pt x="714" y="716"/>
                  </a:lnTo>
                  <a:lnTo>
                    <a:pt x="709" y="716"/>
                  </a:lnTo>
                  <a:lnTo>
                    <a:pt x="704" y="717"/>
                  </a:lnTo>
                  <a:lnTo>
                    <a:pt x="699" y="717"/>
                  </a:lnTo>
                  <a:lnTo>
                    <a:pt x="694" y="717"/>
                  </a:lnTo>
                  <a:lnTo>
                    <a:pt x="690" y="718"/>
                  </a:lnTo>
                  <a:lnTo>
                    <a:pt x="685" y="718"/>
                  </a:lnTo>
                  <a:lnTo>
                    <a:pt x="681" y="718"/>
                  </a:lnTo>
                  <a:lnTo>
                    <a:pt x="676" y="718"/>
                  </a:lnTo>
                  <a:lnTo>
                    <a:pt x="672" y="718"/>
                  </a:lnTo>
                  <a:lnTo>
                    <a:pt x="667" y="717"/>
                  </a:lnTo>
                  <a:lnTo>
                    <a:pt x="663" y="717"/>
                  </a:lnTo>
                  <a:lnTo>
                    <a:pt x="659" y="717"/>
                  </a:lnTo>
                  <a:lnTo>
                    <a:pt x="655" y="716"/>
                  </a:lnTo>
                  <a:lnTo>
                    <a:pt x="651" y="716"/>
                  </a:lnTo>
                  <a:lnTo>
                    <a:pt x="647" y="715"/>
                  </a:lnTo>
                  <a:lnTo>
                    <a:pt x="643" y="714"/>
                  </a:lnTo>
                  <a:lnTo>
                    <a:pt x="639" y="714"/>
                  </a:lnTo>
                  <a:lnTo>
                    <a:pt x="635" y="713"/>
                  </a:lnTo>
                  <a:lnTo>
                    <a:pt x="631" y="712"/>
                  </a:lnTo>
                  <a:lnTo>
                    <a:pt x="628" y="711"/>
                  </a:lnTo>
                  <a:lnTo>
                    <a:pt x="624" y="710"/>
                  </a:lnTo>
                  <a:lnTo>
                    <a:pt x="621" y="709"/>
                  </a:lnTo>
                  <a:lnTo>
                    <a:pt x="617" y="708"/>
                  </a:lnTo>
                  <a:lnTo>
                    <a:pt x="614" y="707"/>
                  </a:lnTo>
                  <a:lnTo>
                    <a:pt x="611" y="706"/>
                  </a:lnTo>
                  <a:lnTo>
                    <a:pt x="608" y="705"/>
                  </a:lnTo>
                  <a:lnTo>
                    <a:pt x="605" y="704"/>
                  </a:lnTo>
                  <a:lnTo>
                    <a:pt x="602" y="703"/>
                  </a:lnTo>
                  <a:lnTo>
                    <a:pt x="599" y="702"/>
                  </a:lnTo>
                  <a:lnTo>
                    <a:pt x="596" y="701"/>
                  </a:lnTo>
                  <a:lnTo>
                    <a:pt x="593" y="699"/>
                  </a:lnTo>
                  <a:lnTo>
                    <a:pt x="590" y="698"/>
                  </a:lnTo>
                  <a:lnTo>
                    <a:pt x="587" y="697"/>
                  </a:lnTo>
                  <a:lnTo>
                    <a:pt x="585" y="695"/>
                  </a:lnTo>
                  <a:lnTo>
                    <a:pt x="582" y="694"/>
                  </a:lnTo>
                  <a:lnTo>
                    <a:pt x="580" y="693"/>
                  </a:lnTo>
                  <a:lnTo>
                    <a:pt x="577" y="691"/>
                  </a:lnTo>
                  <a:lnTo>
                    <a:pt x="575" y="689"/>
                  </a:lnTo>
                  <a:lnTo>
                    <a:pt x="573" y="688"/>
                  </a:lnTo>
                  <a:lnTo>
                    <a:pt x="571" y="686"/>
                  </a:lnTo>
                  <a:lnTo>
                    <a:pt x="569" y="684"/>
                  </a:lnTo>
                  <a:lnTo>
                    <a:pt x="567" y="682"/>
                  </a:lnTo>
                  <a:lnTo>
                    <a:pt x="565" y="681"/>
                  </a:lnTo>
                  <a:lnTo>
                    <a:pt x="563" y="679"/>
                  </a:lnTo>
                  <a:lnTo>
                    <a:pt x="561" y="677"/>
                  </a:lnTo>
                  <a:lnTo>
                    <a:pt x="559" y="675"/>
                  </a:lnTo>
                  <a:lnTo>
                    <a:pt x="557" y="673"/>
                  </a:lnTo>
                  <a:lnTo>
                    <a:pt x="556" y="670"/>
                  </a:lnTo>
                  <a:lnTo>
                    <a:pt x="554" y="668"/>
                  </a:lnTo>
                  <a:lnTo>
                    <a:pt x="553" y="666"/>
                  </a:lnTo>
                  <a:lnTo>
                    <a:pt x="551" y="664"/>
                  </a:lnTo>
                  <a:lnTo>
                    <a:pt x="551" y="662"/>
                  </a:lnTo>
                  <a:lnTo>
                    <a:pt x="550" y="660"/>
                  </a:lnTo>
                  <a:lnTo>
                    <a:pt x="550" y="659"/>
                  </a:lnTo>
                  <a:lnTo>
                    <a:pt x="550" y="657"/>
                  </a:lnTo>
                  <a:lnTo>
                    <a:pt x="551" y="655"/>
                  </a:lnTo>
                  <a:lnTo>
                    <a:pt x="552" y="654"/>
                  </a:lnTo>
                  <a:lnTo>
                    <a:pt x="553" y="653"/>
                  </a:lnTo>
                  <a:lnTo>
                    <a:pt x="554" y="652"/>
                  </a:lnTo>
                  <a:lnTo>
                    <a:pt x="556" y="651"/>
                  </a:lnTo>
                  <a:lnTo>
                    <a:pt x="558" y="650"/>
                  </a:lnTo>
                  <a:lnTo>
                    <a:pt x="560" y="649"/>
                  </a:lnTo>
                  <a:lnTo>
                    <a:pt x="563" y="649"/>
                  </a:lnTo>
                  <a:lnTo>
                    <a:pt x="566" y="648"/>
                  </a:lnTo>
                  <a:lnTo>
                    <a:pt x="570" y="648"/>
                  </a:lnTo>
                  <a:lnTo>
                    <a:pt x="573" y="647"/>
                  </a:lnTo>
                  <a:lnTo>
                    <a:pt x="576" y="647"/>
                  </a:lnTo>
                  <a:lnTo>
                    <a:pt x="580" y="646"/>
                  </a:lnTo>
                  <a:lnTo>
                    <a:pt x="583" y="646"/>
                  </a:lnTo>
                  <a:lnTo>
                    <a:pt x="586" y="645"/>
                  </a:lnTo>
                  <a:lnTo>
                    <a:pt x="589" y="644"/>
                  </a:lnTo>
                  <a:lnTo>
                    <a:pt x="592" y="643"/>
                  </a:lnTo>
                  <a:lnTo>
                    <a:pt x="595" y="642"/>
                  </a:lnTo>
                  <a:lnTo>
                    <a:pt x="598" y="641"/>
                  </a:lnTo>
                  <a:lnTo>
                    <a:pt x="600" y="640"/>
                  </a:lnTo>
                  <a:lnTo>
                    <a:pt x="603" y="638"/>
                  </a:lnTo>
                  <a:lnTo>
                    <a:pt x="605" y="637"/>
                  </a:lnTo>
                  <a:lnTo>
                    <a:pt x="608" y="636"/>
                  </a:lnTo>
                  <a:lnTo>
                    <a:pt x="610" y="634"/>
                  </a:lnTo>
                  <a:lnTo>
                    <a:pt x="613" y="632"/>
                  </a:lnTo>
                  <a:lnTo>
                    <a:pt x="615" y="631"/>
                  </a:lnTo>
                  <a:lnTo>
                    <a:pt x="617" y="629"/>
                  </a:lnTo>
                  <a:lnTo>
                    <a:pt x="619" y="627"/>
                  </a:lnTo>
                  <a:lnTo>
                    <a:pt x="621" y="625"/>
                  </a:lnTo>
                  <a:lnTo>
                    <a:pt x="623" y="624"/>
                  </a:lnTo>
                  <a:lnTo>
                    <a:pt x="624" y="622"/>
                  </a:lnTo>
                  <a:lnTo>
                    <a:pt x="626" y="620"/>
                  </a:lnTo>
                  <a:lnTo>
                    <a:pt x="628" y="618"/>
                  </a:lnTo>
                  <a:lnTo>
                    <a:pt x="629" y="617"/>
                  </a:lnTo>
                  <a:lnTo>
                    <a:pt x="631" y="615"/>
                  </a:lnTo>
                  <a:lnTo>
                    <a:pt x="632" y="613"/>
                  </a:lnTo>
                  <a:lnTo>
                    <a:pt x="634" y="611"/>
                  </a:lnTo>
                  <a:lnTo>
                    <a:pt x="635" y="610"/>
                  </a:lnTo>
                  <a:lnTo>
                    <a:pt x="636" y="608"/>
                  </a:lnTo>
                  <a:lnTo>
                    <a:pt x="637" y="606"/>
                  </a:lnTo>
                  <a:lnTo>
                    <a:pt x="638" y="605"/>
                  </a:lnTo>
                  <a:lnTo>
                    <a:pt x="639" y="603"/>
                  </a:lnTo>
                  <a:lnTo>
                    <a:pt x="640" y="601"/>
                  </a:lnTo>
                  <a:lnTo>
                    <a:pt x="640" y="600"/>
                  </a:lnTo>
                  <a:lnTo>
                    <a:pt x="641" y="599"/>
                  </a:lnTo>
                  <a:lnTo>
                    <a:pt x="642" y="598"/>
                  </a:lnTo>
                  <a:lnTo>
                    <a:pt x="642" y="597"/>
                  </a:lnTo>
                  <a:lnTo>
                    <a:pt x="642" y="596"/>
                  </a:lnTo>
                  <a:lnTo>
                    <a:pt x="642" y="597"/>
                  </a:lnTo>
                  <a:lnTo>
                    <a:pt x="642" y="598"/>
                  </a:lnTo>
                  <a:lnTo>
                    <a:pt x="641" y="599"/>
                  </a:lnTo>
                  <a:lnTo>
                    <a:pt x="640" y="600"/>
                  </a:lnTo>
                  <a:lnTo>
                    <a:pt x="640" y="601"/>
                  </a:lnTo>
                  <a:lnTo>
                    <a:pt x="639" y="603"/>
                  </a:lnTo>
                  <a:lnTo>
                    <a:pt x="638" y="605"/>
                  </a:lnTo>
                  <a:lnTo>
                    <a:pt x="637" y="606"/>
                  </a:lnTo>
                  <a:lnTo>
                    <a:pt x="636" y="608"/>
                  </a:lnTo>
                  <a:lnTo>
                    <a:pt x="635" y="610"/>
                  </a:lnTo>
                  <a:lnTo>
                    <a:pt x="634" y="611"/>
                  </a:lnTo>
                  <a:lnTo>
                    <a:pt x="632" y="613"/>
                  </a:lnTo>
                  <a:lnTo>
                    <a:pt x="631" y="615"/>
                  </a:lnTo>
                  <a:lnTo>
                    <a:pt x="629" y="617"/>
                  </a:lnTo>
                  <a:lnTo>
                    <a:pt x="628" y="618"/>
                  </a:lnTo>
                  <a:lnTo>
                    <a:pt x="626" y="620"/>
                  </a:lnTo>
                  <a:lnTo>
                    <a:pt x="624" y="622"/>
                  </a:lnTo>
                  <a:lnTo>
                    <a:pt x="623" y="624"/>
                  </a:lnTo>
                  <a:lnTo>
                    <a:pt x="621" y="625"/>
                  </a:lnTo>
                  <a:lnTo>
                    <a:pt x="619" y="627"/>
                  </a:lnTo>
                  <a:lnTo>
                    <a:pt x="617" y="629"/>
                  </a:lnTo>
                  <a:lnTo>
                    <a:pt x="615" y="631"/>
                  </a:lnTo>
                  <a:lnTo>
                    <a:pt x="613" y="632"/>
                  </a:lnTo>
                  <a:lnTo>
                    <a:pt x="610" y="634"/>
                  </a:lnTo>
                  <a:lnTo>
                    <a:pt x="608" y="636"/>
                  </a:lnTo>
                  <a:lnTo>
                    <a:pt x="605" y="637"/>
                  </a:lnTo>
                  <a:lnTo>
                    <a:pt x="603" y="638"/>
                  </a:lnTo>
                  <a:lnTo>
                    <a:pt x="600" y="640"/>
                  </a:lnTo>
                  <a:lnTo>
                    <a:pt x="598" y="641"/>
                  </a:lnTo>
                  <a:lnTo>
                    <a:pt x="595" y="642"/>
                  </a:lnTo>
                  <a:lnTo>
                    <a:pt x="592" y="643"/>
                  </a:lnTo>
                  <a:lnTo>
                    <a:pt x="589" y="644"/>
                  </a:lnTo>
                  <a:lnTo>
                    <a:pt x="586" y="645"/>
                  </a:lnTo>
                  <a:lnTo>
                    <a:pt x="583" y="646"/>
                  </a:lnTo>
                  <a:lnTo>
                    <a:pt x="580" y="646"/>
                  </a:lnTo>
                  <a:lnTo>
                    <a:pt x="576" y="647"/>
                  </a:lnTo>
                  <a:lnTo>
                    <a:pt x="573" y="647"/>
                  </a:lnTo>
                  <a:lnTo>
                    <a:pt x="570" y="648"/>
                  </a:lnTo>
                  <a:lnTo>
                    <a:pt x="566" y="648"/>
                  </a:lnTo>
                  <a:lnTo>
                    <a:pt x="563" y="648"/>
                  </a:lnTo>
                  <a:lnTo>
                    <a:pt x="559" y="649"/>
                  </a:lnTo>
                  <a:lnTo>
                    <a:pt x="556" y="649"/>
                  </a:lnTo>
                  <a:lnTo>
                    <a:pt x="552" y="649"/>
                  </a:lnTo>
                  <a:lnTo>
                    <a:pt x="549" y="649"/>
                  </a:lnTo>
                  <a:lnTo>
                    <a:pt x="545" y="649"/>
                  </a:lnTo>
                  <a:lnTo>
                    <a:pt x="542" y="649"/>
                  </a:lnTo>
                  <a:lnTo>
                    <a:pt x="538" y="650"/>
                  </a:lnTo>
                  <a:lnTo>
                    <a:pt x="535" y="650"/>
                  </a:lnTo>
                  <a:lnTo>
                    <a:pt x="531" y="650"/>
                  </a:lnTo>
                  <a:lnTo>
                    <a:pt x="528" y="650"/>
                  </a:lnTo>
                  <a:lnTo>
                    <a:pt x="524" y="650"/>
                  </a:lnTo>
                  <a:lnTo>
                    <a:pt x="521" y="650"/>
                  </a:lnTo>
                  <a:lnTo>
                    <a:pt x="518" y="650"/>
                  </a:lnTo>
                  <a:lnTo>
                    <a:pt x="514" y="649"/>
                  </a:lnTo>
                  <a:lnTo>
                    <a:pt x="511" y="649"/>
                  </a:lnTo>
                  <a:lnTo>
                    <a:pt x="507" y="649"/>
                  </a:lnTo>
                  <a:lnTo>
                    <a:pt x="504" y="649"/>
                  </a:lnTo>
                  <a:lnTo>
                    <a:pt x="501" y="648"/>
                  </a:lnTo>
                  <a:lnTo>
                    <a:pt x="498" y="648"/>
                  </a:lnTo>
                  <a:lnTo>
                    <a:pt x="495" y="648"/>
                  </a:lnTo>
                  <a:lnTo>
                    <a:pt x="492" y="647"/>
                  </a:lnTo>
                  <a:lnTo>
                    <a:pt x="488" y="647"/>
                  </a:lnTo>
                  <a:lnTo>
                    <a:pt x="485" y="646"/>
                  </a:lnTo>
                  <a:lnTo>
                    <a:pt x="483" y="645"/>
                  </a:lnTo>
                  <a:lnTo>
                    <a:pt x="480" y="644"/>
                  </a:lnTo>
                  <a:lnTo>
                    <a:pt x="477" y="644"/>
                  </a:lnTo>
                  <a:lnTo>
                    <a:pt x="474" y="643"/>
                  </a:lnTo>
                  <a:lnTo>
                    <a:pt x="471" y="642"/>
                  </a:lnTo>
                  <a:lnTo>
                    <a:pt x="469" y="641"/>
                  </a:lnTo>
                  <a:lnTo>
                    <a:pt x="466" y="640"/>
                  </a:lnTo>
                  <a:lnTo>
                    <a:pt x="463" y="638"/>
                  </a:lnTo>
                  <a:lnTo>
                    <a:pt x="461" y="637"/>
                  </a:lnTo>
                  <a:lnTo>
                    <a:pt x="459" y="636"/>
                  </a:lnTo>
                  <a:lnTo>
                    <a:pt x="458" y="635"/>
                  </a:lnTo>
                  <a:lnTo>
                    <a:pt x="456" y="633"/>
                  </a:lnTo>
                  <a:lnTo>
                    <a:pt x="455" y="632"/>
                  </a:lnTo>
                  <a:lnTo>
                    <a:pt x="455" y="630"/>
                  </a:lnTo>
                  <a:lnTo>
                    <a:pt x="454" y="628"/>
                  </a:lnTo>
                  <a:lnTo>
                    <a:pt x="454" y="626"/>
                  </a:lnTo>
                  <a:lnTo>
                    <a:pt x="454" y="625"/>
                  </a:lnTo>
                  <a:lnTo>
                    <a:pt x="455" y="623"/>
                  </a:lnTo>
                  <a:lnTo>
                    <a:pt x="455" y="621"/>
                  </a:lnTo>
                  <a:lnTo>
                    <a:pt x="456" y="619"/>
                  </a:lnTo>
                  <a:lnTo>
                    <a:pt x="458" y="616"/>
                  </a:lnTo>
                  <a:lnTo>
                    <a:pt x="459" y="614"/>
                  </a:lnTo>
                  <a:lnTo>
                    <a:pt x="461" y="612"/>
                  </a:lnTo>
                  <a:lnTo>
                    <a:pt x="463" y="610"/>
                  </a:lnTo>
                  <a:lnTo>
                    <a:pt x="465" y="608"/>
                  </a:lnTo>
                  <a:lnTo>
                    <a:pt x="466" y="606"/>
                  </a:lnTo>
                  <a:lnTo>
                    <a:pt x="467" y="605"/>
                  </a:lnTo>
                  <a:lnTo>
                    <a:pt x="468" y="604"/>
                  </a:lnTo>
                  <a:lnTo>
                    <a:pt x="469" y="603"/>
                  </a:lnTo>
                  <a:lnTo>
                    <a:pt x="468" y="604"/>
                  </a:lnTo>
                  <a:lnTo>
                    <a:pt x="468" y="605"/>
                  </a:lnTo>
                  <a:lnTo>
                    <a:pt x="466" y="606"/>
                  </a:lnTo>
                  <a:lnTo>
                    <a:pt x="465" y="607"/>
                  </a:lnTo>
                  <a:lnTo>
                    <a:pt x="464" y="609"/>
                  </a:lnTo>
                  <a:lnTo>
                    <a:pt x="462" y="611"/>
                  </a:lnTo>
                  <a:lnTo>
                    <a:pt x="460" y="614"/>
                  </a:lnTo>
                  <a:lnTo>
                    <a:pt x="457" y="616"/>
                  </a:lnTo>
                  <a:lnTo>
                    <a:pt x="455" y="619"/>
                  </a:lnTo>
                  <a:lnTo>
                    <a:pt x="452" y="621"/>
                  </a:lnTo>
                  <a:lnTo>
                    <a:pt x="450" y="623"/>
                  </a:lnTo>
                  <a:lnTo>
                    <a:pt x="447" y="626"/>
                  </a:lnTo>
                  <a:lnTo>
                    <a:pt x="444" y="628"/>
                  </a:lnTo>
                  <a:lnTo>
                    <a:pt x="442" y="630"/>
                  </a:lnTo>
                  <a:lnTo>
                    <a:pt x="439" y="632"/>
                  </a:lnTo>
                  <a:lnTo>
                    <a:pt x="436" y="634"/>
                  </a:lnTo>
                  <a:lnTo>
                    <a:pt x="432" y="636"/>
                  </a:lnTo>
                  <a:lnTo>
                    <a:pt x="429" y="637"/>
                  </a:lnTo>
                  <a:lnTo>
                    <a:pt x="426" y="639"/>
                  </a:lnTo>
                  <a:lnTo>
                    <a:pt x="422" y="641"/>
                  </a:lnTo>
                  <a:lnTo>
                    <a:pt x="419" y="642"/>
                  </a:lnTo>
                  <a:lnTo>
                    <a:pt x="415" y="644"/>
                  </a:lnTo>
                  <a:lnTo>
                    <a:pt x="411" y="645"/>
                  </a:lnTo>
                  <a:lnTo>
                    <a:pt x="408" y="646"/>
                  </a:lnTo>
                  <a:lnTo>
                    <a:pt x="404" y="647"/>
                  </a:lnTo>
                  <a:lnTo>
                    <a:pt x="400" y="648"/>
                  </a:lnTo>
                  <a:lnTo>
                    <a:pt x="396" y="649"/>
                  </a:lnTo>
                  <a:lnTo>
                    <a:pt x="392" y="650"/>
                  </a:lnTo>
                  <a:lnTo>
                    <a:pt x="388" y="650"/>
                  </a:lnTo>
                  <a:lnTo>
                    <a:pt x="385" y="651"/>
                  </a:lnTo>
                  <a:lnTo>
                    <a:pt x="381" y="651"/>
                  </a:lnTo>
                  <a:lnTo>
                    <a:pt x="377" y="651"/>
                  </a:lnTo>
                  <a:lnTo>
                    <a:pt x="373" y="651"/>
                  </a:lnTo>
                  <a:lnTo>
                    <a:pt x="369" y="651"/>
                  </a:lnTo>
                  <a:lnTo>
                    <a:pt x="365" y="650"/>
                  </a:lnTo>
                  <a:lnTo>
                    <a:pt x="361" y="650"/>
                  </a:lnTo>
                  <a:lnTo>
                    <a:pt x="358" y="649"/>
                  </a:lnTo>
                  <a:lnTo>
                    <a:pt x="354" y="649"/>
                  </a:lnTo>
                  <a:lnTo>
                    <a:pt x="350" y="648"/>
                  </a:lnTo>
                  <a:lnTo>
                    <a:pt x="346" y="647"/>
                  </a:lnTo>
                  <a:lnTo>
                    <a:pt x="342" y="645"/>
                  </a:lnTo>
                  <a:lnTo>
                    <a:pt x="339" y="644"/>
                  </a:lnTo>
                  <a:lnTo>
                    <a:pt x="335" y="643"/>
                  </a:lnTo>
                  <a:lnTo>
                    <a:pt x="332" y="642"/>
                  </a:lnTo>
                  <a:lnTo>
                    <a:pt x="329" y="640"/>
                  </a:lnTo>
                  <a:lnTo>
                    <a:pt x="326" y="639"/>
                  </a:lnTo>
                  <a:lnTo>
                    <a:pt x="323" y="637"/>
                  </a:lnTo>
                  <a:lnTo>
                    <a:pt x="320" y="635"/>
                  </a:lnTo>
                  <a:lnTo>
                    <a:pt x="317" y="634"/>
                  </a:lnTo>
                  <a:lnTo>
                    <a:pt x="315" y="632"/>
                  </a:lnTo>
                  <a:lnTo>
                    <a:pt x="312" y="630"/>
                  </a:lnTo>
                  <a:lnTo>
                    <a:pt x="310" y="628"/>
                  </a:lnTo>
                  <a:lnTo>
                    <a:pt x="308" y="626"/>
                  </a:lnTo>
                  <a:lnTo>
                    <a:pt x="306" y="624"/>
                  </a:lnTo>
                  <a:lnTo>
                    <a:pt x="304" y="622"/>
                  </a:lnTo>
                  <a:lnTo>
                    <a:pt x="302" y="620"/>
                  </a:lnTo>
                  <a:lnTo>
                    <a:pt x="300" y="617"/>
                  </a:lnTo>
                  <a:lnTo>
                    <a:pt x="298" y="615"/>
                  </a:lnTo>
                  <a:lnTo>
                    <a:pt x="297" y="613"/>
                  </a:lnTo>
                  <a:lnTo>
                    <a:pt x="295" y="611"/>
                  </a:lnTo>
                  <a:lnTo>
                    <a:pt x="293" y="609"/>
                  </a:lnTo>
                  <a:lnTo>
                    <a:pt x="292" y="606"/>
                  </a:lnTo>
                  <a:lnTo>
                    <a:pt x="290" y="604"/>
                  </a:lnTo>
                  <a:lnTo>
                    <a:pt x="289" y="602"/>
                  </a:lnTo>
                  <a:lnTo>
                    <a:pt x="287" y="600"/>
                  </a:lnTo>
                  <a:lnTo>
                    <a:pt x="286" y="598"/>
                  </a:lnTo>
                  <a:lnTo>
                    <a:pt x="284" y="596"/>
                  </a:lnTo>
                  <a:lnTo>
                    <a:pt x="283" y="594"/>
                  </a:lnTo>
                  <a:lnTo>
                    <a:pt x="281" y="592"/>
                  </a:lnTo>
                  <a:lnTo>
                    <a:pt x="280" y="590"/>
                  </a:lnTo>
                  <a:lnTo>
                    <a:pt x="279" y="588"/>
                  </a:lnTo>
                  <a:lnTo>
                    <a:pt x="278" y="586"/>
                  </a:lnTo>
                  <a:lnTo>
                    <a:pt x="276" y="584"/>
                  </a:lnTo>
                  <a:lnTo>
                    <a:pt x="275" y="582"/>
                  </a:lnTo>
                  <a:lnTo>
                    <a:pt x="274" y="579"/>
                  </a:lnTo>
                  <a:lnTo>
                    <a:pt x="272" y="577"/>
                  </a:lnTo>
                  <a:lnTo>
                    <a:pt x="271" y="575"/>
                  </a:lnTo>
                  <a:lnTo>
                    <a:pt x="270" y="573"/>
                  </a:lnTo>
                  <a:lnTo>
                    <a:pt x="269" y="571"/>
                  </a:lnTo>
                  <a:lnTo>
                    <a:pt x="267" y="568"/>
                  </a:lnTo>
                  <a:lnTo>
                    <a:pt x="266" y="566"/>
                  </a:lnTo>
                  <a:lnTo>
                    <a:pt x="265" y="564"/>
                  </a:lnTo>
                  <a:lnTo>
                    <a:pt x="264" y="561"/>
                  </a:lnTo>
                  <a:lnTo>
                    <a:pt x="262" y="559"/>
                  </a:lnTo>
                  <a:lnTo>
                    <a:pt x="261" y="556"/>
                  </a:lnTo>
                  <a:lnTo>
                    <a:pt x="260" y="554"/>
                  </a:lnTo>
                  <a:lnTo>
                    <a:pt x="259" y="551"/>
                  </a:lnTo>
                  <a:lnTo>
                    <a:pt x="257" y="549"/>
                  </a:lnTo>
                  <a:lnTo>
                    <a:pt x="256" y="547"/>
                  </a:lnTo>
                  <a:lnTo>
                    <a:pt x="255" y="545"/>
                  </a:lnTo>
                  <a:lnTo>
                    <a:pt x="255" y="543"/>
                  </a:lnTo>
                  <a:lnTo>
                    <a:pt x="254" y="542"/>
                  </a:lnTo>
                  <a:lnTo>
                    <a:pt x="254" y="541"/>
                  </a:lnTo>
                  <a:lnTo>
                    <a:pt x="253" y="541"/>
                  </a:lnTo>
                  <a:lnTo>
                    <a:pt x="254" y="541"/>
                  </a:lnTo>
                  <a:lnTo>
                    <a:pt x="254" y="542"/>
                  </a:lnTo>
                  <a:lnTo>
                    <a:pt x="255" y="543"/>
                  </a:lnTo>
                  <a:lnTo>
                    <a:pt x="255" y="545"/>
                  </a:lnTo>
                  <a:lnTo>
                    <a:pt x="256" y="547"/>
                  </a:lnTo>
                  <a:lnTo>
                    <a:pt x="257" y="549"/>
                  </a:lnTo>
                  <a:lnTo>
                    <a:pt x="259" y="551"/>
                  </a:lnTo>
                  <a:lnTo>
                    <a:pt x="260" y="554"/>
                  </a:lnTo>
                  <a:lnTo>
                    <a:pt x="261" y="556"/>
                  </a:lnTo>
                  <a:lnTo>
                    <a:pt x="261" y="559"/>
                  </a:lnTo>
                  <a:lnTo>
                    <a:pt x="262" y="561"/>
                  </a:lnTo>
                  <a:lnTo>
                    <a:pt x="262" y="564"/>
                  </a:lnTo>
                  <a:lnTo>
                    <a:pt x="262" y="566"/>
                  </a:lnTo>
                  <a:lnTo>
                    <a:pt x="262" y="569"/>
                  </a:lnTo>
                  <a:lnTo>
                    <a:pt x="262" y="571"/>
                  </a:lnTo>
                  <a:lnTo>
                    <a:pt x="262" y="574"/>
                  </a:lnTo>
                  <a:lnTo>
                    <a:pt x="261" y="576"/>
                  </a:lnTo>
                  <a:lnTo>
                    <a:pt x="260" y="579"/>
                  </a:lnTo>
                  <a:lnTo>
                    <a:pt x="259" y="581"/>
                  </a:lnTo>
                  <a:lnTo>
                    <a:pt x="258" y="583"/>
                  </a:lnTo>
                  <a:lnTo>
                    <a:pt x="256" y="586"/>
                  </a:lnTo>
                  <a:lnTo>
                    <a:pt x="254" y="588"/>
                  </a:lnTo>
                  <a:lnTo>
                    <a:pt x="252" y="590"/>
                  </a:lnTo>
                  <a:lnTo>
                    <a:pt x="250" y="593"/>
                  </a:lnTo>
                  <a:lnTo>
                    <a:pt x="248" y="595"/>
                  </a:lnTo>
                  <a:lnTo>
                    <a:pt x="246" y="597"/>
                  </a:lnTo>
                  <a:lnTo>
                    <a:pt x="243" y="599"/>
                  </a:lnTo>
                  <a:lnTo>
                    <a:pt x="241" y="601"/>
                  </a:lnTo>
                  <a:lnTo>
                    <a:pt x="238" y="603"/>
                  </a:lnTo>
                  <a:lnTo>
                    <a:pt x="236" y="605"/>
                  </a:lnTo>
                  <a:lnTo>
                    <a:pt x="233" y="606"/>
                  </a:lnTo>
                  <a:lnTo>
                    <a:pt x="230" y="608"/>
                  </a:lnTo>
                  <a:lnTo>
                    <a:pt x="227" y="609"/>
                  </a:lnTo>
                  <a:lnTo>
                    <a:pt x="224" y="611"/>
                  </a:lnTo>
                  <a:lnTo>
                    <a:pt x="221" y="612"/>
                  </a:lnTo>
                  <a:lnTo>
                    <a:pt x="217" y="613"/>
                  </a:lnTo>
                  <a:lnTo>
                    <a:pt x="214" y="614"/>
                  </a:lnTo>
                  <a:lnTo>
                    <a:pt x="211" y="615"/>
                  </a:lnTo>
                  <a:lnTo>
                    <a:pt x="207" y="616"/>
                  </a:lnTo>
                  <a:lnTo>
                    <a:pt x="203" y="617"/>
                  </a:lnTo>
                  <a:lnTo>
                    <a:pt x="200" y="618"/>
                  </a:lnTo>
                  <a:lnTo>
                    <a:pt x="196" y="619"/>
                  </a:lnTo>
                  <a:lnTo>
                    <a:pt x="193" y="619"/>
                  </a:lnTo>
                  <a:lnTo>
                    <a:pt x="189" y="619"/>
                  </a:lnTo>
                  <a:lnTo>
                    <a:pt x="185" y="620"/>
                  </a:lnTo>
                  <a:lnTo>
                    <a:pt x="181" y="620"/>
                  </a:lnTo>
                  <a:lnTo>
                    <a:pt x="178" y="620"/>
                  </a:lnTo>
                  <a:lnTo>
                    <a:pt x="174" y="620"/>
                  </a:lnTo>
                  <a:lnTo>
                    <a:pt x="170" y="620"/>
                  </a:lnTo>
                  <a:lnTo>
                    <a:pt x="166" y="619"/>
                  </a:lnTo>
                  <a:lnTo>
                    <a:pt x="163" y="619"/>
                  </a:lnTo>
                  <a:lnTo>
                    <a:pt x="159" y="619"/>
                  </a:lnTo>
                  <a:lnTo>
                    <a:pt x="155" y="618"/>
                  </a:lnTo>
                  <a:lnTo>
                    <a:pt x="151" y="617"/>
                  </a:lnTo>
                  <a:lnTo>
                    <a:pt x="147" y="616"/>
                  </a:lnTo>
                  <a:lnTo>
                    <a:pt x="143" y="615"/>
                  </a:lnTo>
                  <a:lnTo>
                    <a:pt x="139" y="615"/>
                  </a:lnTo>
                  <a:lnTo>
                    <a:pt x="136" y="614"/>
                  </a:lnTo>
                  <a:lnTo>
                    <a:pt x="132" y="613"/>
                  </a:lnTo>
                  <a:lnTo>
                    <a:pt x="128" y="611"/>
                  </a:lnTo>
                  <a:lnTo>
                    <a:pt x="125" y="610"/>
                  </a:lnTo>
                  <a:lnTo>
                    <a:pt x="121" y="609"/>
                  </a:lnTo>
                  <a:lnTo>
                    <a:pt x="118" y="608"/>
                  </a:lnTo>
                  <a:lnTo>
                    <a:pt x="114" y="607"/>
                  </a:lnTo>
                  <a:lnTo>
                    <a:pt x="111" y="606"/>
                  </a:lnTo>
                  <a:lnTo>
                    <a:pt x="108" y="604"/>
                  </a:lnTo>
                  <a:lnTo>
                    <a:pt x="104" y="603"/>
                  </a:lnTo>
                  <a:lnTo>
                    <a:pt x="101" y="602"/>
                  </a:lnTo>
                  <a:lnTo>
                    <a:pt x="98" y="600"/>
                  </a:lnTo>
                  <a:lnTo>
                    <a:pt x="95" y="599"/>
                  </a:lnTo>
                  <a:lnTo>
                    <a:pt x="92" y="598"/>
                  </a:lnTo>
                  <a:lnTo>
                    <a:pt x="89" y="596"/>
                  </a:lnTo>
                  <a:lnTo>
                    <a:pt x="86" y="595"/>
                  </a:lnTo>
                  <a:lnTo>
                    <a:pt x="83" y="593"/>
                  </a:lnTo>
                  <a:lnTo>
                    <a:pt x="80" y="591"/>
                  </a:lnTo>
                  <a:lnTo>
                    <a:pt x="78" y="590"/>
                  </a:lnTo>
                  <a:lnTo>
                    <a:pt x="75" y="588"/>
                  </a:lnTo>
                  <a:lnTo>
                    <a:pt x="73" y="586"/>
                  </a:lnTo>
                  <a:lnTo>
                    <a:pt x="70" y="585"/>
                  </a:lnTo>
                  <a:lnTo>
                    <a:pt x="68" y="583"/>
                  </a:lnTo>
                  <a:lnTo>
                    <a:pt x="66" y="581"/>
                  </a:lnTo>
                  <a:lnTo>
                    <a:pt x="64" y="579"/>
                  </a:lnTo>
                  <a:lnTo>
                    <a:pt x="62" y="577"/>
                  </a:lnTo>
                  <a:lnTo>
                    <a:pt x="60" y="575"/>
                  </a:lnTo>
                  <a:lnTo>
                    <a:pt x="58" y="573"/>
                  </a:lnTo>
                  <a:lnTo>
                    <a:pt x="56" y="571"/>
                  </a:lnTo>
                  <a:lnTo>
                    <a:pt x="54" y="569"/>
                  </a:lnTo>
                  <a:lnTo>
                    <a:pt x="53" y="567"/>
                  </a:lnTo>
                  <a:lnTo>
                    <a:pt x="51" y="565"/>
                  </a:lnTo>
                  <a:lnTo>
                    <a:pt x="49" y="562"/>
                  </a:lnTo>
                  <a:lnTo>
                    <a:pt x="47" y="560"/>
                  </a:lnTo>
                  <a:lnTo>
                    <a:pt x="45" y="557"/>
                  </a:lnTo>
                  <a:lnTo>
                    <a:pt x="43" y="554"/>
                  </a:lnTo>
                  <a:lnTo>
                    <a:pt x="41" y="551"/>
                  </a:lnTo>
                  <a:lnTo>
                    <a:pt x="39" y="548"/>
                  </a:lnTo>
                  <a:lnTo>
                    <a:pt x="37" y="545"/>
                  </a:lnTo>
                  <a:lnTo>
                    <a:pt x="35" y="542"/>
                  </a:lnTo>
                  <a:lnTo>
                    <a:pt x="33" y="539"/>
                  </a:lnTo>
                  <a:lnTo>
                    <a:pt x="31" y="536"/>
                  </a:lnTo>
                  <a:lnTo>
                    <a:pt x="28" y="532"/>
                  </a:lnTo>
                  <a:lnTo>
                    <a:pt x="26" y="528"/>
                  </a:lnTo>
                  <a:lnTo>
                    <a:pt x="23" y="525"/>
                  </a:lnTo>
                  <a:lnTo>
                    <a:pt x="21" y="521"/>
                  </a:lnTo>
                  <a:lnTo>
                    <a:pt x="18" y="517"/>
                  </a:lnTo>
                  <a:lnTo>
                    <a:pt x="16" y="513"/>
                  </a:lnTo>
                  <a:lnTo>
                    <a:pt x="14" y="509"/>
                  </a:lnTo>
                  <a:lnTo>
                    <a:pt x="12" y="505"/>
                  </a:lnTo>
                  <a:lnTo>
                    <a:pt x="10" y="501"/>
                  </a:lnTo>
                  <a:lnTo>
                    <a:pt x="8" y="497"/>
                  </a:lnTo>
                  <a:lnTo>
                    <a:pt x="7" y="493"/>
                  </a:lnTo>
                  <a:lnTo>
                    <a:pt x="5" y="489"/>
                  </a:lnTo>
                  <a:lnTo>
                    <a:pt x="4" y="484"/>
                  </a:lnTo>
                  <a:lnTo>
                    <a:pt x="3" y="480"/>
                  </a:lnTo>
                  <a:lnTo>
                    <a:pt x="2" y="476"/>
                  </a:lnTo>
                  <a:lnTo>
                    <a:pt x="1" y="472"/>
                  </a:lnTo>
                  <a:lnTo>
                    <a:pt x="1" y="468"/>
                  </a:lnTo>
                  <a:lnTo>
                    <a:pt x="0" y="463"/>
                  </a:lnTo>
                  <a:lnTo>
                    <a:pt x="0" y="459"/>
                  </a:lnTo>
                  <a:lnTo>
                    <a:pt x="0" y="455"/>
                  </a:lnTo>
                  <a:lnTo>
                    <a:pt x="0" y="450"/>
                  </a:lnTo>
                  <a:lnTo>
                    <a:pt x="0" y="446"/>
                  </a:lnTo>
                  <a:lnTo>
                    <a:pt x="0" y="442"/>
                  </a:lnTo>
                  <a:lnTo>
                    <a:pt x="0" y="438"/>
                  </a:lnTo>
                  <a:lnTo>
                    <a:pt x="0" y="434"/>
                  </a:lnTo>
                  <a:lnTo>
                    <a:pt x="1" y="431"/>
                  </a:lnTo>
                  <a:lnTo>
                    <a:pt x="1" y="427"/>
                  </a:lnTo>
                  <a:lnTo>
                    <a:pt x="1" y="424"/>
                  </a:lnTo>
                  <a:lnTo>
                    <a:pt x="2" y="421"/>
                  </a:lnTo>
                  <a:lnTo>
                    <a:pt x="2" y="417"/>
                  </a:lnTo>
                  <a:lnTo>
                    <a:pt x="3" y="414"/>
                  </a:lnTo>
                  <a:lnTo>
                    <a:pt x="4" y="411"/>
                  </a:lnTo>
                  <a:lnTo>
                    <a:pt x="5" y="409"/>
                  </a:lnTo>
                  <a:lnTo>
                    <a:pt x="6" y="406"/>
                  </a:lnTo>
                  <a:lnTo>
                    <a:pt x="7" y="403"/>
                  </a:lnTo>
                  <a:lnTo>
                    <a:pt x="8" y="401"/>
                  </a:lnTo>
                  <a:lnTo>
                    <a:pt x="9" y="399"/>
                  </a:lnTo>
                  <a:lnTo>
                    <a:pt x="10" y="397"/>
                  </a:lnTo>
                  <a:lnTo>
                    <a:pt x="11" y="394"/>
                  </a:lnTo>
                  <a:lnTo>
                    <a:pt x="12" y="392"/>
                  </a:lnTo>
                  <a:lnTo>
                    <a:pt x="13" y="390"/>
                  </a:lnTo>
                  <a:lnTo>
                    <a:pt x="14" y="388"/>
                  </a:lnTo>
                  <a:lnTo>
                    <a:pt x="16" y="386"/>
                  </a:lnTo>
                  <a:lnTo>
                    <a:pt x="17" y="384"/>
                  </a:lnTo>
                  <a:lnTo>
                    <a:pt x="18" y="383"/>
                  </a:lnTo>
                  <a:lnTo>
                    <a:pt x="20" y="381"/>
                  </a:lnTo>
                  <a:lnTo>
                    <a:pt x="21" y="379"/>
                  </a:lnTo>
                  <a:lnTo>
                    <a:pt x="22" y="377"/>
                  </a:lnTo>
                  <a:lnTo>
                    <a:pt x="24" y="376"/>
                  </a:lnTo>
                  <a:lnTo>
                    <a:pt x="25" y="374"/>
                  </a:lnTo>
                  <a:lnTo>
                    <a:pt x="26" y="373"/>
                  </a:lnTo>
                  <a:lnTo>
                    <a:pt x="28" y="372"/>
                  </a:lnTo>
                  <a:lnTo>
                    <a:pt x="29" y="370"/>
                  </a:lnTo>
                  <a:lnTo>
                    <a:pt x="31" y="369"/>
                  </a:lnTo>
                  <a:lnTo>
                    <a:pt x="32" y="369"/>
                  </a:lnTo>
                  <a:lnTo>
                    <a:pt x="34" y="368"/>
                  </a:lnTo>
                  <a:lnTo>
                    <a:pt x="36" y="368"/>
                  </a:lnTo>
                  <a:lnTo>
                    <a:pt x="38" y="368"/>
                  </a:lnTo>
                  <a:lnTo>
                    <a:pt x="39" y="369"/>
                  </a:lnTo>
                  <a:lnTo>
                    <a:pt x="41" y="369"/>
                  </a:lnTo>
                  <a:lnTo>
                    <a:pt x="43" y="370"/>
                  </a:lnTo>
                  <a:lnTo>
                    <a:pt x="45" y="371"/>
                  </a:lnTo>
                  <a:lnTo>
                    <a:pt x="47" y="372"/>
                  </a:lnTo>
                  <a:lnTo>
                    <a:pt x="49" y="374"/>
                  </a:lnTo>
                  <a:lnTo>
                    <a:pt x="51" y="376"/>
                  </a:lnTo>
                  <a:lnTo>
                    <a:pt x="54" y="378"/>
                  </a:lnTo>
                  <a:lnTo>
                    <a:pt x="56" y="381"/>
                  </a:lnTo>
                  <a:lnTo>
                    <a:pt x="58" y="383"/>
                  </a:lnTo>
                  <a:lnTo>
                    <a:pt x="60" y="386"/>
                  </a:lnTo>
                  <a:lnTo>
                    <a:pt x="62" y="388"/>
                  </a:lnTo>
                  <a:lnTo>
                    <a:pt x="64" y="390"/>
                  </a:lnTo>
                  <a:lnTo>
                    <a:pt x="65" y="392"/>
                  </a:lnTo>
                  <a:lnTo>
                    <a:pt x="66" y="393"/>
                  </a:lnTo>
                  <a:lnTo>
                    <a:pt x="67" y="394"/>
                  </a:lnTo>
                  <a:lnTo>
                    <a:pt x="67" y="395"/>
                  </a:lnTo>
                  <a:lnTo>
                    <a:pt x="67" y="394"/>
                  </a:lnTo>
                  <a:lnTo>
                    <a:pt x="66" y="393"/>
                  </a:lnTo>
                  <a:lnTo>
                    <a:pt x="65" y="392"/>
                  </a:lnTo>
                  <a:lnTo>
                    <a:pt x="63" y="391"/>
                  </a:lnTo>
                  <a:lnTo>
                    <a:pt x="62" y="389"/>
                  </a:lnTo>
                  <a:lnTo>
                    <a:pt x="60" y="387"/>
                  </a:lnTo>
                  <a:lnTo>
                    <a:pt x="57" y="384"/>
                  </a:lnTo>
                  <a:lnTo>
                    <a:pt x="55" y="381"/>
                  </a:lnTo>
                  <a:lnTo>
                    <a:pt x="53" y="378"/>
                  </a:lnTo>
                  <a:lnTo>
                    <a:pt x="50" y="375"/>
                  </a:lnTo>
                  <a:lnTo>
                    <a:pt x="48" y="372"/>
                  </a:lnTo>
                  <a:lnTo>
                    <a:pt x="46" y="368"/>
                  </a:lnTo>
                  <a:lnTo>
                    <a:pt x="44" y="364"/>
                  </a:lnTo>
                  <a:lnTo>
                    <a:pt x="42" y="360"/>
                  </a:lnTo>
                  <a:lnTo>
                    <a:pt x="40" y="356"/>
                  </a:lnTo>
                  <a:lnTo>
                    <a:pt x="38" y="351"/>
                  </a:lnTo>
                  <a:lnTo>
                    <a:pt x="36" y="346"/>
                  </a:lnTo>
                  <a:lnTo>
                    <a:pt x="34" y="341"/>
                  </a:lnTo>
                  <a:lnTo>
                    <a:pt x="32" y="336"/>
                  </a:lnTo>
                  <a:lnTo>
                    <a:pt x="30" y="330"/>
                  </a:lnTo>
                  <a:lnTo>
                    <a:pt x="28" y="325"/>
                  </a:lnTo>
                  <a:lnTo>
                    <a:pt x="26" y="319"/>
                  </a:lnTo>
                  <a:lnTo>
                    <a:pt x="25" y="313"/>
                  </a:lnTo>
                  <a:lnTo>
                    <a:pt x="23" y="306"/>
                  </a:lnTo>
                  <a:lnTo>
                    <a:pt x="22" y="300"/>
                  </a:lnTo>
                  <a:lnTo>
                    <a:pt x="21" y="294"/>
                  </a:lnTo>
                  <a:lnTo>
                    <a:pt x="20" y="289"/>
                  </a:lnTo>
                  <a:lnTo>
                    <a:pt x="19" y="283"/>
                  </a:lnTo>
                  <a:lnTo>
                    <a:pt x="18" y="277"/>
                  </a:lnTo>
                  <a:lnTo>
                    <a:pt x="18" y="272"/>
                  </a:lnTo>
                  <a:lnTo>
                    <a:pt x="17" y="266"/>
                  </a:lnTo>
                  <a:lnTo>
                    <a:pt x="17" y="261"/>
                  </a:lnTo>
                  <a:lnTo>
                    <a:pt x="17" y="256"/>
                  </a:lnTo>
                  <a:lnTo>
                    <a:pt x="18" y="251"/>
                  </a:lnTo>
                  <a:lnTo>
                    <a:pt x="18" y="246"/>
                  </a:lnTo>
                  <a:lnTo>
                    <a:pt x="19" y="241"/>
                  </a:lnTo>
                  <a:lnTo>
                    <a:pt x="19" y="237"/>
                  </a:lnTo>
                  <a:lnTo>
                    <a:pt x="20" y="232"/>
                  </a:lnTo>
                  <a:lnTo>
                    <a:pt x="22" y="228"/>
                  </a:lnTo>
                  <a:lnTo>
                    <a:pt x="23" y="223"/>
                  </a:lnTo>
                  <a:lnTo>
                    <a:pt x="24" y="219"/>
                  </a:lnTo>
                  <a:lnTo>
                    <a:pt x="26" y="215"/>
                  </a:lnTo>
                  <a:lnTo>
                    <a:pt x="27" y="211"/>
                  </a:lnTo>
                  <a:lnTo>
                    <a:pt x="29" y="207"/>
                  </a:lnTo>
                  <a:lnTo>
                    <a:pt x="30" y="203"/>
                  </a:lnTo>
                  <a:lnTo>
                    <a:pt x="32" y="199"/>
                  </a:lnTo>
                  <a:lnTo>
                    <a:pt x="34" y="195"/>
                  </a:lnTo>
                  <a:lnTo>
                    <a:pt x="35" y="191"/>
                  </a:lnTo>
                  <a:lnTo>
                    <a:pt x="37" y="187"/>
                  </a:lnTo>
                  <a:lnTo>
                    <a:pt x="39" y="184"/>
                  </a:lnTo>
                  <a:lnTo>
                    <a:pt x="41" y="180"/>
                  </a:lnTo>
                  <a:lnTo>
                    <a:pt x="43" y="176"/>
                  </a:lnTo>
                  <a:lnTo>
                    <a:pt x="45" y="173"/>
                  </a:lnTo>
                  <a:lnTo>
                    <a:pt x="47" y="170"/>
                  </a:lnTo>
                  <a:lnTo>
                    <a:pt x="50" y="166"/>
                  </a:lnTo>
                  <a:lnTo>
                    <a:pt x="52" y="163"/>
                  </a:lnTo>
                  <a:lnTo>
                    <a:pt x="54" y="160"/>
                  </a:lnTo>
                  <a:lnTo>
                    <a:pt x="57" y="156"/>
                  </a:lnTo>
                  <a:lnTo>
                    <a:pt x="59" y="153"/>
                  </a:lnTo>
                  <a:lnTo>
                    <a:pt x="62" y="150"/>
                  </a:lnTo>
                  <a:lnTo>
                    <a:pt x="65" y="147"/>
                  </a:lnTo>
                  <a:lnTo>
                    <a:pt x="67" y="144"/>
                  </a:lnTo>
                  <a:lnTo>
                    <a:pt x="70" y="141"/>
                  </a:lnTo>
                  <a:lnTo>
                    <a:pt x="73" y="139"/>
                  </a:lnTo>
                  <a:lnTo>
                    <a:pt x="76" y="136"/>
                  </a:lnTo>
                  <a:lnTo>
                    <a:pt x="79" y="133"/>
                  </a:lnTo>
                  <a:lnTo>
                    <a:pt x="82" y="130"/>
                  </a:lnTo>
                  <a:lnTo>
                    <a:pt x="85" y="128"/>
                  </a:lnTo>
                  <a:lnTo>
                    <a:pt x="89" y="125"/>
                  </a:lnTo>
                  <a:lnTo>
                    <a:pt x="92" y="123"/>
                  </a:lnTo>
                  <a:lnTo>
                    <a:pt x="96" y="121"/>
                  </a:lnTo>
                  <a:lnTo>
                    <a:pt x="99" y="118"/>
                  </a:lnTo>
                  <a:lnTo>
                    <a:pt x="103" y="116"/>
                  </a:lnTo>
                  <a:lnTo>
                    <a:pt x="106" y="114"/>
                  </a:lnTo>
                  <a:lnTo>
                    <a:pt x="110" y="112"/>
                  </a:lnTo>
                  <a:lnTo>
                    <a:pt x="114" y="110"/>
                  </a:lnTo>
                  <a:lnTo>
                    <a:pt x="117" y="108"/>
                  </a:lnTo>
                  <a:lnTo>
                    <a:pt x="121" y="106"/>
                  </a:lnTo>
                  <a:lnTo>
                    <a:pt x="125" y="104"/>
                  </a:lnTo>
                  <a:lnTo>
                    <a:pt x="128" y="102"/>
                  </a:lnTo>
                  <a:lnTo>
                    <a:pt x="132" y="100"/>
                  </a:lnTo>
                  <a:lnTo>
                    <a:pt x="136" y="99"/>
                  </a:lnTo>
                  <a:lnTo>
                    <a:pt x="140" y="97"/>
                  </a:lnTo>
                  <a:lnTo>
                    <a:pt x="144" y="95"/>
                  </a:lnTo>
                  <a:lnTo>
                    <a:pt x="148" y="94"/>
                  </a:lnTo>
                  <a:lnTo>
                    <a:pt x="152" y="92"/>
                  </a:lnTo>
                  <a:lnTo>
                    <a:pt x="156" y="91"/>
                  </a:lnTo>
                  <a:lnTo>
                    <a:pt x="160" y="90"/>
                  </a:lnTo>
                  <a:lnTo>
                    <a:pt x="164" y="89"/>
                  </a:lnTo>
                  <a:lnTo>
                    <a:pt x="167" y="88"/>
                  </a:lnTo>
                  <a:lnTo>
                    <a:pt x="171" y="86"/>
                  </a:lnTo>
                  <a:lnTo>
                    <a:pt x="175" y="86"/>
                  </a:lnTo>
                  <a:lnTo>
                    <a:pt x="178" y="85"/>
                  </a:lnTo>
                  <a:lnTo>
                    <a:pt x="182" y="84"/>
                  </a:lnTo>
                  <a:lnTo>
                    <a:pt x="185" y="83"/>
                  </a:lnTo>
                  <a:lnTo>
                    <a:pt x="189" y="83"/>
                  </a:lnTo>
                  <a:lnTo>
                    <a:pt x="192" y="82"/>
                  </a:lnTo>
                  <a:lnTo>
                    <a:pt x="196" y="82"/>
                  </a:lnTo>
                  <a:lnTo>
                    <a:pt x="199" y="82"/>
                  </a:lnTo>
                  <a:lnTo>
                    <a:pt x="202" y="81"/>
                  </a:lnTo>
                  <a:lnTo>
                    <a:pt x="205" y="81"/>
                  </a:lnTo>
                  <a:lnTo>
                    <a:pt x="208" y="81"/>
                  </a:lnTo>
                  <a:lnTo>
                    <a:pt x="211" y="81"/>
                  </a:lnTo>
                  <a:lnTo>
                    <a:pt x="214" y="81"/>
                  </a:lnTo>
                  <a:lnTo>
                    <a:pt x="216" y="81"/>
                  </a:lnTo>
                  <a:lnTo>
                    <a:pt x="218" y="82"/>
                  </a:lnTo>
                  <a:lnTo>
                    <a:pt x="220" y="82"/>
                  </a:lnTo>
                  <a:lnTo>
                    <a:pt x="221" y="82"/>
                  </a:lnTo>
                  <a:lnTo>
                    <a:pt x="222" y="82"/>
                  </a:lnTo>
                  <a:lnTo>
                    <a:pt x="223" y="82"/>
                  </a:lnTo>
                  <a:lnTo>
                    <a:pt x="222" y="82"/>
                  </a:lnTo>
                  <a:lnTo>
                    <a:pt x="221" y="82"/>
                  </a:lnTo>
                  <a:lnTo>
                    <a:pt x="220" y="82"/>
                  </a:lnTo>
                  <a:lnTo>
                    <a:pt x="218" y="82"/>
                  </a:lnTo>
                  <a:lnTo>
                    <a:pt x="216" y="81"/>
                  </a:lnTo>
                  <a:lnTo>
                    <a:pt x="214" y="81"/>
                  </a:lnTo>
                  <a:lnTo>
                    <a:pt x="211" y="81"/>
                  </a:lnTo>
                  <a:lnTo>
                    <a:pt x="208" y="81"/>
                  </a:lnTo>
                  <a:lnTo>
                    <a:pt x="206" y="81"/>
                  </a:lnTo>
                  <a:lnTo>
                    <a:pt x="204" y="80"/>
                  </a:lnTo>
                  <a:lnTo>
                    <a:pt x="202" y="80"/>
                  </a:lnTo>
                  <a:lnTo>
                    <a:pt x="200" y="79"/>
                  </a:lnTo>
                  <a:lnTo>
                    <a:pt x="199" y="78"/>
                  </a:lnTo>
                  <a:lnTo>
                    <a:pt x="198" y="77"/>
                  </a:lnTo>
                  <a:lnTo>
                    <a:pt x="197" y="76"/>
                  </a:lnTo>
                  <a:lnTo>
                    <a:pt x="197" y="75"/>
                  </a:lnTo>
                  <a:lnTo>
                    <a:pt x="197" y="73"/>
                  </a:lnTo>
                  <a:lnTo>
                    <a:pt x="197" y="72"/>
                  </a:lnTo>
                  <a:lnTo>
                    <a:pt x="197" y="70"/>
                  </a:lnTo>
                  <a:lnTo>
                    <a:pt x="198" y="68"/>
                  </a:lnTo>
                  <a:lnTo>
                    <a:pt x="199" y="66"/>
                  </a:lnTo>
                  <a:lnTo>
                    <a:pt x="201" y="64"/>
                  </a:lnTo>
                  <a:lnTo>
                    <a:pt x="202" y="62"/>
                  </a:lnTo>
                  <a:lnTo>
                    <a:pt x="204" y="59"/>
                  </a:lnTo>
                  <a:lnTo>
                    <a:pt x="206" y="57"/>
                  </a:lnTo>
                  <a:lnTo>
                    <a:pt x="209" y="55"/>
                  </a:lnTo>
                  <a:lnTo>
                    <a:pt x="211" y="52"/>
                  </a:lnTo>
                  <a:lnTo>
                    <a:pt x="213" y="50"/>
                  </a:lnTo>
                  <a:lnTo>
                    <a:pt x="216" y="47"/>
                  </a:lnTo>
                  <a:lnTo>
                    <a:pt x="218" y="45"/>
                  </a:lnTo>
                  <a:lnTo>
                    <a:pt x="221" y="42"/>
                  </a:lnTo>
                  <a:lnTo>
                    <a:pt x="224" y="40"/>
                  </a:lnTo>
                  <a:lnTo>
                    <a:pt x="227" y="37"/>
                  </a:lnTo>
                  <a:lnTo>
                    <a:pt x="230" y="35"/>
                  </a:lnTo>
                  <a:lnTo>
                    <a:pt x="233" y="32"/>
                  </a:lnTo>
                  <a:lnTo>
                    <a:pt x="236" y="29"/>
                  </a:lnTo>
                  <a:lnTo>
                    <a:pt x="240" y="27"/>
                  </a:lnTo>
                  <a:lnTo>
                    <a:pt x="243" y="24"/>
                  </a:lnTo>
                  <a:lnTo>
                    <a:pt x="247" y="21"/>
                  </a:lnTo>
                  <a:lnTo>
                    <a:pt x="251" y="19"/>
                  </a:lnTo>
                  <a:lnTo>
                    <a:pt x="254" y="16"/>
                  </a:lnTo>
                  <a:lnTo>
                    <a:pt x="258" y="14"/>
                  </a:lnTo>
                  <a:lnTo>
                    <a:pt x="261" y="12"/>
                  </a:lnTo>
                  <a:lnTo>
                    <a:pt x="265" y="10"/>
                  </a:lnTo>
                  <a:lnTo>
                    <a:pt x="268" y="8"/>
                  </a:lnTo>
                  <a:lnTo>
                    <a:pt x="272" y="7"/>
                  </a:lnTo>
                  <a:lnTo>
                    <a:pt x="275" y="5"/>
                  </a:lnTo>
                  <a:lnTo>
                    <a:pt x="278" y="4"/>
                  </a:lnTo>
                  <a:lnTo>
                    <a:pt x="282" y="3"/>
                  </a:lnTo>
                  <a:lnTo>
                    <a:pt x="285" y="2"/>
                  </a:lnTo>
                  <a:lnTo>
                    <a:pt x="288" y="1"/>
                  </a:lnTo>
                  <a:lnTo>
                    <a:pt x="291" y="1"/>
                  </a:lnTo>
                  <a:lnTo>
                    <a:pt x="295" y="0"/>
                  </a:lnTo>
                  <a:lnTo>
                    <a:pt x="298" y="0"/>
                  </a:lnTo>
                  <a:lnTo>
                    <a:pt x="301" y="0"/>
                  </a:lnTo>
                  <a:lnTo>
                    <a:pt x="304" y="0"/>
                  </a:lnTo>
                  <a:lnTo>
                    <a:pt x="307" y="0"/>
                  </a:lnTo>
                  <a:lnTo>
                    <a:pt x="310" y="0"/>
                  </a:lnTo>
                  <a:lnTo>
                    <a:pt x="313" y="1"/>
                  </a:lnTo>
                  <a:lnTo>
                    <a:pt x="316" y="1"/>
                  </a:lnTo>
                  <a:lnTo>
                    <a:pt x="319" y="2"/>
                  </a:lnTo>
                  <a:lnTo>
                    <a:pt x="322" y="2"/>
                  </a:lnTo>
                  <a:lnTo>
                    <a:pt x="325" y="3"/>
                  </a:lnTo>
                  <a:lnTo>
                    <a:pt x="328" y="3"/>
                  </a:lnTo>
                  <a:lnTo>
                    <a:pt x="331" y="4"/>
                  </a:lnTo>
                  <a:lnTo>
                    <a:pt x="333" y="5"/>
                  </a:lnTo>
                  <a:lnTo>
                    <a:pt x="336" y="6"/>
                  </a:lnTo>
                  <a:lnTo>
                    <a:pt x="339" y="7"/>
                  </a:lnTo>
                  <a:lnTo>
                    <a:pt x="342" y="8"/>
                  </a:lnTo>
                  <a:lnTo>
                    <a:pt x="345" y="9"/>
                  </a:lnTo>
                  <a:lnTo>
                    <a:pt x="348" y="11"/>
                  </a:lnTo>
                  <a:lnTo>
                    <a:pt x="351" y="12"/>
                  </a:lnTo>
                  <a:lnTo>
                    <a:pt x="354" y="14"/>
                  </a:lnTo>
                  <a:lnTo>
                    <a:pt x="357" y="15"/>
                  </a:lnTo>
                  <a:lnTo>
                    <a:pt x="359" y="17"/>
                  </a:lnTo>
                  <a:lnTo>
                    <a:pt x="362" y="19"/>
                  </a:lnTo>
                  <a:lnTo>
                    <a:pt x="365" y="21"/>
                  </a:lnTo>
                  <a:lnTo>
                    <a:pt x="367" y="22"/>
                  </a:lnTo>
                  <a:lnTo>
                    <a:pt x="370" y="25"/>
                  </a:lnTo>
                  <a:lnTo>
                    <a:pt x="372" y="27"/>
                  </a:lnTo>
                  <a:lnTo>
                    <a:pt x="375" y="29"/>
                  </a:lnTo>
                  <a:lnTo>
                    <a:pt x="377" y="31"/>
                  </a:lnTo>
                  <a:lnTo>
                    <a:pt x="379" y="34"/>
                  </a:lnTo>
                  <a:lnTo>
                    <a:pt x="382" y="36"/>
                  </a:lnTo>
                  <a:lnTo>
                    <a:pt x="384" y="39"/>
                  </a:lnTo>
                  <a:lnTo>
                    <a:pt x="386" y="42"/>
                  </a:lnTo>
                  <a:lnTo>
                    <a:pt x="388" y="45"/>
                  </a:lnTo>
                  <a:lnTo>
                    <a:pt x="390" y="48"/>
                  </a:lnTo>
                  <a:lnTo>
                    <a:pt x="392" y="50"/>
                  </a:lnTo>
                  <a:lnTo>
                    <a:pt x="393" y="53"/>
                  </a:lnTo>
                  <a:lnTo>
                    <a:pt x="394" y="56"/>
                  </a:lnTo>
                  <a:lnTo>
                    <a:pt x="395" y="58"/>
                  </a:lnTo>
                  <a:lnTo>
                    <a:pt x="396" y="61"/>
                  </a:lnTo>
                  <a:lnTo>
                    <a:pt x="396" y="63"/>
                  </a:lnTo>
                  <a:lnTo>
                    <a:pt x="396" y="66"/>
                  </a:lnTo>
                  <a:lnTo>
                    <a:pt x="396" y="68"/>
                  </a:lnTo>
                  <a:lnTo>
                    <a:pt x="396" y="71"/>
                  </a:lnTo>
                  <a:lnTo>
                    <a:pt x="395" y="73"/>
                  </a:lnTo>
                  <a:lnTo>
                    <a:pt x="394" y="75"/>
                  </a:lnTo>
                  <a:lnTo>
                    <a:pt x="393" y="77"/>
                  </a:lnTo>
                  <a:lnTo>
                    <a:pt x="392" y="79"/>
                  </a:lnTo>
                  <a:lnTo>
                    <a:pt x="390" y="81"/>
                  </a:lnTo>
                  <a:lnTo>
                    <a:pt x="388" y="83"/>
                  </a:lnTo>
                  <a:lnTo>
                    <a:pt x="386" y="85"/>
                  </a:lnTo>
                  <a:lnTo>
                    <a:pt x="384" y="86"/>
                  </a:lnTo>
                  <a:lnTo>
                    <a:pt x="383" y="88"/>
                  </a:lnTo>
                  <a:lnTo>
                    <a:pt x="382" y="89"/>
                  </a:lnTo>
                  <a:lnTo>
                    <a:pt x="381" y="90"/>
                  </a:lnTo>
                  <a:lnTo>
                    <a:pt x="380" y="90"/>
                  </a:lnTo>
                  <a:lnTo>
                    <a:pt x="380" y="91"/>
                  </a:lnTo>
                  <a:lnTo>
                    <a:pt x="380" y="90"/>
                  </a:lnTo>
                  <a:lnTo>
                    <a:pt x="381" y="90"/>
                  </a:lnTo>
                  <a:lnTo>
                    <a:pt x="382" y="89"/>
                  </a:lnTo>
                  <a:lnTo>
                    <a:pt x="383" y="88"/>
                  </a:lnTo>
                  <a:lnTo>
                    <a:pt x="384" y="86"/>
                  </a:lnTo>
                  <a:lnTo>
                    <a:pt x="386" y="85"/>
                  </a:lnTo>
                  <a:lnTo>
                    <a:pt x="388" y="83"/>
                  </a:lnTo>
                  <a:lnTo>
                    <a:pt x="390" y="81"/>
                  </a:lnTo>
                  <a:lnTo>
                    <a:pt x="392" y="79"/>
                  </a:lnTo>
                  <a:lnTo>
                    <a:pt x="394" y="77"/>
                  </a:lnTo>
                  <a:lnTo>
                    <a:pt x="397" y="75"/>
                  </a:lnTo>
                  <a:lnTo>
                    <a:pt x="399" y="73"/>
                  </a:lnTo>
                  <a:lnTo>
                    <a:pt x="402" y="71"/>
                  </a:lnTo>
                  <a:lnTo>
                    <a:pt x="404" y="69"/>
                  </a:lnTo>
                  <a:lnTo>
                    <a:pt x="407" y="67"/>
                  </a:lnTo>
                  <a:lnTo>
                    <a:pt x="410" y="65"/>
                  </a:lnTo>
                  <a:lnTo>
                    <a:pt x="413" y="63"/>
                  </a:lnTo>
                  <a:lnTo>
                    <a:pt x="416" y="61"/>
                  </a:lnTo>
                  <a:lnTo>
                    <a:pt x="419" y="59"/>
                  </a:lnTo>
                  <a:lnTo>
                    <a:pt x="422" y="57"/>
                  </a:lnTo>
                  <a:lnTo>
                    <a:pt x="425" y="54"/>
                  </a:lnTo>
                  <a:lnTo>
                    <a:pt x="428" y="52"/>
                  </a:lnTo>
                  <a:lnTo>
                    <a:pt x="432" y="50"/>
                  </a:lnTo>
                  <a:lnTo>
                    <a:pt x="435" y="48"/>
                  </a:lnTo>
                  <a:lnTo>
                    <a:pt x="439" y="46"/>
                  </a:lnTo>
                  <a:lnTo>
                    <a:pt x="442" y="44"/>
                  </a:lnTo>
                  <a:lnTo>
                    <a:pt x="446" y="42"/>
                  </a:lnTo>
                  <a:lnTo>
                    <a:pt x="450" y="40"/>
                  </a:lnTo>
                  <a:lnTo>
                    <a:pt x="454" y="38"/>
                  </a:lnTo>
                  <a:lnTo>
                    <a:pt x="458" y="36"/>
                  </a:lnTo>
                  <a:lnTo>
                    <a:pt x="462" y="34"/>
                  </a:lnTo>
                  <a:lnTo>
                    <a:pt x="467" y="32"/>
                  </a:lnTo>
                  <a:lnTo>
                    <a:pt x="471" y="30"/>
                  </a:lnTo>
                  <a:lnTo>
                    <a:pt x="476" y="29"/>
                  </a:lnTo>
                  <a:lnTo>
                    <a:pt x="480" y="27"/>
                  </a:lnTo>
                  <a:lnTo>
                    <a:pt x="485" y="26"/>
                  </a:lnTo>
                  <a:lnTo>
                    <a:pt x="490" y="24"/>
                  </a:lnTo>
                  <a:lnTo>
                    <a:pt x="495" y="23"/>
                  </a:lnTo>
                  <a:lnTo>
                    <a:pt x="500" y="21"/>
                  </a:lnTo>
                  <a:lnTo>
                    <a:pt x="505" y="20"/>
                  </a:lnTo>
                  <a:lnTo>
                    <a:pt x="510" y="19"/>
                  </a:lnTo>
                  <a:lnTo>
                    <a:pt x="515" y="18"/>
                  </a:lnTo>
                  <a:lnTo>
                    <a:pt x="520" y="17"/>
                  </a:lnTo>
                  <a:lnTo>
                    <a:pt x="525" y="16"/>
                  </a:lnTo>
                  <a:lnTo>
                    <a:pt x="529" y="16"/>
                  </a:lnTo>
                  <a:lnTo>
                    <a:pt x="534" y="15"/>
                  </a:lnTo>
                  <a:lnTo>
                    <a:pt x="538" y="15"/>
                  </a:lnTo>
                  <a:lnTo>
                    <a:pt x="542" y="14"/>
                  </a:lnTo>
                  <a:lnTo>
                    <a:pt x="546" y="14"/>
                  </a:lnTo>
                  <a:lnTo>
                    <a:pt x="550" y="14"/>
                  </a:lnTo>
                  <a:lnTo>
                    <a:pt x="554" y="14"/>
                  </a:lnTo>
                  <a:lnTo>
                    <a:pt x="558" y="14"/>
                  </a:lnTo>
                  <a:lnTo>
                    <a:pt x="562" y="14"/>
                  </a:lnTo>
                  <a:lnTo>
                    <a:pt x="565" y="15"/>
                  </a:lnTo>
                  <a:lnTo>
                    <a:pt x="569" y="15"/>
                  </a:lnTo>
                  <a:lnTo>
                    <a:pt x="572" y="16"/>
                  </a:lnTo>
                  <a:lnTo>
                    <a:pt x="576" y="17"/>
                  </a:lnTo>
                  <a:lnTo>
                    <a:pt x="579" y="18"/>
                  </a:lnTo>
                  <a:lnTo>
                    <a:pt x="582" y="19"/>
                  </a:lnTo>
                  <a:lnTo>
                    <a:pt x="586" y="20"/>
                  </a:lnTo>
                  <a:lnTo>
                    <a:pt x="589" y="22"/>
                  </a:lnTo>
                  <a:lnTo>
                    <a:pt x="592" y="23"/>
                  </a:lnTo>
                  <a:lnTo>
                    <a:pt x="595" y="25"/>
                  </a:lnTo>
                  <a:lnTo>
                    <a:pt x="599" y="27"/>
                  </a:lnTo>
                  <a:lnTo>
                    <a:pt x="602" y="29"/>
                  </a:lnTo>
                  <a:lnTo>
                    <a:pt x="605" y="32"/>
                  </a:lnTo>
                  <a:lnTo>
                    <a:pt x="608" y="34"/>
                  </a:lnTo>
                  <a:lnTo>
                    <a:pt x="612" y="37"/>
                  </a:lnTo>
                  <a:lnTo>
                    <a:pt x="615" y="40"/>
                  </a:lnTo>
                  <a:lnTo>
                    <a:pt x="618" y="43"/>
                  </a:lnTo>
                  <a:lnTo>
                    <a:pt x="621" y="46"/>
                  </a:lnTo>
                  <a:lnTo>
                    <a:pt x="624" y="50"/>
                  </a:lnTo>
                  <a:lnTo>
                    <a:pt x="626" y="52"/>
                  </a:lnTo>
                  <a:lnTo>
                    <a:pt x="629" y="55"/>
                  </a:lnTo>
                  <a:lnTo>
                    <a:pt x="630" y="57"/>
                  </a:lnTo>
                  <a:lnTo>
                    <a:pt x="632" y="58"/>
                  </a:lnTo>
                  <a:lnTo>
                    <a:pt x="633" y="59"/>
                  </a:lnTo>
                  <a:lnTo>
                    <a:pt x="633" y="60"/>
                  </a:lnTo>
                  <a:lnTo>
                    <a:pt x="633" y="59"/>
                  </a:lnTo>
                  <a:lnTo>
                    <a:pt x="632" y="58"/>
                  </a:lnTo>
                  <a:lnTo>
                    <a:pt x="630" y="57"/>
                  </a:lnTo>
                  <a:lnTo>
                    <a:pt x="629" y="55"/>
                  </a:lnTo>
                  <a:lnTo>
                    <a:pt x="626" y="52"/>
                  </a:lnTo>
                  <a:lnTo>
                    <a:pt x="624" y="50"/>
                  </a:lnTo>
                  <a:lnTo>
                    <a:pt x="621" y="46"/>
                  </a:lnTo>
                  <a:lnTo>
                    <a:pt x="618" y="43"/>
                  </a:lnTo>
                  <a:lnTo>
                    <a:pt x="616" y="40"/>
                  </a:lnTo>
                  <a:lnTo>
                    <a:pt x="614" y="37"/>
                  </a:lnTo>
                  <a:lnTo>
                    <a:pt x="613" y="35"/>
                  </a:lnTo>
                  <a:lnTo>
                    <a:pt x="612" y="32"/>
                  </a:lnTo>
                  <a:lnTo>
                    <a:pt x="612" y="30"/>
                  </a:lnTo>
                  <a:lnTo>
                    <a:pt x="612" y="27"/>
                  </a:lnTo>
                  <a:lnTo>
                    <a:pt x="613" y="25"/>
                  </a:lnTo>
                  <a:lnTo>
                    <a:pt x="614" y="24"/>
                  </a:lnTo>
                  <a:lnTo>
                    <a:pt x="616" y="22"/>
                  </a:lnTo>
                  <a:lnTo>
                    <a:pt x="618" y="21"/>
                  </a:lnTo>
                  <a:lnTo>
                    <a:pt x="621" y="19"/>
                  </a:lnTo>
                  <a:lnTo>
                    <a:pt x="624" y="18"/>
                  </a:lnTo>
                  <a:lnTo>
                    <a:pt x="628" y="17"/>
                  </a:lnTo>
                  <a:lnTo>
                    <a:pt x="632" y="17"/>
                  </a:lnTo>
                  <a:lnTo>
                    <a:pt x="637" y="16"/>
                  </a:lnTo>
                  <a:lnTo>
                    <a:pt x="643" y="16"/>
                  </a:lnTo>
                  <a:lnTo>
                    <a:pt x="648" y="15"/>
                  </a:lnTo>
                  <a:lnTo>
                    <a:pt x="653" y="15"/>
                  </a:lnTo>
                  <a:lnTo>
                    <a:pt x="658" y="15"/>
                  </a:lnTo>
                  <a:lnTo>
                    <a:pt x="663" y="15"/>
                  </a:lnTo>
                  <a:lnTo>
                    <a:pt x="668" y="15"/>
                  </a:lnTo>
                  <a:lnTo>
                    <a:pt x="673" y="15"/>
                  </a:lnTo>
                  <a:lnTo>
                    <a:pt x="678" y="15"/>
                  </a:lnTo>
                  <a:lnTo>
                    <a:pt x="683" y="15"/>
                  </a:lnTo>
                  <a:lnTo>
                    <a:pt x="688" y="15"/>
                  </a:lnTo>
                  <a:lnTo>
                    <a:pt x="693" y="16"/>
                  </a:lnTo>
                  <a:lnTo>
                    <a:pt x="698" y="16"/>
                  </a:lnTo>
                  <a:lnTo>
                    <a:pt x="702" y="17"/>
                  </a:lnTo>
                  <a:lnTo>
                    <a:pt x="707" y="17"/>
                  </a:lnTo>
                  <a:lnTo>
                    <a:pt x="712" y="18"/>
                  </a:lnTo>
                  <a:lnTo>
                    <a:pt x="717" y="19"/>
                  </a:lnTo>
                  <a:lnTo>
                    <a:pt x="722" y="20"/>
                  </a:lnTo>
                  <a:lnTo>
                    <a:pt x="726" y="21"/>
                  </a:lnTo>
                  <a:lnTo>
                    <a:pt x="731" y="22"/>
                  </a:lnTo>
                  <a:lnTo>
                    <a:pt x="736" y="23"/>
                  </a:lnTo>
                  <a:lnTo>
                    <a:pt x="740" y="24"/>
                  </a:lnTo>
                  <a:lnTo>
                    <a:pt x="745" y="25"/>
                  </a:lnTo>
                  <a:lnTo>
                    <a:pt x="749" y="26"/>
                  </a:lnTo>
                  <a:lnTo>
                    <a:pt x="754" y="28"/>
                  </a:lnTo>
                  <a:lnTo>
                    <a:pt x="758" y="29"/>
                  </a:lnTo>
                  <a:lnTo>
                    <a:pt x="762" y="31"/>
                  </a:lnTo>
                  <a:lnTo>
                    <a:pt x="767" y="33"/>
                  </a:lnTo>
                  <a:lnTo>
                    <a:pt x="771" y="35"/>
                  </a:lnTo>
                  <a:lnTo>
                    <a:pt x="775" y="37"/>
                  </a:lnTo>
                  <a:lnTo>
                    <a:pt x="780" y="39"/>
                  </a:lnTo>
                  <a:lnTo>
                    <a:pt x="784" y="41"/>
                  </a:lnTo>
                  <a:lnTo>
                    <a:pt x="788" y="43"/>
                  </a:lnTo>
                  <a:lnTo>
                    <a:pt x="792" y="45"/>
                  </a:lnTo>
                  <a:lnTo>
                    <a:pt x="796" y="47"/>
                  </a:lnTo>
                  <a:lnTo>
                    <a:pt x="800" y="50"/>
                  </a:lnTo>
                  <a:lnTo>
                    <a:pt x="803" y="52"/>
                  </a:lnTo>
                  <a:lnTo>
                    <a:pt x="807" y="55"/>
                  </a:lnTo>
                  <a:lnTo>
                    <a:pt x="810" y="58"/>
                  </a:lnTo>
                  <a:lnTo>
                    <a:pt x="813" y="60"/>
                  </a:lnTo>
                  <a:lnTo>
                    <a:pt x="817" y="63"/>
                  </a:lnTo>
                  <a:lnTo>
                    <a:pt x="820" y="66"/>
                  </a:lnTo>
                  <a:lnTo>
                    <a:pt x="823" y="69"/>
                  </a:lnTo>
                  <a:lnTo>
                    <a:pt x="825" y="72"/>
                  </a:lnTo>
                  <a:lnTo>
                    <a:pt x="828" y="75"/>
                  </a:lnTo>
                  <a:lnTo>
                    <a:pt x="831" y="78"/>
                  </a:lnTo>
                  <a:lnTo>
                    <a:pt x="833" y="82"/>
                  </a:lnTo>
                  <a:lnTo>
                    <a:pt x="835" y="85"/>
                  </a:lnTo>
                  <a:lnTo>
                    <a:pt x="838" y="88"/>
                  </a:lnTo>
                  <a:lnTo>
                    <a:pt x="840" y="92"/>
                  </a:lnTo>
                  <a:lnTo>
                    <a:pt x="842" y="95"/>
                  </a:lnTo>
                  <a:lnTo>
                    <a:pt x="844" y="98"/>
                  </a:lnTo>
                  <a:lnTo>
                    <a:pt x="845" y="102"/>
                  </a:lnTo>
                  <a:lnTo>
                    <a:pt x="847" y="105"/>
                  </a:lnTo>
                  <a:lnTo>
                    <a:pt x="848" y="108"/>
                  </a:lnTo>
                  <a:lnTo>
                    <a:pt x="850" y="111"/>
                  </a:lnTo>
                  <a:lnTo>
                    <a:pt x="851" y="113"/>
                  </a:lnTo>
                  <a:lnTo>
                    <a:pt x="852" y="116"/>
                  </a:lnTo>
                  <a:lnTo>
                    <a:pt x="853" y="119"/>
                  </a:lnTo>
                  <a:lnTo>
                    <a:pt x="854" y="121"/>
                  </a:lnTo>
                  <a:lnTo>
                    <a:pt x="854" y="124"/>
                  </a:lnTo>
                  <a:lnTo>
                    <a:pt x="855" y="126"/>
                  </a:lnTo>
                  <a:lnTo>
                    <a:pt x="855" y="129"/>
                  </a:lnTo>
                  <a:lnTo>
                    <a:pt x="855" y="131"/>
                  </a:lnTo>
                  <a:lnTo>
                    <a:pt x="856" y="133"/>
                  </a:lnTo>
                  <a:lnTo>
                    <a:pt x="856" y="135"/>
                  </a:lnTo>
                  <a:lnTo>
                    <a:pt x="856" y="137"/>
                  </a:lnTo>
                  <a:lnTo>
                    <a:pt x="856" y="138"/>
                  </a:lnTo>
                  <a:lnTo>
                    <a:pt x="856" y="139"/>
                  </a:lnTo>
                  <a:lnTo>
                    <a:pt x="856" y="140"/>
                  </a:lnTo>
                  <a:lnTo>
                    <a:pt x="856" y="141"/>
                  </a:lnTo>
                  <a:lnTo>
                    <a:pt x="856" y="142"/>
                  </a:lnTo>
                  <a:lnTo>
                    <a:pt x="856" y="141"/>
                  </a:lnTo>
                  <a:lnTo>
                    <a:pt x="856" y="140"/>
                  </a:lnTo>
                  <a:lnTo>
                    <a:pt x="856" y="139"/>
                  </a:lnTo>
                  <a:lnTo>
                    <a:pt x="856" y="138"/>
                  </a:lnTo>
                  <a:lnTo>
                    <a:pt x="856" y="137"/>
                  </a:lnTo>
                  <a:lnTo>
                    <a:pt x="856" y="135"/>
                  </a:lnTo>
                  <a:lnTo>
                    <a:pt x="856" y="133"/>
                  </a:lnTo>
                  <a:lnTo>
                    <a:pt x="856" y="131"/>
                  </a:lnTo>
                  <a:lnTo>
                    <a:pt x="856" y="129"/>
                  </a:lnTo>
                  <a:lnTo>
                    <a:pt x="856" y="127"/>
                  </a:lnTo>
                  <a:lnTo>
                    <a:pt x="856" y="124"/>
                  </a:lnTo>
                  <a:lnTo>
                    <a:pt x="857" y="122"/>
                  </a:lnTo>
                  <a:lnTo>
                    <a:pt x="858" y="120"/>
                  </a:lnTo>
                  <a:lnTo>
                    <a:pt x="859" y="118"/>
                  </a:lnTo>
                  <a:lnTo>
                    <a:pt x="860" y="115"/>
                  </a:lnTo>
                  <a:lnTo>
                    <a:pt x="861" y="113"/>
                  </a:lnTo>
                  <a:lnTo>
                    <a:pt x="863" y="111"/>
                  </a:lnTo>
                  <a:lnTo>
                    <a:pt x="864" y="108"/>
                  </a:lnTo>
                  <a:lnTo>
                    <a:pt x="866" y="106"/>
                  </a:lnTo>
                  <a:lnTo>
                    <a:pt x="868" y="104"/>
                  </a:lnTo>
                  <a:lnTo>
                    <a:pt x="870" y="101"/>
                  </a:lnTo>
                  <a:lnTo>
                    <a:pt x="872" y="99"/>
                  </a:lnTo>
                  <a:lnTo>
                    <a:pt x="874" y="96"/>
                  </a:lnTo>
                  <a:lnTo>
                    <a:pt x="877" y="94"/>
                  </a:lnTo>
                  <a:lnTo>
                    <a:pt x="879" y="92"/>
                  </a:lnTo>
                  <a:lnTo>
                    <a:pt x="882" y="90"/>
                  </a:lnTo>
                  <a:lnTo>
                    <a:pt x="885" y="87"/>
                  </a:lnTo>
                  <a:lnTo>
                    <a:pt x="888" y="86"/>
                  </a:lnTo>
                  <a:lnTo>
                    <a:pt x="891" y="84"/>
                  </a:lnTo>
                  <a:lnTo>
                    <a:pt x="894" y="82"/>
                  </a:lnTo>
                  <a:lnTo>
                    <a:pt x="897" y="80"/>
                  </a:lnTo>
                  <a:lnTo>
                    <a:pt x="900" y="79"/>
                  </a:lnTo>
                  <a:lnTo>
                    <a:pt x="904" y="77"/>
                  </a:lnTo>
                  <a:lnTo>
                    <a:pt x="907" y="76"/>
                  </a:lnTo>
                  <a:lnTo>
                    <a:pt x="911" y="75"/>
                  </a:lnTo>
                  <a:lnTo>
                    <a:pt x="915" y="73"/>
                  </a:lnTo>
                  <a:lnTo>
                    <a:pt x="919" y="72"/>
                  </a:lnTo>
                  <a:lnTo>
                    <a:pt x="922" y="71"/>
                  </a:lnTo>
                  <a:lnTo>
                    <a:pt x="927" y="71"/>
                  </a:lnTo>
                  <a:lnTo>
                    <a:pt x="931" y="70"/>
                  </a:lnTo>
                  <a:lnTo>
                    <a:pt x="935" y="69"/>
                  </a:lnTo>
                  <a:lnTo>
                    <a:pt x="938" y="69"/>
                  </a:lnTo>
                  <a:lnTo>
                    <a:pt x="942" y="68"/>
                  </a:lnTo>
                  <a:lnTo>
                    <a:pt x="946" y="68"/>
                  </a:lnTo>
                  <a:lnTo>
                    <a:pt x="950" y="68"/>
                  </a:lnTo>
                  <a:lnTo>
                    <a:pt x="953" y="68"/>
                  </a:lnTo>
                  <a:lnTo>
                    <a:pt x="957" y="68"/>
                  </a:lnTo>
                  <a:lnTo>
                    <a:pt x="960" y="68"/>
                  </a:lnTo>
                  <a:lnTo>
                    <a:pt x="964" y="68"/>
                  </a:lnTo>
                  <a:lnTo>
                    <a:pt x="967" y="69"/>
                  </a:lnTo>
                  <a:lnTo>
                    <a:pt x="970" y="69"/>
                  </a:lnTo>
                  <a:lnTo>
                    <a:pt x="974" y="70"/>
                  </a:lnTo>
                  <a:lnTo>
                    <a:pt x="977" y="71"/>
                  </a:lnTo>
                  <a:lnTo>
                    <a:pt x="980" y="71"/>
                  </a:lnTo>
                  <a:lnTo>
                    <a:pt x="983" y="72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1" y="76"/>
                  </a:lnTo>
                  <a:lnTo>
                    <a:pt x="994" y="77"/>
                  </a:lnTo>
                  <a:lnTo>
                    <a:pt x="997" y="78"/>
                  </a:lnTo>
                  <a:lnTo>
                    <a:pt x="999" y="80"/>
                  </a:lnTo>
                  <a:lnTo>
                    <a:pt x="1002" y="81"/>
                  </a:lnTo>
                  <a:lnTo>
                    <a:pt x="1004" y="83"/>
                  </a:lnTo>
                  <a:lnTo>
                    <a:pt x="1007" y="84"/>
                  </a:lnTo>
                  <a:lnTo>
                    <a:pt x="1009" y="86"/>
                  </a:lnTo>
                  <a:lnTo>
                    <a:pt x="1012" y="88"/>
                  </a:lnTo>
                  <a:lnTo>
                    <a:pt x="1014" y="89"/>
                  </a:lnTo>
                  <a:lnTo>
                    <a:pt x="1017" y="91"/>
                  </a:lnTo>
                  <a:lnTo>
                    <a:pt x="1019" y="93"/>
                  </a:lnTo>
                  <a:lnTo>
                    <a:pt x="1021" y="95"/>
                  </a:lnTo>
                  <a:lnTo>
                    <a:pt x="1023" y="97"/>
                  </a:lnTo>
                  <a:lnTo>
                    <a:pt x="1025" y="99"/>
                  </a:lnTo>
                  <a:lnTo>
                    <a:pt x="1027" y="102"/>
                  </a:lnTo>
                  <a:lnTo>
                    <a:pt x="1029" y="104"/>
                  </a:lnTo>
                  <a:lnTo>
                    <a:pt x="1031" y="106"/>
                  </a:lnTo>
                  <a:lnTo>
                    <a:pt x="1033" y="108"/>
                  </a:lnTo>
                  <a:lnTo>
                    <a:pt x="1035" y="110"/>
                  </a:lnTo>
                  <a:lnTo>
                    <a:pt x="1037" y="112"/>
                  </a:lnTo>
                  <a:lnTo>
                    <a:pt x="1039" y="114"/>
                  </a:lnTo>
                  <a:lnTo>
                    <a:pt x="1041" y="116"/>
                  </a:lnTo>
                  <a:lnTo>
                    <a:pt x="1043" y="118"/>
                  </a:lnTo>
                  <a:lnTo>
                    <a:pt x="1045" y="119"/>
                  </a:lnTo>
                  <a:lnTo>
                    <a:pt x="1046" y="121"/>
                  </a:lnTo>
                  <a:lnTo>
                    <a:pt x="1048" y="123"/>
                  </a:lnTo>
                  <a:lnTo>
                    <a:pt x="1050" y="125"/>
                  </a:lnTo>
                  <a:lnTo>
                    <a:pt x="1051" y="127"/>
                  </a:lnTo>
                  <a:lnTo>
                    <a:pt x="1053" y="129"/>
                  </a:lnTo>
                  <a:lnTo>
                    <a:pt x="1054" y="130"/>
                  </a:lnTo>
                  <a:lnTo>
                    <a:pt x="1055" y="132"/>
                  </a:lnTo>
                  <a:lnTo>
                    <a:pt x="1056" y="133"/>
                  </a:lnTo>
                  <a:lnTo>
                    <a:pt x="1057" y="134"/>
                  </a:lnTo>
                  <a:lnTo>
                    <a:pt x="1057" y="135"/>
                  </a:lnTo>
                  <a:lnTo>
                    <a:pt x="1057" y="136"/>
                  </a:lnTo>
                  <a:lnTo>
                    <a:pt x="1057" y="137"/>
                  </a:lnTo>
                  <a:lnTo>
                    <a:pt x="1056" y="137"/>
                  </a:lnTo>
                  <a:lnTo>
                    <a:pt x="1055" y="137"/>
                  </a:lnTo>
                  <a:lnTo>
                    <a:pt x="1054" y="136"/>
                  </a:lnTo>
                  <a:lnTo>
                    <a:pt x="1053" y="136"/>
                  </a:lnTo>
                  <a:lnTo>
                    <a:pt x="1051" y="135"/>
                  </a:lnTo>
                  <a:lnTo>
                    <a:pt x="1049" y="134"/>
                  </a:lnTo>
                  <a:lnTo>
                    <a:pt x="1047" y="133"/>
                  </a:lnTo>
                  <a:lnTo>
                    <a:pt x="1044" y="132"/>
                  </a:lnTo>
                  <a:lnTo>
                    <a:pt x="1042" y="131"/>
                  </a:lnTo>
                  <a:lnTo>
                    <a:pt x="1039" y="130"/>
                  </a:lnTo>
                  <a:lnTo>
                    <a:pt x="1036" y="129"/>
                  </a:lnTo>
                  <a:lnTo>
                    <a:pt x="1034" y="128"/>
                  </a:lnTo>
                  <a:lnTo>
                    <a:pt x="1031" y="127"/>
                  </a:lnTo>
                  <a:lnTo>
                    <a:pt x="1028" y="126"/>
                  </a:lnTo>
                  <a:lnTo>
                    <a:pt x="1025" y="125"/>
                  </a:lnTo>
                  <a:lnTo>
                    <a:pt x="1023" y="125"/>
                  </a:lnTo>
                  <a:lnTo>
                    <a:pt x="1020" y="124"/>
                  </a:lnTo>
                  <a:lnTo>
                    <a:pt x="1017" y="124"/>
                  </a:lnTo>
                  <a:lnTo>
                    <a:pt x="1014" y="123"/>
                  </a:lnTo>
                  <a:lnTo>
                    <a:pt x="1011" y="123"/>
                  </a:lnTo>
                  <a:lnTo>
                    <a:pt x="1008" y="123"/>
                  </a:lnTo>
                  <a:lnTo>
                    <a:pt x="1006" y="123"/>
                  </a:lnTo>
                  <a:lnTo>
                    <a:pt x="1003" y="123"/>
                  </a:lnTo>
                  <a:lnTo>
                    <a:pt x="1000" y="123"/>
                  </a:lnTo>
                  <a:lnTo>
                    <a:pt x="997" y="123"/>
                  </a:lnTo>
                  <a:lnTo>
                    <a:pt x="995" y="124"/>
                  </a:lnTo>
                  <a:lnTo>
                    <a:pt x="993" y="124"/>
                  </a:lnTo>
                  <a:lnTo>
                    <a:pt x="991" y="124"/>
                  </a:lnTo>
                  <a:lnTo>
                    <a:pt x="990" y="124"/>
                  </a:lnTo>
                  <a:lnTo>
                    <a:pt x="989" y="124"/>
                  </a:lnTo>
                  <a:lnTo>
                    <a:pt x="988" y="124"/>
                  </a:lnTo>
                  <a:lnTo>
                    <a:pt x="989" y="124"/>
                  </a:lnTo>
                  <a:lnTo>
                    <a:pt x="990" y="124"/>
                  </a:lnTo>
                  <a:lnTo>
                    <a:pt x="991" y="124"/>
                  </a:lnTo>
                  <a:lnTo>
                    <a:pt x="993" y="124"/>
                  </a:lnTo>
                  <a:lnTo>
                    <a:pt x="995" y="124"/>
                  </a:lnTo>
                  <a:lnTo>
                    <a:pt x="997" y="123"/>
                  </a:lnTo>
                  <a:lnTo>
                    <a:pt x="1000" y="123"/>
                  </a:lnTo>
                  <a:lnTo>
                    <a:pt x="1003" y="123"/>
                  </a:lnTo>
                  <a:lnTo>
                    <a:pt x="1006" y="123"/>
                  </a:lnTo>
                  <a:lnTo>
                    <a:pt x="1008" y="123"/>
                  </a:lnTo>
                  <a:lnTo>
                    <a:pt x="1011" y="123"/>
                  </a:lnTo>
                  <a:lnTo>
                    <a:pt x="1014" y="123"/>
                  </a:lnTo>
                  <a:lnTo>
                    <a:pt x="1017" y="124"/>
                  </a:lnTo>
                  <a:lnTo>
                    <a:pt x="1020" y="124"/>
                  </a:lnTo>
                  <a:lnTo>
                    <a:pt x="1023" y="125"/>
                  </a:lnTo>
                  <a:lnTo>
                    <a:pt x="1025" y="125"/>
                  </a:lnTo>
                  <a:lnTo>
                    <a:pt x="1028" y="126"/>
                  </a:lnTo>
                  <a:lnTo>
                    <a:pt x="1031" y="127"/>
                  </a:lnTo>
                  <a:lnTo>
                    <a:pt x="1034" y="128"/>
                  </a:lnTo>
                  <a:lnTo>
                    <a:pt x="1036" y="129"/>
                  </a:lnTo>
                  <a:lnTo>
                    <a:pt x="1039" y="130"/>
                  </a:lnTo>
                  <a:lnTo>
                    <a:pt x="1042" y="131"/>
                  </a:lnTo>
                  <a:lnTo>
                    <a:pt x="1044" y="132"/>
                  </a:lnTo>
                  <a:lnTo>
                    <a:pt x="1047" y="134"/>
                  </a:lnTo>
                  <a:lnTo>
                    <a:pt x="1049" y="135"/>
                  </a:lnTo>
                  <a:lnTo>
                    <a:pt x="1052" y="136"/>
                  </a:lnTo>
                  <a:lnTo>
                    <a:pt x="1055" y="138"/>
                  </a:lnTo>
                  <a:lnTo>
                    <a:pt x="1057" y="139"/>
                  </a:lnTo>
                  <a:lnTo>
                    <a:pt x="1060" y="141"/>
                  </a:lnTo>
                  <a:lnTo>
                    <a:pt x="1062" y="142"/>
                  </a:lnTo>
                  <a:lnTo>
                    <a:pt x="1065" y="144"/>
                  </a:lnTo>
                  <a:lnTo>
                    <a:pt x="1068" y="145"/>
                  </a:lnTo>
                  <a:lnTo>
                    <a:pt x="1070" y="147"/>
                  </a:lnTo>
                  <a:lnTo>
                    <a:pt x="1073" y="148"/>
                  </a:lnTo>
                  <a:lnTo>
                    <a:pt x="1075" y="150"/>
                  </a:lnTo>
                  <a:lnTo>
                    <a:pt x="1078" y="151"/>
                  </a:lnTo>
                  <a:lnTo>
                    <a:pt x="1080" y="153"/>
                  </a:lnTo>
                  <a:lnTo>
                    <a:pt x="1083" y="155"/>
                  </a:lnTo>
                  <a:lnTo>
                    <a:pt x="1086" y="156"/>
                  </a:lnTo>
                  <a:lnTo>
                    <a:pt x="1088" y="158"/>
                  </a:lnTo>
                  <a:lnTo>
                    <a:pt x="1091" y="160"/>
                  </a:lnTo>
                  <a:lnTo>
                    <a:pt x="1093" y="162"/>
                  </a:lnTo>
                  <a:lnTo>
                    <a:pt x="1096" y="165"/>
                  </a:lnTo>
                  <a:lnTo>
                    <a:pt x="1098" y="167"/>
                  </a:lnTo>
                  <a:lnTo>
                    <a:pt x="1101" y="170"/>
                  </a:lnTo>
                  <a:lnTo>
                    <a:pt x="1103" y="173"/>
                  </a:lnTo>
                  <a:lnTo>
                    <a:pt x="1105" y="177"/>
                  </a:lnTo>
                  <a:lnTo>
                    <a:pt x="1108" y="180"/>
                  </a:lnTo>
                  <a:lnTo>
                    <a:pt x="1110" y="184"/>
                  </a:lnTo>
                  <a:lnTo>
                    <a:pt x="1113" y="188"/>
                  </a:lnTo>
                  <a:lnTo>
                    <a:pt x="1115" y="192"/>
                  </a:lnTo>
                  <a:lnTo>
                    <a:pt x="1117" y="196"/>
                  </a:lnTo>
                  <a:lnTo>
                    <a:pt x="1120" y="201"/>
                  </a:lnTo>
                  <a:lnTo>
                    <a:pt x="1122" y="206"/>
                  </a:lnTo>
                  <a:lnTo>
                    <a:pt x="1125" y="211"/>
                  </a:lnTo>
                  <a:lnTo>
                    <a:pt x="1127" y="216"/>
                  </a:lnTo>
                  <a:lnTo>
                    <a:pt x="1129" y="221"/>
                  </a:lnTo>
                  <a:lnTo>
                    <a:pt x="1131" y="227"/>
                  </a:lnTo>
                  <a:lnTo>
                    <a:pt x="1133" y="232"/>
                  </a:lnTo>
                  <a:lnTo>
                    <a:pt x="1135" y="237"/>
                  </a:lnTo>
                  <a:lnTo>
                    <a:pt x="1136" y="243"/>
                  </a:lnTo>
                  <a:lnTo>
                    <a:pt x="1138" y="249"/>
                  </a:lnTo>
                  <a:lnTo>
                    <a:pt x="1140" y="254"/>
                  </a:lnTo>
                  <a:lnTo>
                    <a:pt x="1141" y="260"/>
                  </a:lnTo>
                  <a:lnTo>
                    <a:pt x="1142" y="266"/>
                  </a:lnTo>
                  <a:lnTo>
                    <a:pt x="1143" y="272"/>
                  </a:lnTo>
                  <a:lnTo>
                    <a:pt x="1144" y="278"/>
                  </a:lnTo>
                  <a:lnTo>
                    <a:pt x="1145" y="284"/>
                  </a:lnTo>
                  <a:lnTo>
                    <a:pt x="1146" y="290"/>
                  </a:lnTo>
                  <a:lnTo>
                    <a:pt x="1147" y="297"/>
                  </a:lnTo>
                  <a:lnTo>
                    <a:pt x="1147" y="303"/>
                  </a:lnTo>
                  <a:lnTo>
                    <a:pt x="1148" y="309"/>
                  </a:lnTo>
                  <a:lnTo>
                    <a:pt x="1148" y="315"/>
                  </a:lnTo>
                  <a:lnTo>
                    <a:pt x="1148" y="321"/>
                  </a:lnTo>
                  <a:lnTo>
                    <a:pt x="1148" y="328"/>
                  </a:lnTo>
                  <a:lnTo>
                    <a:pt x="1148" y="333"/>
                  </a:lnTo>
                  <a:lnTo>
                    <a:pt x="1147" y="339"/>
                  </a:lnTo>
                  <a:lnTo>
                    <a:pt x="1147" y="345"/>
                  </a:lnTo>
                  <a:lnTo>
                    <a:pt x="1146" y="351"/>
                  </a:lnTo>
                  <a:lnTo>
                    <a:pt x="1145" y="356"/>
                  </a:lnTo>
                  <a:lnTo>
                    <a:pt x="1144" y="362"/>
                  </a:lnTo>
                  <a:lnTo>
                    <a:pt x="1143" y="367"/>
                  </a:lnTo>
                  <a:lnTo>
                    <a:pt x="1142" y="372"/>
                  </a:lnTo>
                  <a:lnTo>
                    <a:pt x="1141" y="377"/>
                  </a:lnTo>
                  <a:lnTo>
                    <a:pt x="1139" y="382"/>
                  </a:lnTo>
                  <a:lnTo>
                    <a:pt x="1137" y="387"/>
                  </a:lnTo>
                  <a:lnTo>
                    <a:pt x="1135" y="392"/>
                  </a:lnTo>
                  <a:lnTo>
                    <a:pt x="1133" y="397"/>
                  </a:lnTo>
                  <a:lnTo>
                    <a:pt x="1131" y="401"/>
                  </a:lnTo>
                  <a:lnTo>
                    <a:pt x="1129" y="406"/>
                  </a:lnTo>
                  <a:lnTo>
                    <a:pt x="1127" y="410"/>
                  </a:lnTo>
                  <a:lnTo>
                    <a:pt x="1125" y="414"/>
                  </a:lnTo>
                  <a:lnTo>
                    <a:pt x="1123" y="418"/>
                  </a:lnTo>
                  <a:lnTo>
                    <a:pt x="1121" y="422"/>
                  </a:lnTo>
                  <a:lnTo>
                    <a:pt x="1118" y="426"/>
                  </a:lnTo>
                  <a:lnTo>
                    <a:pt x="1116" y="429"/>
                  </a:lnTo>
                  <a:lnTo>
                    <a:pt x="1114" y="433"/>
                  </a:lnTo>
                  <a:lnTo>
                    <a:pt x="1111" y="436"/>
                  </a:lnTo>
                  <a:lnTo>
                    <a:pt x="1109" y="439"/>
                  </a:lnTo>
                  <a:lnTo>
                    <a:pt x="1106" y="442"/>
                  </a:lnTo>
                  <a:lnTo>
                    <a:pt x="1104" y="445"/>
                  </a:lnTo>
                  <a:lnTo>
                    <a:pt x="1101" y="448"/>
                  </a:lnTo>
                  <a:lnTo>
                    <a:pt x="1099" y="450"/>
                  </a:lnTo>
                  <a:close/>
                </a:path>
              </a:pathLst>
            </a:custGeom>
            <a:solidFill>
              <a:srgbClr val="EEEEE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4282" name="Group 248"/>
            <p:cNvGrpSpPr>
              <a:grpSpLocks/>
            </p:cNvGrpSpPr>
            <p:nvPr/>
          </p:nvGrpSpPr>
          <p:grpSpPr bwMode="auto">
            <a:xfrm>
              <a:off x="2576" y="2996"/>
              <a:ext cx="396" cy="216"/>
              <a:chOff x="2576" y="2996"/>
              <a:chExt cx="396" cy="216"/>
            </a:xfrm>
          </p:grpSpPr>
          <p:sp>
            <p:nvSpPr>
              <p:cNvPr id="54283" name="Oval 249"/>
              <p:cNvSpPr>
                <a:spLocks noChangeArrowheads="1"/>
              </p:cNvSpPr>
              <p:nvPr/>
            </p:nvSpPr>
            <p:spPr bwMode="auto">
              <a:xfrm>
                <a:off x="2792" y="2996"/>
                <a:ext cx="180" cy="72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4284" name="Oval 250"/>
              <p:cNvSpPr>
                <a:spLocks noChangeArrowheads="1"/>
              </p:cNvSpPr>
              <p:nvPr/>
            </p:nvSpPr>
            <p:spPr bwMode="auto">
              <a:xfrm>
                <a:off x="2684" y="3104"/>
                <a:ext cx="144" cy="36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4285" name="Oval 251"/>
              <p:cNvSpPr>
                <a:spLocks noChangeArrowheads="1"/>
              </p:cNvSpPr>
              <p:nvPr/>
            </p:nvSpPr>
            <p:spPr bwMode="auto">
              <a:xfrm>
                <a:off x="2576" y="3176"/>
                <a:ext cx="108" cy="36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</p:grp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500938" y="1571625"/>
            <a:ext cx="1357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Why</a:t>
            </a:r>
            <a:endParaRPr lang="zh-CN" altLang="en-US" sz="400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0" grpId="0"/>
      <p:bldP spid="19" grpId="0"/>
      <p:bldP spid="20" grpId="0"/>
      <p:bldP spid="2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85750" y="2785776"/>
            <a:ext cx="55194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zh-TW" altLang="en-US" sz="3200" dirty="0" smtClean="0">
                <a:latin typeface="楷体_GB2312" pitchFamily="49" charset="-122"/>
                <a:ea typeface="楷体_GB2312" pitchFamily="49" charset="-122"/>
              </a:rPr>
              <a:t>為什麼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你只</a:t>
            </a:r>
            <a:r>
              <a:rPr lang="zh-TW" altLang="en-US" sz="3200" dirty="0" smtClean="0">
                <a:latin typeface="楷体_GB2312" pitchFamily="49" charset="-122"/>
                <a:ea typeface="楷体_GB2312" pitchFamily="49" charset="-122"/>
              </a:rPr>
              <a:t>喜歡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看外</a:t>
            </a:r>
            <a:r>
              <a:rPr lang="zh-TW" altLang="en-US" sz="3200" dirty="0" smtClean="0">
                <a:latin typeface="楷体_GB2312" pitchFamily="49" charset="-122"/>
                <a:ea typeface="楷体_GB2312" pitchFamily="49" charset="-122"/>
              </a:rPr>
              <a:t>國電影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？</a:t>
            </a:r>
            <a:endParaRPr lang="zh-CN" altLang="en-US" sz="3200" dirty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2" name="Group 252"/>
          <p:cNvGrpSpPr>
            <a:grpSpLocks/>
          </p:cNvGrpSpPr>
          <p:nvPr/>
        </p:nvGrpSpPr>
        <p:grpSpPr bwMode="auto">
          <a:xfrm>
            <a:off x="2643188" y="785813"/>
            <a:ext cx="4524375" cy="1855787"/>
            <a:chOff x="2651" y="2530"/>
            <a:chExt cx="1545" cy="719"/>
          </a:xfrm>
        </p:grpSpPr>
        <p:sp>
          <p:nvSpPr>
            <p:cNvPr id="55310" name="Freeform 253"/>
            <p:cNvSpPr>
              <a:spLocks/>
            </p:cNvSpPr>
            <p:nvPr/>
          </p:nvSpPr>
          <p:spPr bwMode="auto">
            <a:xfrm>
              <a:off x="2651" y="2530"/>
              <a:ext cx="1149" cy="719"/>
            </a:xfrm>
            <a:custGeom>
              <a:avLst/>
              <a:gdLst>
                <a:gd name="T0" fmla="*/ 102 w 1149"/>
                <a:gd name="T1" fmla="*/ 167 h 719"/>
                <a:gd name="T2" fmla="*/ 175 w 1149"/>
                <a:gd name="T3" fmla="*/ 77 h 719"/>
                <a:gd name="T4" fmla="*/ 248 w 1149"/>
                <a:gd name="T5" fmla="*/ 68 h 719"/>
                <a:gd name="T6" fmla="*/ 292 w 1149"/>
                <a:gd name="T7" fmla="*/ 111 h 719"/>
                <a:gd name="T8" fmla="*/ 292 w 1149"/>
                <a:gd name="T9" fmla="*/ 105 h 719"/>
                <a:gd name="T10" fmla="*/ 334 w 1149"/>
                <a:gd name="T11" fmla="*/ 42 h 719"/>
                <a:gd name="T12" fmla="*/ 415 w 1149"/>
                <a:gd name="T13" fmla="*/ 5 h 719"/>
                <a:gd name="T14" fmla="*/ 505 w 1149"/>
                <a:gd name="T15" fmla="*/ 4 h 719"/>
                <a:gd name="T16" fmla="*/ 568 w 1149"/>
                <a:gd name="T17" fmla="*/ 25 h 719"/>
                <a:gd name="T18" fmla="*/ 597 w 1149"/>
                <a:gd name="T19" fmla="*/ 63 h 719"/>
                <a:gd name="T20" fmla="*/ 545 w 1149"/>
                <a:gd name="T21" fmla="*/ 80 h 719"/>
                <a:gd name="T22" fmla="*/ 510 w 1149"/>
                <a:gd name="T23" fmla="*/ 113 h 719"/>
                <a:gd name="T24" fmla="*/ 512 w 1149"/>
                <a:gd name="T25" fmla="*/ 110 h 719"/>
                <a:gd name="T26" fmla="*/ 550 w 1149"/>
                <a:gd name="T27" fmla="*/ 77 h 719"/>
                <a:gd name="T28" fmla="*/ 617 w 1149"/>
                <a:gd name="T29" fmla="*/ 68 h 719"/>
                <a:gd name="T30" fmla="*/ 679 w 1149"/>
                <a:gd name="T31" fmla="*/ 77 h 719"/>
                <a:gd name="T32" fmla="*/ 682 w 1149"/>
                <a:gd name="T33" fmla="*/ 112 h 719"/>
                <a:gd name="T34" fmla="*/ 706 w 1149"/>
                <a:gd name="T35" fmla="*/ 88 h 719"/>
                <a:gd name="T36" fmla="*/ 779 w 1149"/>
                <a:gd name="T37" fmla="*/ 67 h 719"/>
                <a:gd name="T38" fmla="*/ 842 w 1149"/>
                <a:gd name="T39" fmla="*/ 94 h 719"/>
                <a:gd name="T40" fmla="*/ 873 w 1149"/>
                <a:gd name="T41" fmla="*/ 136 h 719"/>
                <a:gd name="T42" fmla="*/ 894 w 1149"/>
                <a:gd name="T43" fmla="*/ 177 h 719"/>
                <a:gd name="T44" fmla="*/ 888 w 1149"/>
                <a:gd name="T45" fmla="*/ 139 h 719"/>
                <a:gd name="T46" fmla="*/ 937 w 1149"/>
                <a:gd name="T47" fmla="*/ 103 h 719"/>
                <a:gd name="T48" fmla="*/ 1012 w 1149"/>
                <a:gd name="T49" fmla="*/ 104 h 719"/>
                <a:gd name="T50" fmla="*/ 1075 w 1149"/>
                <a:gd name="T51" fmla="*/ 132 h 719"/>
                <a:gd name="T52" fmla="*/ 1115 w 1149"/>
                <a:gd name="T53" fmla="*/ 179 h 719"/>
                <a:gd name="T54" fmla="*/ 1148 w 1149"/>
                <a:gd name="T55" fmla="*/ 259 h 719"/>
                <a:gd name="T56" fmla="*/ 1137 w 1149"/>
                <a:gd name="T57" fmla="*/ 324 h 719"/>
                <a:gd name="T58" fmla="*/ 1109 w 1149"/>
                <a:gd name="T59" fmla="*/ 349 h 719"/>
                <a:gd name="T60" fmla="*/ 1082 w 1149"/>
                <a:gd name="T61" fmla="*/ 325 h 719"/>
                <a:gd name="T62" fmla="*/ 1122 w 1149"/>
                <a:gd name="T63" fmla="*/ 399 h 719"/>
                <a:gd name="T64" fmla="*/ 1122 w 1149"/>
                <a:gd name="T65" fmla="*/ 503 h 719"/>
                <a:gd name="T66" fmla="*/ 1081 w 1149"/>
                <a:gd name="T67" fmla="*/ 574 h 719"/>
                <a:gd name="T68" fmla="*/ 1012 w 1149"/>
                <a:gd name="T69" fmla="*/ 619 h 719"/>
                <a:gd name="T70" fmla="*/ 940 w 1149"/>
                <a:gd name="T71" fmla="*/ 637 h 719"/>
                <a:gd name="T72" fmla="*/ 944 w 1149"/>
                <a:gd name="T73" fmla="*/ 638 h 719"/>
                <a:gd name="T74" fmla="*/ 930 w 1149"/>
                <a:gd name="T75" fmla="*/ 673 h 719"/>
                <a:gd name="T76" fmla="*/ 863 w 1149"/>
                <a:gd name="T77" fmla="*/ 716 h 719"/>
                <a:gd name="T78" fmla="*/ 803 w 1149"/>
                <a:gd name="T79" fmla="*/ 709 h 719"/>
                <a:gd name="T80" fmla="*/ 755 w 1149"/>
                <a:gd name="T81" fmla="*/ 665 h 719"/>
                <a:gd name="T82" fmla="*/ 768 w 1149"/>
                <a:gd name="T83" fmla="*/ 627 h 719"/>
                <a:gd name="T84" fmla="*/ 732 w 1149"/>
                <a:gd name="T85" fmla="*/ 657 h 719"/>
                <a:gd name="T86" fmla="*/ 653 w 1149"/>
                <a:gd name="T87" fmla="*/ 695 h 719"/>
                <a:gd name="T88" fmla="*/ 569 w 1149"/>
                <a:gd name="T89" fmla="*/ 700 h 719"/>
                <a:gd name="T90" fmla="*/ 515 w 1149"/>
                <a:gd name="T91" fmla="*/ 658 h 719"/>
                <a:gd name="T92" fmla="*/ 530 w 1149"/>
                <a:gd name="T93" fmla="*/ 697 h 719"/>
                <a:gd name="T94" fmla="*/ 436 w 1149"/>
                <a:gd name="T95" fmla="*/ 700 h 719"/>
                <a:gd name="T96" fmla="*/ 348 w 1149"/>
                <a:gd name="T97" fmla="*/ 668 h 719"/>
                <a:gd name="T98" fmla="*/ 298 w 1149"/>
                <a:gd name="T99" fmla="*/ 607 h 719"/>
                <a:gd name="T100" fmla="*/ 292 w 1149"/>
                <a:gd name="T101" fmla="*/ 578 h 719"/>
                <a:gd name="T102" fmla="*/ 276 w 1149"/>
                <a:gd name="T103" fmla="*/ 619 h 719"/>
                <a:gd name="T104" fmla="*/ 210 w 1149"/>
                <a:gd name="T105" fmla="*/ 649 h 719"/>
                <a:gd name="T106" fmla="*/ 146 w 1149"/>
                <a:gd name="T107" fmla="*/ 637 h 719"/>
                <a:gd name="T108" fmla="*/ 103 w 1149"/>
                <a:gd name="T109" fmla="*/ 599 h 719"/>
                <a:gd name="T110" fmla="*/ 101 w 1149"/>
                <a:gd name="T111" fmla="*/ 585 h 719"/>
                <a:gd name="T112" fmla="*/ 155 w 1149"/>
                <a:gd name="T113" fmla="*/ 594 h 719"/>
                <a:gd name="T114" fmla="*/ 128 w 1149"/>
                <a:gd name="T115" fmla="*/ 594 h 719"/>
                <a:gd name="T116" fmla="*/ 75 w 1149"/>
                <a:gd name="T117" fmla="*/ 570 h 719"/>
                <a:gd name="T118" fmla="*/ 26 w 1149"/>
                <a:gd name="T119" fmla="*/ 512 h 719"/>
                <a:gd name="T120" fmla="*/ 0 w 1149"/>
                <a:gd name="T121" fmla="*/ 397 h 719"/>
                <a:gd name="T122" fmla="*/ 27 w 1149"/>
                <a:gd name="T123" fmla="*/ 296 h 71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49"/>
                <a:gd name="T187" fmla="*/ 0 h 719"/>
                <a:gd name="T188" fmla="*/ 1149 w 1149"/>
                <a:gd name="T189" fmla="*/ 719 h 71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49" h="719">
                  <a:moveTo>
                    <a:pt x="49" y="268"/>
                  </a:moveTo>
                  <a:lnTo>
                    <a:pt x="52" y="265"/>
                  </a:lnTo>
                  <a:lnTo>
                    <a:pt x="55" y="262"/>
                  </a:lnTo>
                  <a:lnTo>
                    <a:pt x="57" y="259"/>
                  </a:lnTo>
                  <a:lnTo>
                    <a:pt x="60" y="255"/>
                  </a:lnTo>
                  <a:lnTo>
                    <a:pt x="63" y="252"/>
                  </a:lnTo>
                  <a:lnTo>
                    <a:pt x="65" y="247"/>
                  </a:lnTo>
                  <a:lnTo>
                    <a:pt x="68" y="243"/>
                  </a:lnTo>
                  <a:lnTo>
                    <a:pt x="71" y="238"/>
                  </a:lnTo>
                  <a:lnTo>
                    <a:pt x="73" y="233"/>
                  </a:lnTo>
                  <a:lnTo>
                    <a:pt x="76" y="228"/>
                  </a:lnTo>
                  <a:lnTo>
                    <a:pt x="79" y="222"/>
                  </a:lnTo>
                  <a:lnTo>
                    <a:pt x="82" y="216"/>
                  </a:lnTo>
                  <a:lnTo>
                    <a:pt x="84" y="209"/>
                  </a:lnTo>
                  <a:lnTo>
                    <a:pt x="87" y="203"/>
                  </a:lnTo>
                  <a:lnTo>
                    <a:pt x="90" y="196"/>
                  </a:lnTo>
                  <a:lnTo>
                    <a:pt x="93" y="188"/>
                  </a:lnTo>
                  <a:lnTo>
                    <a:pt x="96" y="181"/>
                  </a:lnTo>
                  <a:lnTo>
                    <a:pt x="99" y="174"/>
                  </a:lnTo>
                  <a:lnTo>
                    <a:pt x="102" y="167"/>
                  </a:lnTo>
                  <a:lnTo>
                    <a:pt x="105" y="160"/>
                  </a:lnTo>
                  <a:lnTo>
                    <a:pt x="108" y="154"/>
                  </a:lnTo>
                  <a:lnTo>
                    <a:pt x="111" y="148"/>
                  </a:lnTo>
                  <a:lnTo>
                    <a:pt x="114" y="142"/>
                  </a:lnTo>
                  <a:lnTo>
                    <a:pt x="118" y="136"/>
                  </a:lnTo>
                  <a:lnTo>
                    <a:pt x="121" y="130"/>
                  </a:lnTo>
                  <a:lnTo>
                    <a:pt x="125" y="125"/>
                  </a:lnTo>
                  <a:lnTo>
                    <a:pt x="128" y="120"/>
                  </a:lnTo>
                  <a:lnTo>
                    <a:pt x="132" y="115"/>
                  </a:lnTo>
                  <a:lnTo>
                    <a:pt x="136" y="110"/>
                  </a:lnTo>
                  <a:lnTo>
                    <a:pt x="140" y="106"/>
                  </a:lnTo>
                  <a:lnTo>
                    <a:pt x="143" y="102"/>
                  </a:lnTo>
                  <a:lnTo>
                    <a:pt x="147" y="98"/>
                  </a:lnTo>
                  <a:lnTo>
                    <a:pt x="151" y="94"/>
                  </a:lnTo>
                  <a:lnTo>
                    <a:pt x="155" y="91"/>
                  </a:lnTo>
                  <a:lnTo>
                    <a:pt x="159" y="88"/>
                  </a:lnTo>
                  <a:lnTo>
                    <a:pt x="163" y="85"/>
                  </a:lnTo>
                  <a:lnTo>
                    <a:pt x="167" y="82"/>
                  </a:lnTo>
                  <a:lnTo>
                    <a:pt x="171" y="79"/>
                  </a:lnTo>
                  <a:lnTo>
                    <a:pt x="175" y="77"/>
                  </a:lnTo>
                  <a:lnTo>
                    <a:pt x="179" y="74"/>
                  </a:lnTo>
                  <a:lnTo>
                    <a:pt x="183" y="72"/>
                  </a:lnTo>
                  <a:lnTo>
                    <a:pt x="186" y="71"/>
                  </a:lnTo>
                  <a:lnTo>
                    <a:pt x="190" y="69"/>
                  </a:lnTo>
                  <a:lnTo>
                    <a:pt x="194" y="68"/>
                  </a:lnTo>
                  <a:lnTo>
                    <a:pt x="198" y="66"/>
                  </a:lnTo>
                  <a:lnTo>
                    <a:pt x="202" y="65"/>
                  </a:lnTo>
                  <a:lnTo>
                    <a:pt x="205" y="65"/>
                  </a:lnTo>
                  <a:lnTo>
                    <a:pt x="209" y="64"/>
                  </a:lnTo>
                  <a:lnTo>
                    <a:pt x="213" y="64"/>
                  </a:lnTo>
                  <a:lnTo>
                    <a:pt x="216" y="64"/>
                  </a:lnTo>
                  <a:lnTo>
                    <a:pt x="220" y="63"/>
                  </a:lnTo>
                  <a:lnTo>
                    <a:pt x="224" y="64"/>
                  </a:lnTo>
                  <a:lnTo>
                    <a:pt x="227" y="64"/>
                  </a:lnTo>
                  <a:lnTo>
                    <a:pt x="231" y="64"/>
                  </a:lnTo>
                  <a:lnTo>
                    <a:pt x="234" y="65"/>
                  </a:lnTo>
                  <a:lnTo>
                    <a:pt x="238" y="65"/>
                  </a:lnTo>
                  <a:lnTo>
                    <a:pt x="241" y="66"/>
                  </a:lnTo>
                  <a:lnTo>
                    <a:pt x="245" y="67"/>
                  </a:lnTo>
                  <a:lnTo>
                    <a:pt x="248" y="68"/>
                  </a:lnTo>
                  <a:lnTo>
                    <a:pt x="252" y="70"/>
                  </a:lnTo>
                  <a:lnTo>
                    <a:pt x="255" y="71"/>
                  </a:lnTo>
                  <a:lnTo>
                    <a:pt x="258" y="73"/>
                  </a:lnTo>
                  <a:lnTo>
                    <a:pt x="262" y="75"/>
                  </a:lnTo>
                  <a:lnTo>
                    <a:pt x="265" y="77"/>
                  </a:lnTo>
                  <a:lnTo>
                    <a:pt x="268" y="79"/>
                  </a:lnTo>
                  <a:lnTo>
                    <a:pt x="271" y="81"/>
                  </a:lnTo>
                  <a:lnTo>
                    <a:pt x="274" y="83"/>
                  </a:lnTo>
                  <a:lnTo>
                    <a:pt x="277" y="85"/>
                  </a:lnTo>
                  <a:lnTo>
                    <a:pt x="279" y="87"/>
                  </a:lnTo>
                  <a:lnTo>
                    <a:pt x="281" y="89"/>
                  </a:lnTo>
                  <a:lnTo>
                    <a:pt x="283" y="92"/>
                  </a:lnTo>
                  <a:lnTo>
                    <a:pt x="285" y="94"/>
                  </a:lnTo>
                  <a:lnTo>
                    <a:pt x="287" y="96"/>
                  </a:lnTo>
                  <a:lnTo>
                    <a:pt x="288" y="98"/>
                  </a:lnTo>
                  <a:lnTo>
                    <a:pt x="289" y="101"/>
                  </a:lnTo>
                  <a:lnTo>
                    <a:pt x="290" y="103"/>
                  </a:lnTo>
                  <a:lnTo>
                    <a:pt x="291" y="106"/>
                  </a:lnTo>
                  <a:lnTo>
                    <a:pt x="291" y="108"/>
                  </a:lnTo>
                  <a:lnTo>
                    <a:pt x="292" y="111"/>
                  </a:lnTo>
                  <a:lnTo>
                    <a:pt x="292" y="113"/>
                  </a:lnTo>
                  <a:lnTo>
                    <a:pt x="292" y="116"/>
                  </a:lnTo>
                  <a:lnTo>
                    <a:pt x="292" y="118"/>
                  </a:lnTo>
                  <a:lnTo>
                    <a:pt x="292" y="119"/>
                  </a:lnTo>
                  <a:lnTo>
                    <a:pt x="292" y="121"/>
                  </a:lnTo>
                  <a:lnTo>
                    <a:pt x="292" y="122"/>
                  </a:lnTo>
                  <a:lnTo>
                    <a:pt x="292" y="123"/>
                  </a:lnTo>
                  <a:lnTo>
                    <a:pt x="292" y="124"/>
                  </a:lnTo>
                  <a:lnTo>
                    <a:pt x="292" y="123"/>
                  </a:lnTo>
                  <a:lnTo>
                    <a:pt x="292" y="122"/>
                  </a:lnTo>
                  <a:lnTo>
                    <a:pt x="292" y="121"/>
                  </a:lnTo>
                  <a:lnTo>
                    <a:pt x="292" y="119"/>
                  </a:lnTo>
                  <a:lnTo>
                    <a:pt x="292" y="118"/>
                  </a:lnTo>
                  <a:lnTo>
                    <a:pt x="292" y="116"/>
                  </a:lnTo>
                  <a:lnTo>
                    <a:pt x="292" y="113"/>
                  </a:lnTo>
                  <a:lnTo>
                    <a:pt x="292" y="111"/>
                  </a:lnTo>
                  <a:lnTo>
                    <a:pt x="292" y="108"/>
                  </a:lnTo>
                  <a:lnTo>
                    <a:pt x="292" y="105"/>
                  </a:lnTo>
                  <a:lnTo>
                    <a:pt x="293" y="102"/>
                  </a:lnTo>
                  <a:lnTo>
                    <a:pt x="294" y="100"/>
                  </a:lnTo>
                  <a:lnTo>
                    <a:pt x="295" y="97"/>
                  </a:lnTo>
                  <a:lnTo>
                    <a:pt x="296" y="94"/>
                  </a:lnTo>
                  <a:lnTo>
                    <a:pt x="297" y="91"/>
                  </a:lnTo>
                  <a:lnTo>
                    <a:pt x="299" y="88"/>
                  </a:lnTo>
                  <a:lnTo>
                    <a:pt x="300" y="84"/>
                  </a:lnTo>
                  <a:lnTo>
                    <a:pt x="302" y="81"/>
                  </a:lnTo>
                  <a:lnTo>
                    <a:pt x="304" y="78"/>
                  </a:lnTo>
                  <a:lnTo>
                    <a:pt x="306" y="75"/>
                  </a:lnTo>
                  <a:lnTo>
                    <a:pt x="308" y="71"/>
                  </a:lnTo>
                  <a:lnTo>
                    <a:pt x="311" y="68"/>
                  </a:lnTo>
                  <a:lnTo>
                    <a:pt x="313" y="64"/>
                  </a:lnTo>
                  <a:lnTo>
                    <a:pt x="316" y="61"/>
                  </a:lnTo>
                  <a:lnTo>
                    <a:pt x="319" y="57"/>
                  </a:lnTo>
                  <a:lnTo>
                    <a:pt x="322" y="54"/>
                  </a:lnTo>
                  <a:lnTo>
                    <a:pt x="325" y="51"/>
                  </a:lnTo>
                  <a:lnTo>
                    <a:pt x="328" y="48"/>
                  </a:lnTo>
                  <a:lnTo>
                    <a:pt x="331" y="45"/>
                  </a:lnTo>
                  <a:lnTo>
                    <a:pt x="334" y="42"/>
                  </a:lnTo>
                  <a:lnTo>
                    <a:pt x="338" y="39"/>
                  </a:lnTo>
                  <a:lnTo>
                    <a:pt x="341" y="36"/>
                  </a:lnTo>
                  <a:lnTo>
                    <a:pt x="345" y="34"/>
                  </a:lnTo>
                  <a:lnTo>
                    <a:pt x="348" y="31"/>
                  </a:lnTo>
                  <a:lnTo>
                    <a:pt x="352" y="29"/>
                  </a:lnTo>
                  <a:lnTo>
                    <a:pt x="356" y="26"/>
                  </a:lnTo>
                  <a:lnTo>
                    <a:pt x="359" y="24"/>
                  </a:lnTo>
                  <a:lnTo>
                    <a:pt x="363" y="22"/>
                  </a:lnTo>
                  <a:lnTo>
                    <a:pt x="367" y="20"/>
                  </a:lnTo>
                  <a:lnTo>
                    <a:pt x="371" y="18"/>
                  </a:lnTo>
                  <a:lnTo>
                    <a:pt x="375" y="17"/>
                  </a:lnTo>
                  <a:lnTo>
                    <a:pt x="379" y="15"/>
                  </a:lnTo>
                  <a:lnTo>
                    <a:pt x="384" y="13"/>
                  </a:lnTo>
                  <a:lnTo>
                    <a:pt x="388" y="12"/>
                  </a:lnTo>
                  <a:lnTo>
                    <a:pt x="392" y="11"/>
                  </a:lnTo>
                  <a:lnTo>
                    <a:pt x="397" y="9"/>
                  </a:lnTo>
                  <a:lnTo>
                    <a:pt x="401" y="8"/>
                  </a:lnTo>
                  <a:lnTo>
                    <a:pt x="406" y="7"/>
                  </a:lnTo>
                  <a:lnTo>
                    <a:pt x="410" y="6"/>
                  </a:lnTo>
                  <a:lnTo>
                    <a:pt x="415" y="5"/>
                  </a:lnTo>
                  <a:lnTo>
                    <a:pt x="420" y="4"/>
                  </a:lnTo>
                  <a:lnTo>
                    <a:pt x="424" y="3"/>
                  </a:lnTo>
                  <a:lnTo>
                    <a:pt x="429" y="3"/>
                  </a:lnTo>
                  <a:lnTo>
                    <a:pt x="434" y="2"/>
                  </a:lnTo>
                  <a:lnTo>
                    <a:pt x="439" y="2"/>
                  </a:lnTo>
                  <a:lnTo>
                    <a:pt x="444" y="1"/>
                  </a:lnTo>
                  <a:lnTo>
                    <a:pt x="449" y="1"/>
                  </a:lnTo>
                  <a:lnTo>
                    <a:pt x="454" y="1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67" y="0"/>
                  </a:lnTo>
                  <a:lnTo>
                    <a:pt x="472" y="0"/>
                  </a:lnTo>
                  <a:lnTo>
                    <a:pt x="476" y="0"/>
                  </a:lnTo>
                  <a:lnTo>
                    <a:pt x="481" y="1"/>
                  </a:lnTo>
                  <a:lnTo>
                    <a:pt x="485" y="1"/>
                  </a:lnTo>
                  <a:lnTo>
                    <a:pt x="489" y="1"/>
                  </a:lnTo>
                  <a:lnTo>
                    <a:pt x="493" y="2"/>
                  </a:lnTo>
                  <a:lnTo>
                    <a:pt x="497" y="2"/>
                  </a:lnTo>
                  <a:lnTo>
                    <a:pt x="501" y="3"/>
                  </a:lnTo>
                  <a:lnTo>
                    <a:pt x="505" y="4"/>
                  </a:lnTo>
                  <a:lnTo>
                    <a:pt x="509" y="4"/>
                  </a:lnTo>
                  <a:lnTo>
                    <a:pt x="513" y="5"/>
                  </a:lnTo>
                  <a:lnTo>
                    <a:pt x="517" y="6"/>
                  </a:lnTo>
                  <a:lnTo>
                    <a:pt x="520" y="7"/>
                  </a:lnTo>
                  <a:lnTo>
                    <a:pt x="524" y="8"/>
                  </a:lnTo>
                  <a:lnTo>
                    <a:pt x="527" y="9"/>
                  </a:lnTo>
                  <a:lnTo>
                    <a:pt x="531" y="10"/>
                  </a:lnTo>
                  <a:lnTo>
                    <a:pt x="534" y="11"/>
                  </a:lnTo>
                  <a:lnTo>
                    <a:pt x="537" y="12"/>
                  </a:lnTo>
                  <a:lnTo>
                    <a:pt x="540" y="13"/>
                  </a:lnTo>
                  <a:lnTo>
                    <a:pt x="543" y="14"/>
                  </a:lnTo>
                  <a:lnTo>
                    <a:pt x="546" y="15"/>
                  </a:lnTo>
                  <a:lnTo>
                    <a:pt x="549" y="16"/>
                  </a:lnTo>
                  <a:lnTo>
                    <a:pt x="552" y="17"/>
                  </a:lnTo>
                  <a:lnTo>
                    <a:pt x="555" y="19"/>
                  </a:lnTo>
                  <a:lnTo>
                    <a:pt x="558" y="20"/>
                  </a:lnTo>
                  <a:lnTo>
                    <a:pt x="561" y="21"/>
                  </a:lnTo>
                  <a:lnTo>
                    <a:pt x="563" y="23"/>
                  </a:lnTo>
                  <a:lnTo>
                    <a:pt x="566" y="24"/>
                  </a:lnTo>
                  <a:lnTo>
                    <a:pt x="568" y="25"/>
                  </a:lnTo>
                  <a:lnTo>
                    <a:pt x="571" y="27"/>
                  </a:lnTo>
                  <a:lnTo>
                    <a:pt x="573" y="29"/>
                  </a:lnTo>
                  <a:lnTo>
                    <a:pt x="575" y="30"/>
                  </a:lnTo>
                  <a:lnTo>
                    <a:pt x="577" y="32"/>
                  </a:lnTo>
                  <a:lnTo>
                    <a:pt x="579" y="34"/>
                  </a:lnTo>
                  <a:lnTo>
                    <a:pt x="581" y="36"/>
                  </a:lnTo>
                  <a:lnTo>
                    <a:pt x="583" y="37"/>
                  </a:lnTo>
                  <a:lnTo>
                    <a:pt x="585" y="39"/>
                  </a:lnTo>
                  <a:lnTo>
                    <a:pt x="587" y="41"/>
                  </a:lnTo>
                  <a:lnTo>
                    <a:pt x="589" y="43"/>
                  </a:lnTo>
                  <a:lnTo>
                    <a:pt x="591" y="45"/>
                  </a:lnTo>
                  <a:lnTo>
                    <a:pt x="592" y="48"/>
                  </a:lnTo>
                  <a:lnTo>
                    <a:pt x="594" y="50"/>
                  </a:lnTo>
                  <a:lnTo>
                    <a:pt x="595" y="52"/>
                  </a:lnTo>
                  <a:lnTo>
                    <a:pt x="597" y="54"/>
                  </a:lnTo>
                  <a:lnTo>
                    <a:pt x="597" y="56"/>
                  </a:lnTo>
                  <a:lnTo>
                    <a:pt x="598" y="58"/>
                  </a:lnTo>
                  <a:lnTo>
                    <a:pt x="598" y="59"/>
                  </a:lnTo>
                  <a:lnTo>
                    <a:pt x="598" y="61"/>
                  </a:lnTo>
                  <a:lnTo>
                    <a:pt x="597" y="63"/>
                  </a:lnTo>
                  <a:lnTo>
                    <a:pt x="596" y="64"/>
                  </a:lnTo>
                  <a:lnTo>
                    <a:pt x="595" y="65"/>
                  </a:lnTo>
                  <a:lnTo>
                    <a:pt x="594" y="66"/>
                  </a:lnTo>
                  <a:lnTo>
                    <a:pt x="592" y="67"/>
                  </a:lnTo>
                  <a:lnTo>
                    <a:pt x="590" y="68"/>
                  </a:lnTo>
                  <a:lnTo>
                    <a:pt x="588" y="69"/>
                  </a:lnTo>
                  <a:lnTo>
                    <a:pt x="585" y="69"/>
                  </a:lnTo>
                  <a:lnTo>
                    <a:pt x="582" y="70"/>
                  </a:lnTo>
                  <a:lnTo>
                    <a:pt x="578" y="70"/>
                  </a:lnTo>
                  <a:lnTo>
                    <a:pt x="575" y="71"/>
                  </a:lnTo>
                  <a:lnTo>
                    <a:pt x="572" y="71"/>
                  </a:lnTo>
                  <a:lnTo>
                    <a:pt x="568" y="72"/>
                  </a:lnTo>
                  <a:lnTo>
                    <a:pt x="565" y="72"/>
                  </a:lnTo>
                  <a:lnTo>
                    <a:pt x="562" y="73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3" y="76"/>
                  </a:lnTo>
                  <a:lnTo>
                    <a:pt x="550" y="77"/>
                  </a:lnTo>
                  <a:lnTo>
                    <a:pt x="548" y="78"/>
                  </a:lnTo>
                  <a:lnTo>
                    <a:pt x="545" y="80"/>
                  </a:lnTo>
                  <a:lnTo>
                    <a:pt x="543" y="81"/>
                  </a:lnTo>
                  <a:lnTo>
                    <a:pt x="540" y="82"/>
                  </a:lnTo>
                  <a:lnTo>
                    <a:pt x="538" y="84"/>
                  </a:lnTo>
                  <a:lnTo>
                    <a:pt x="535" y="86"/>
                  </a:lnTo>
                  <a:lnTo>
                    <a:pt x="533" y="87"/>
                  </a:lnTo>
                  <a:lnTo>
                    <a:pt x="531" y="89"/>
                  </a:lnTo>
                  <a:lnTo>
                    <a:pt x="529" y="91"/>
                  </a:lnTo>
                  <a:lnTo>
                    <a:pt x="527" y="93"/>
                  </a:lnTo>
                  <a:lnTo>
                    <a:pt x="525" y="94"/>
                  </a:lnTo>
                  <a:lnTo>
                    <a:pt x="524" y="96"/>
                  </a:lnTo>
                  <a:lnTo>
                    <a:pt x="522" y="98"/>
                  </a:lnTo>
                  <a:lnTo>
                    <a:pt x="520" y="100"/>
                  </a:lnTo>
                  <a:lnTo>
                    <a:pt x="519" y="101"/>
                  </a:lnTo>
                  <a:lnTo>
                    <a:pt x="517" y="103"/>
                  </a:lnTo>
                  <a:lnTo>
                    <a:pt x="516" y="105"/>
                  </a:lnTo>
                  <a:lnTo>
                    <a:pt x="514" y="107"/>
                  </a:lnTo>
                  <a:lnTo>
                    <a:pt x="513" y="108"/>
                  </a:lnTo>
                  <a:lnTo>
                    <a:pt x="512" y="110"/>
                  </a:lnTo>
                  <a:lnTo>
                    <a:pt x="511" y="112"/>
                  </a:lnTo>
                  <a:lnTo>
                    <a:pt x="510" y="113"/>
                  </a:lnTo>
                  <a:lnTo>
                    <a:pt x="509" y="115"/>
                  </a:lnTo>
                  <a:lnTo>
                    <a:pt x="508" y="117"/>
                  </a:lnTo>
                  <a:lnTo>
                    <a:pt x="508" y="118"/>
                  </a:lnTo>
                  <a:lnTo>
                    <a:pt x="507" y="119"/>
                  </a:lnTo>
                  <a:lnTo>
                    <a:pt x="506" y="120"/>
                  </a:lnTo>
                  <a:lnTo>
                    <a:pt x="506" y="121"/>
                  </a:lnTo>
                  <a:lnTo>
                    <a:pt x="506" y="122"/>
                  </a:lnTo>
                  <a:lnTo>
                    <a:pt x="506" y="121"/>
                  </a:lnTo>
                  <a:lnTo>
                    <a:pt x="506" y="120"/>
                  </a:lnTo>
                  <a:lnTo>
                    <a:pt x="507" y="119"/>
                  </a:lnTo>
                  <a:lnTo>
                    <a:pt x="508" y="118"/>
                  </a:lnTo>
                  <a:lnTo>
                    <a:pt x="508" y="117"/>
                  </a:lnTo>
                  <a:lnTo>
                    <a:pt x="509" y="115"/>
                  </a:lnTo>
                  <a:lnTo>
                    <a:pt x="510" y="113"/>
                  </a:lnTo>
                  <a:lnTo>
                    <a:pt x="511" y="112"/>
                  </a:lnTo>
                  <a:lnTo>
                    <a:pt x="512" y="110"/>
                  </a:lnTo>
                  <a:lnTo>
                    <a:pt x="513" y="108"/>
                  </a:lnTo>
                  <a:lnTo>
                    <a:pt x="514" y="107"/>
                  </a:lnTo>
                  <a:lnTo>
                    <a:pt x="516" y="105"/>
                  </a:lnTo>
                  <a:lnTo>
                    <a:pt x="517" y="103"/>
                  </a:lnTo>
                  <a:lnTo>
                    <a:pt x="519" y="101"/>
                  </a:lnTo>
                  <a:lnTo>
                    <a:pt x="520" y="100"/>
                  </a:lnTo>
                  <a:lnTo>
                    <a:pt x="522" y="98"/>
                  </a:lnTo>
                  <a:lnTo>
                    <a:pt x="524" y="96"/>
                  </a:lnTo>
                  <a:lnTo>
                    <a:pt x="525" y="94"/>
                  </a:lnTo>
                  <a:lnTo>
                    <a:pt x="527" y="93"/>
                  </a:lnTo>
                  <a:lnTo>
                    <a:pt x="529" y="91"/>
                  </a:lnTo>
                  <a:lnTo>
                    <a:pt x="531" y="89"/>
                  </a:lnTo>
                  <a:lnTo>
                    <a:pt x="533" y="87"/>
                  </a:lnTo>
                  <a:lnTo>
                    <a:pt x="535" y="86"/>
                  </a:lnTo>
                  <a:lnTo>
                    <a:pt x="538" y="84"/>
                  </a:lnTo>
                  <a:lnTo>
                    <a:pt x="540" y="82"/>
                  </a:lnTo>
                  <a:lnTo>
                    <a:pt x="543" y="81"/>
                  </a:lnTo>
                  <a:lnTo>
                    <a:pt x="545" y="80"/>
                  </a:lnTo>
                  <a:lnTo>
                    <a:pt x="548" y="78"/>
                  </a:lnTo>
                  <a:lnTo>
                    <a:pt x="550" y="77"/>
                  </a:lnTo>
                  <a:lnTo>
                    <a:pt x="553" y="76"/>
                  </a:lnTo>
                  <a:lnTo>
                    <a:pt x="556" y="75"/>
                  </a:lnTo>
                  <a:lnTo>
                    <a:pt x="559" y="74"/>
                  </a:lnTo>
                  <a:lnTo>
                    <a:pt x="562" y="73"/>
                  </a:lnTo>
                  <a:lnTo>
                    <a:pt x="565" y="72"/>
                  </a:lnTo>
                  <a:lnTo>
                    <a:pt x="568" y="72"/>
                  </a:lnTo>
                  <a:lnTo>
                    <a:pt x="572" y="71"/>
                  </a:lnTo>
                  <a:lnTo>
                    <a:pt x="575" y="71"/>
                  </a:lnTo>
                  <a:lnTo>
                    <a:pt x="578" y="70"/>
                  </a:lnTo>
                  <a:lnTo>
                    <a:pt x="582" y="70"/>
                  </a:lnTo>
                  <a:lnTo>
                    <a:pt x="585" y="70"/>
                  </a:lnTo>
                  <a:lnTo>
                    <a:pt x="589" y="69"/>
                  </a:lnTo>
                  <a:lnTo>
                    <a:pt x="592" y="69"/>
                  </a:lnTo>
                  <a:lnTo>
                    <a:pt x="596" y="69"/>
                  </a:lnTo>
                  <a:lnTo>
                    <a:pt x="599" y="69"/>
                  </a:lnTo>
                  <a:lnTo>
                    <a:pt x="603" y="69"/>
                  </a:lnTo>
                  <a:lnTo>
                    <a:pt x="606" y="69"/>
                  </a:lnTo>
                  <a:lnTo>
                    <a:pt x="610" y="68"/>
                  </a:lnTo>
                  <a:lnTo>
                    <a:pt x="613" y="68"/>
                  </a:lnTo>
                  <a:lnTo>
                    <a:pt x="617" y="68"/>
                  </a:lnTo>
                  <a:lnTo>
                    <a:pt x="620" y="68"/>
                  </a:lnTo>
                  <a:lnTo>
                    <a:pt x="624" y="68"/>
                  </a:lnTo>
                  <a:lnTo>
                    <a:pt x="627" y="68"/>
                  </a:lnTo>
                  <a:lnTo>
                    <a:pt x="630" y="68"/>
                  </a:lnTo>
                  <a:lnTo>
                    <a:pt x="634" y="69"/>
                  </a:lnTo>
                  <a:lnTo>
                    <a:pt x="637" y="69"/>
                  </a:lnTo>
                  <a:lnTo>
                    <a:pt x="641" y="69"/>
                  </a:lnTo>
                  <a:lnTo>
                    <a:pt x="644" y="69"/>
                  </a:lnTo>
                  <a:lnTo>
                    <a:pt x="647" y="70"/>
                  </a:lnTo>
                  <a:lnTo>
                    <a:pt x="650" y="70"/>
                  </a:lnTo>
                  <a:lnTo>
                    <a:pt x="653" y="70"/>
                  </a:lnTo>
                  <a:lnTo>
                    <a:pt x="656" y="71"/>
                  </a:lnTo>
                  <a:lnTo>
                    <a:pt x="660" y="71"/>
                  </a:lnTo>
                  <a:lnTo>
                    <a:pt x="663" y="72"/>
                  </a:lnTo>
                  <a:lnTo>
                    <a:pt x="665" y="73"/>
                  </a:lnTo>
                  <a:lnTo>
                    <a:pt x="668" y="74"/>
                  </a:lnTo>
                  <a:lnTo>
                    <a:pt x="671" y="74"/>
                  </a:lnTo>
                  <a:lnTo>
                    <a:pt x="674" y="75"/>
                  </a:lnTo>
                  <a:lnTo>
                    <a:pt x="677" y="76"/>
                  </a:lnTo>
                  <a:lnTo>
                    <a:pt x="679" y="77"/>
                  </a:lnTo>
                  <a:lnTo>
                    <a:pt x="682" y="78"/>
                  </a:lnTo>
                  <a:lnTo>
                    <a:pt x="685" y="80"/>
                  </a:lnTo>
                  <a:lnTo>
                    <a:pt x="687" y="81"/>
                  </a:lnTo>
                  <a:lnTo>
                    <a:pt x="689" y="82"/>
                  </a:lnTo>
                  <a:lnTo>
                    <a:pt x="690" y="83"/>
                  </a:lnTo>
                  <a:lnTo>
                    <a:pt x="692" y="85"/>
                  </a:lnTo>
                  <a:lnTo>
                    <a:pt x="693" y="86"/>
                  </a:lnTo>
                  <a:lnTo>
                    <a:pt x="693" y="88"/>
                  </a:lnTo>
                  <a:lnTo>
                    <a:pt x="694" y="90"/>
                  </a:lnTo>
                  <a:lnTo>
                    <a:pt x="694" y="92"/>
                  </a:lnTo>
                  <a:lnTo>
                    <a:pt x="694" y="93"/>
                  </a:lnTo>
                  <a:lnTo>
                    <a:pt x="693" y="95"/>
                  </a:lnTo>
                  <a:lnTo>
                    <a:pt x="693" y="97"/>
                  </a:lnTo>
                  <a:lnTo>
                    <a:pt x="692" y="99"/>
                  </a:lnTo>
                  <a:lnTo>
                    <a:pt x="690" y="102"/>
                  </a:lnTo>
                  <a:lnTo>
                    <a:pt x="689" y="104"/>
                  </a:lnTo>
                  <a:lnTo>
                    <a:pt x="687" y="106"/>
                  </a:lnTo>
                  <a:lnTo>
                    <a:pt x="685" y="108"/>
                  </a:lnTo>
                  <a:lnTo>
                    <a:pt x="683" y="110"/>
                  </a:lnTo>
                  <a:lnTo>
                    <a:pt x="682" y="112"/>
                  </a:lnTo>
                  <a:lnTo>
                    <a:pt x="681" y="113"/>
                  </a:lnTo>
                  <a:lnTo>
                    <a:pt x="680" y="114"/>
                  </a:lnTo>
                  <a:lnTo>
                    <a:pt x="679" y="115"/>
                  </a:lnTo>
                  <a:lnTo>
                    <a:pt x="680" y="114"/>
                  </a:lnTo>
                  <a:lnTo>
                    <a:pt x="681" y="113"/>
                  </a:lnTo>
                  <a:lnTo>
                    <a:pt x="682" y="112"/>
                  </a:lnTo>
                  <a:lnTo>
                    <a:pt x="683" y="111"/>
                  </a:lnTo>
                  <a:lnTo>
                    <a:pt x="684" y="109"/>
                  </a:lnTo>
                  <a:lnTo>
                    <a:pt x="686" y="107"/>
                  </a:lnTo>
                  <a:lnTo>
                    <a:pt x="688" y="104"/>
                  </a:lnTo>
                  <a:lnTo>
                    <a:pt x="691" y="102"/>
                  </a:lnTo>
                  <a:lnTo>
                    <a:pt x="693" y="99"/>
                  </a:lnTo>
                  <a:lnTo>
                    <a:pt x="696" y="97"/>
                  </a:lnTo>
                  <a:lnTo>
                    <a:pt x="698" y="95"/>
                  </a:lnTo>
                  <a:lnTo>
                    <a:pt x="701" y="92"/>
                  </a:lnTo>
                  <a:lnTo>
                    <a:pt x="704" y="90"/>
                  </a:lnTo>
                  <a:lnTo>
                    <a:pt x="706" y="88"/>
                  </a:lnTo>
                  <a:lnTo>
                    <a:pt x="709" y="86"/>
                  </a:lnTo>
                  <a:lnTo>
                    <a:pt x="712" y="84"/>
                  </a:lnTo>
                  <a:lnTo>
                    <a:pt x="716" y="82"/>
                  </a:lnTo>
                  <a:lnTo>
                    <a:pt x="719" y="81"/>
                  </a:lnTo>
                  <a:lnTo>
                    <a:pt x="722" y="79"/>
                  </a:lnTo>
                  <a:lnTo>
                    <a:pt x="726" y="77"/>
                  </a:lnTo>
                  <a:lnTo>
                    <a:pt x="729" y="76"/>
                  </a:lnTo>
                  <a:lnTo>
                    <a:pt x="733" y="74"/>
                  </a:lnTo>
                  <a:lnTo>
                    <a:pt x="737" y="73"/>
                  </a:lnTo>
                  <a:lnTo>
                    <a:pt x="740" y="72"/>
                  </a:lnTo>
                  <a:lnTo>
                    <a:pt x="744" y="71"/>
                  </a:lnTo>
                  <a:lnTo>
                    <a:pt x="748" y="70"/>
                  </a:lnTo>
                  <a:lnTo>
                    <a:pt x="752" y="69"/>
                  </a:lnTo>
                  <a:lnTo>
                    <a:pt x="756" y="68"/>
                  </a:lnTo>
                  <a:lnTo>
                    <a:pt x="760" y="68"/>
                  </a:lnTo>
                  <a:lnTo>
                    <a:pt x="763" y="67"/>
                  </a:lnTo>
                  <a:lnTo>
                    <a:pt x="767" y="67"/>
                  </a:lnTo>
                  <a:lnTo>
                    <a:pt x="771" y="67"/>
                  </a:lnTo>
                  <a:lnTo>
                    <a:pt x="775" y="67"/>
                  </a:lnTo>
                  <a:lnTo>
                    <a:pt x="779" y="67"/>
                  </a:lnTo>
                  <a:lnTo>
                    <a:pt x="783" y="68"/>
                  </a:lnTo>
                  <a:lnTo>
                    <a:pt x="787" y="68"/>
                  </a:lnTo>
                  <a:lnTo>
                    <a:pt x="790" y="69"/>
                  </a:lnTo>
                  <a:lnTo>
                    <a:pt x="794" y="69"/>
                  </a:lnTo>
                  <a:lnTo>
                    <a:pt x="798" y="70"/>
                  </a:lnTo>
                  <a:lnTo>
                    <a:pt x="802" y="71"/>
                  </a:lnTo>
                  <a:lnTo>
                    <a:pt x="806" y="73"/>
                  </a:lnTo>
                  <a:lnTo>
                    <a:pt x="809" y="74"/>
                  </a:lnTo>
                  <a:lnTo>
                    <a:pt x="813" y="75"/>
                  </a:lnTo>
                  <a:lnTo>
                    <a:pt x="816" y="76"/>
                  </a:lnTo>
                  <a:lnTo>
                    <a:pt x="819" y="78"/>
                  </a:lnTo>
                  <a:lnTo>
                    <a:pt x="822" y="79"/>
                  </a:lnTo>
                  <a:lnTo>
                    <a:pt x="825" y="81"/>
                  </a:lnTo>
                  <a:lnTo>
                    <a:pt x="828" y="83"/>
                  </a:lnTo>
                  <a:lnTo>
                    <a:pt x="831" y="84"/>
                  </a:lnTo>
                  <a:lnTo>
                    <a:pt x="833" y="86"/>
                  </a:lnTo>
                  <a:lnTo>
                    <a:pt x="836" y="88"/>
                  </a:lnTo>
                  <a:lnTo>
                    <a:pt x="838" y="90"/>
                  </a:lnTo>
                  <a:lnTo>
                    <a:pt x="840" y="92"/>
                  </a:lnTo>
                  <a:lnTo>
                    <a:pt x="842" y="94"/>
                  </a:lnTo>
                  <a:lnTo>
                    <a:pt x="844" y="96"/>
                  </a:lnTo>
                  <a:lnTo>
                    <a:pt x="846" y="98"/>
                  </a:lnTo>
                  <a:lnTo>
                    <a:pt x="848" y="101"/>
                  </a:lnTo>
                  <a:lnTo>
                    <a:pt x="850" y="103"/>
                  </a:lnTo>
                  <a:lnTo>
                    <a:pt x="851" y="105"/>
                  </a:lnTo>
                  <a:lnTo>
                    <a:pt x="853" y="107"/>
                  </a:lnTo>
                  <a:lnTo>
                    <a:pt x="855" y="109"/>
                  </a:lnTo>
                  <a:lnTo>
                    <a:pt x="856" y="112"/>
                  </a:lnTo>
                  <a:lnTo>
                    <a:pt x="858" y="114"/>
                  </a:lnTo>
                  <a:lnTo>
                    <a:pt x="859" y="116"/>
                  </a:lnTo>
                  <a:lnTo>
                    <a:pt x="861" y="118"/>
                  </a:lnTo>
                  <a:lnTo>
                    <a:pt x="862" y="120"/>
                  </a:lnTo>
                  <a:lnTo>
                    <a:pt x="864" y="122"/>
                  </a:lnTo>
                  <a:lnTo>
                    <a:pt x="865" y="124"/>
                  </a:lnTo>
                  <a:lnTo>
                    <a:pt x="867" y="126"/>
                  </a:lnTo>
                  <a:lnTo>
                    <a:pt x="868" y="128"/>
                  </a:lnTo>
                  <a:lnTo>
                    <a:pt x="869" y="130"/>
                  </a:lnTo>
                  <a:lnTo>
                    <a:pt x="870" y="132"/>
                  </a:lnTo>
                  <a:lnTo>
                    <a:pt x="872" y="134"/>
                  </a:lnTo>
                  <a:lnTo>
                    <a:pt x="873" y="136"/>
                  </a:lnTo>
                  <a:lnTo>
                    <a:pt x="874" y="139"/>
                  </a:lnTo>
                  <a:lnTo>
                    <a:pt x="876" y="141"/>
                  </a:lnTo>
                  <a:lnTo>
                    <a:pt x="877" y="143"/>
                  </a:lnTo>
                  <a:lnTo>
                    <a:pt x="878" y="145"/>
                  </a:lnTo>
                  <a:lnTo>
                    <a:pt x="879" y="147"/>
                  </a:lnTo>
                  <a:lnTo>
                    <a:pt x="881" y="150"/>
                  </a:lnTo>
                  <a:lnTo>
                    <a:pt x="882" y="152"/>
                  </a:lnTo>
                  <a:lnTo>
                    <a:pt x="883" y="154"/>
                  </a:lnTo>
                  <a:lnTo>
                    <a:pt x="884" y="157"/>
                  </a:lnTo>
                  <a:lnTo>
                    <a:pt x="886" y="159"/>
                  </a:lnTo>
                  <a:lnTo>
                    <a:pt x="887" y="162"/>
                  </a:lnTo>
                  <a:lnTo>
                    <a:pt x="888" y="164"/>
                  </a:lnTo>
                  <a:lnTo>
                    <a:pt x="889" y="167"/>
                  </a:lnTo>
                  <a:lnTo>
                    <a:pt x="891" y="169"/>
                  </a:lnTo>
                  <a:lnTo>
                    <a:pt x="892" y="171"/>
                  </a:lnTo>
                  <a:lnTo>
                    <a:pt x="893" y="173"/>
                  </a:lnTo>
                  <a:lnTo>
                    <a:pt x="893" y="175"/>
                  </a:lnTo>
                  <a:lnTo>
                    <a:pt x="894" y="176"/>
                  </a:lnTo>
                  <a:lnTo>
                    <a:pt x="894" y="177"/>
                  </a:lnTo>
                  <a:lnTo>
                    <a:pt x="895" y="177"/>
                  </a:lnTo>
                  <a:lnTo>
                    <a:pt x="894" y="177"/>
                  </a:lnTo>
                  <a:lnTo>
                    <a:pt x="894" y="176"/>
                  </a:lnTo>
                  <a:lnTo>
                    <a:pt x="893" y="175"/>
                  </a:lnTo>
                  <a:lnTo>
                    <a:pt x="893" y="173"/>
                  </a:lnTo>
                  <a:lnTo>
                    <a:pt x="892" y="171"/>
                  </a:lnTo>
                  <a:lnTo>
                    <a:pt x="891" y="169"/>
                  </a:lnTo>
                  <a:lnTo>
                    <a:pt x="889" y="167"/>
                  </a:lnTo>
                  <a:lnTo>
                    <a:pt x="888" y="164"/>
                  </a:lnTo>
                  <a:lnTo>
                    <a:pt x="887" y="162"/>
                  </a:lnTo>
                  <a:lnTo>
                    <a:pt x="887" y="159"/>
                  </a:lnTo>
                  <a:lnTo>
                    <a:pt x="886" y="157"/>
                  </a:lnTo>
                  <a:lnTo>
                    <a:pt x="886" y="154"/>
                  </a:lnTo>
                  <a:lnTo>
                    <a:pt x="886" y="152"/>
                  </a:lnTo>
                  <a:lnTo>
                    <a:pt x="886" y="149"/>
                  </a:lnTo>
                  <a:lnTo>
                    <a:pt x="886" y="147"/>
                  </a:lnTo>
                  <a:lnTo>
                    <a:pt x="886" y="144"/>
                  </a:lnTo>
                  <a:lnTo>
                    <a:pt x="887" y="142"/>
                  </a:lnTo>
                  <a:lnTo>
                    <a:pt x="888" y="139"/>
                  </a:lnTo>
                  <a:lnTo>
                    <a:pt x="889" y="137"/>
                  </a:lnTo>
                  <a:lnTo>
                    <a:pt x="890" y="135"/>
                  </a:lnTo>
                  <a:lnTo>
                    <a:pt x="892" y="132"/>
                  </a:lnTo>
                  <a:lnTo>
                    <a:pt x="894" y="130"/>
                  </a:lnTo>
                  <a:lnTo>
                    <a:pt x="896" y="128"/>
                  </a:lnTo>
                  <a:lnTo>
                    <a:pt x="898" y="125"/>
                  </a:lnTo>
                  <a:lnTo>
                    <a:pt x="900" y="123"/>
                  </a:lnTo>
                  <a:lnTo>
                    <a:pt x="902" y="121"/>
                  </a:lnTo>
                  <a:lnTo>
                    <a:pt x="905" y="119"/>
                  </a:lnTo>
                  <a:lnTo>
                    <a:pt x="907" y="117"/>
                  </a:lnTo>
                  <a:lnTo>
                    <a:pt x="910" y="115"/>
                  </a:lnTo>
                  <a:lnTo>
                    <a:pt x="912" y="113"/>
                  </a:lnTo>
                  <a:lnTo>
                    <a:pt x="915" y="112"/>
                  </a:lnTo>
                  <a:lnTo>
                    <a:pt x="918" y="110"/>
                  </a:lnTo>
                  <a:lnTo>
                    <a:pt x="921" y="109"/>
                  </a:lnTo>
                  <a:lnTo>
                    <a:pt x="924" y="107"/>
                  </a:lnTo>
                  <a:lnTo>
                    <a:pt x="927" y="106"/>
                  </a:lnTo>
                  <a:lnTo>
                    <a:pt x="931" y="105"/>
                  </a:lnTo>
                  <a:lnTo>
                    <a:pt x="934" y="104"/>
                  </a:lnTo>
                  <a:lnTo>
                    <a:pt x="937" y="103"/>
                  </a:lnTo>
                  <a:lnTo>
                    <a:pt x="941" y="102"/>
                  </a:lnTo>
                  <a:lnTo>
                    <a:pt x="945" y="101"/>
                  </a:lnTo>
                  <a:lnTo>
                    <a:pt x="948" y="100"/>
                  </a:lnTo>
                  <a:lnTo>
                    <a:pt x="952" y="99"/>
                  </a:lnTo>
                  <a:lnTo>
                    <a:pt x="955" y="99"/>
                  </a:lnTo>
                  <a:lnTo>
                    <a:pt x="959" y="99"/>
                  </a:lnTo>
                  <a:lnTo>
                    <a:pt x="963" y="98"/>
                  </a:lnTo>
                  <a:lnTo>
                    <a:pt x="967" y="98"/>
                  </a:lnTo>
                  <a:lnTo>
                    <a:pt x="970" y="98"/>
                  </a:lnTo>
                  <a:lnTo>
                    <a:pt x="974" y="98"/>
                  </a:lnTo>
                  <a:lnTo>
                    <a:pt x="978" y="98"/>
                  </a:lnTo>
                  <a:lnTo>
                    <a:pt x="982" y="99"/>
                  </a:lnTo>
                  <a:lnTo>
                    <a:pt x="985" y="99"/>
                  </a:lnTo>
                  <a:lnTo>
                    <a:pt x="989" y="99"/>
                  </a:lnTo>
                  <a:lnTo>
                    <a:pt x="993" y="100"/>
                  </a:lnTo>
                  <a:lnTo>
                    <a:pt x="997" y="101"/>
                  </a:lnTo>
                  <a:lnTo>
                    <a:pt x="1001" y="102"/>
                  </a:lnTo>
                  <a:lnTo>
                    <a:pt x="1005" y="103"/>
                  </a:lnTo>
                  <a:lnTo>
                    <a:pt x="1009" y="103"/>
                  </a:lnTo>
                  <a:lnTo>
                    <a:pt x="1012" y="104"/>
                  </a:lnTo>
                  <a:lnTo>
                    <a:pt x="1016" y="105"/>
                  </a:lnTo>
                  <a:lnTo>
                    <a:pt x="1020" y="107"/>
                  </a:lnTo>
                  <a:lnTo>
                    <a:pt x="1023" y="108"/>
                  </a:lnTo>
                  <a:lnTo>
                    <a:pt x="1027" y="109"/>
                  </a:lnTo>
                  <a:lnTo>
                    <a:pt x="1030" y="110"/>
                  </a:lnTo>
                  <a:lnTo>
                    <a:pt x="1034" y="111"/>
                  </a:lnTo>
                  <a:lnTo>
                    <a:pt x="1037" y="112"/>
                  </a:lnTo>
                  <a:lnTo>
                    <a:pt x="1040" y="114"/>
                  </a:lnTo>
                  <a:lnTo>
                    <a:pt x="1044" y="115"/>
                  </a:lnTo>
                  <a:lnTo>
                    <a:pt x="1047" y="116"/>
                  </a:lnTo>
                  <a:lnTo>
                    <a:pt x="1050" y="118"/>
                  </a:lnTo>
                  <a:lnTo>
                    <a:pt x="1053" y="119"/>
                  </a:lnTo>
                  <a:lnTo>
                    <a:pt x="1056" y="120"/>
                  </a:lnTo>
                  <a:lnTo>
                    <a:pt x="1059" y="122"/>
                  </a:lnTo>
                  <a:lnTo>
                    <a:pt x="1062" y="123"/>
                  </a:lnTo>
                  <a:lnTo>
                    <a:pt x="1065" y="125"/>
                  </a:lnTo>
                  <a:lnTo>
                    <a:pt x="1068" y="127"/>
                  </a:lnTo>
                  <a:lnTo>
                    <a:pt x="1070" y="128"/>
                  </a:lnTo>
                  <a:lnTo>
                    <a:pt x="1073" y="130"/>
                  </a:lnTo>
                  <a:lnTo>
                    <a:pt x="1075" y="132"/>
                  </a:lnTo>
                  <a:lnTo>
                    <a:pt x="1078" y="133"/>
                  </a:lnTo>
                  <a:lnTo>
                    <a:pt x="1080" y="135"/>
                  </a:lnTo>
                  <a:lnTo>
                    <a:pt x="1082" y="137"/>
                  </a:lnTo>
                  <a:lnTo>
                    <a:pt x="1084" y="139"/>
                  </a:lnTo>
                  <a:lnTo>
                    <a:pt x="1086" y="141"/>
                  </a:lnTo>
                  <a:lnTo>
                    <a:pt x="1088" y="143"/>
                  </a:lnTo>
                  <a:lnTo>
                    <a:pt x="1090" y="145"/>
                  </a:lnTo>
                  <a:lnTo>
                    <a:pt x="1092" y="147"/>
                  </a:lnTo>
                  <a:lnTo>
                    <a:pt x="1094" y="149"/>
                  </a:lnTo>
                  <a:lnTo>
                    <a:pt x="1095" y="151"/>
                  </a:lnTo>
                  <a:lnTo>
                    <a:pt x="1097" y="153"/>
                  </a:lnTo>
                  <a:lnTo>
                    <a:pt x="1099" y="156"/>
                  </a:lnTo>
                  <a:lnTo>
                    <a:pt x="1101" y="158"/>
                  </a:lnTo>
                  <a:lnTo>
                    <a:pt x="1103" y="161"/>
                  </a:lnTo>
                  <a:lnTo>
                    <a:pt x="1105" y="164"/>
                  </a:lnTo>
                  <a:lnTo>
                    <a:pt x="1107" y="167"/>
                  </a:lnTo>
                  <a:lnTo>
                    <a:pt x="1109" y="170"/>
                  </a:lnTo>
                  <a:lnTo>
                    <a:pt x="1111" y="173"/>
                  </a:lnTo>
                  <a:lnTo>
                    <a:pt x="1113" y="176"/>
                  </a:lnTo>
                  <a:lnTo>
                    <a:pt x="1115" y="179"/>
                  </a:lnTo>
                  <a:lnTo>
                    <a:pt x="1117" y="182"/>
                  </a:lnTo>
                  <a:lnTo>
                    <a:pt x="1120" y="186"/>
                  </a:lnTo>
                  <a:lnTo>
                    <a:pt x="1122" y="190"/>
                  </a:lnTo>
                  <a:lnTo>
                    <a:pt x="1125" y="193"/>
                  </a:lnTo>
                  <a:lnTo>
                    <a:pt x="1127" y="197"/>
                  </a:lnTo>
                  <a:lnTo>
                    <a:pt x="1130" y="201"/>
                  </a:lnTo>
                  <a:lnTo>
                    <a:pt x="1132" y="205"/>
                  </a:lnTo>
                  <a:lnTo>
                    <a:pt x="1134" y="209"/>
                  </a:lnTo>
                  <a:lnTo>
                    <a:pt x="1136" y="213"/>
                  </a:lnTo>
                  <a:lnTo>
                    <a:pt x="1138" y="217"/>
                  </a:lnTo>
                  <a:lnTo>
                    <a:pt x="1140" y="221"/>
                  </a:lnTo>
                  <a:lnTo>
                    <a:pt x="1141" y="225"/>
                  </a:lnTo>
                  <a:lnTo>
                    <a:pt x="1143" y="229"/>
                  </a:lnTo>
                  <a:lnTo>
                    <a:pt x="1144" y="234"/>
                  </a:lnTo>
                  <a:lnTo>
                    <a:pt x="1145" y="238"/>
                  </a:lnTo>
                  <a:lnTo>
                    <a:pt x="1146" y="242"/>
                  </a:lnTo>
                  <a:lnTo>
                    <a:pt x="1147" y="246"/>
                  </a:lnTo>
                  <a:lnTo>
                    <a:pt x="1147" y="250"/>
                  </a:lnTo>
                  <a:lnTo>
                    <a:pt x="1148" y="255"/>
                  </a:lnTo>
                  <a:lnTo>
                    <a:pt x="1148" y="259"/>
                  </a:lnTo>
                  <a:lnTo>
                    <a:pt x="1148" y="263"/>
                  </a:lnTo>
                  <a:lnTo>
                    <a:pt x="1148" y="268"/>
                  </a:lnTo>
                  <a:lnTo>
                    <a:pt x="1148" y="272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48" y="284"/>
                  </a:lnTo>
                  <a:lnTo>
                    <a:pt x="1147" y="287"/>
                  </a:lnTo>
                  <a:lnTo>
                    <a:pt x="1147" y="291"/>
                  </a:lnTo>
                  <a:lnTo>
                    <a:pt x="1147" y="294"/>
                  </a:lnTo>
                  <a:lnTo>
                    <a:pt x="1146" y="297"/>
                  </a:lnTo>
                  <a:lnTo>
                    <a:pt x="1146" y="301"/>
                  </a:lnTo>
                  <a:lnTo>
                    <a:pt x="1145" y="304"/>
                  </a:lnTo>
                  <a:lnTo>
                    <a:pt x="1144" y="307"/>
                  </a:lnTo>
                  <a:lnTo>
                    <a:pt x="1143" y="309"/>
                  </a:lnTo>
                  <a:lnTo>
                    <a:pt x="1142" y="312"/>
                  </a:lnTo>
                  <a:lnTo>
                    <a:pt x="1141" y="315"/>
                  </a:lnTo>
                  <a:lnTo>
                    <a:pt x="1140" y="317"/>
                  </a:lnTo>
                  <a:lnTo>
                    <a:pt x="1139" y="319"/>
                  </a:lnTo>
                  <a:lnTo>
                    <a:pt x="1138" y="321"/>
                  </a:lnTo>
                  <a:lnTo>
                    <a:pt x="1137" y="324"/>
                  </a:lnTo>
                  <a:lnTo>
                    <a:pt x="1136" y="326"/>
                  </a:lnTo>
                  <a:lnTo>
                    <a:pt x="1135" y="328"/>
                  </a:lnTo>
                  <a:lnTo>
                    <a:pt x="1134" y="330"/>
                  </a:lnTo>
                  <a:lnTo>
                    <a:pt x="1132" y="332"/>
                  </a:lnTo>
                  <a:lnTo>
                    <a:pt x="1131" y="334"/>
                  </a:lnTo>
                  <a:lnTo>
                    <a:pt x="1130" y="335"/>
                  </a:lnTo>
                  <a:lnTo>
                    <a:pt x="1128" y="337"/>
                  </a:lnTo>
                  <a:lnTo>
                    <a:pt x="1127" y="339"/>
                  </a:lnTo>
                  <a:lnTo>
                    <a:pt x="1126" y="341"/>
                  </a:lnTo>
                  <a:lnTo>
                    <a:pt x="1124" y="342"/>
                  </a:lnTo>
                  <a:lnTo>
                    <a:pt x="1123" y="344"/>
                  </a:lnTo>
                  <a:lnTo>
                    <a:pt x="1122" y="345"/>
                  </a:lnTo>
                  <a:lnTo>
                    <a:pt x="1120" y="346"/>
                  </a:lnTo>
                  <a:lnTo>
                    <a:pt x="1119" y="348"/>
                  </a:lnTo>
                  <a:lnTo>
                    <a:pt x="1117" y="349"/>
                  </a:lnTo>
                  <a:lnTo>
                    <a:pt x="1116" y="349"/>
                  </a:lnTo>
                  <a:lnTo>
                    <a:pt x="1114" y="350"/>
                  </a:lnTo>
                  <a:lnTo>
                    <a:pt x="1112" y="350"/>
                  </a:lnTo>
                  <a:lnTo>
                    <a:pt x="1110" y="350"/>
                  </a:lnTo>
                  <a:lnTo>
                    <a:pt x="1109" y="349"/>
                  </a:lnTo>
                  <a:lnTo>
                    <a:pt x="1107" y="349"/>
                  </a:lnTo>
                  <a:lnTo>
                    <a:pt x="1105" y="348"/>
                  </a:lnTo>
                  <a:lnTo>
                    <a:pt x="1103" y="347"/>
                  </a:lnTo>
                  <a:lnTo>
                    <a:pt x="1101" y="346"/>
                  </a:lnTo>
                  <a:lnTo>
                    <a:pt x="1099" y="344"/>
                  </a:lnTo>
                  <a:lnTo>
                    <a:pt x="1097" y="342"/>
                  </a:lnTo>
                  <a:lnTo>
                    <a:pt x="1094" y="340"/>
                  </a:lnTo>
                  <a:lnTo>
                    <a:pt x="1092" y="337"/>
                  </a:lnTo>
                  <a:lnTo>
                    <a:pt x="1090" y="335"/>
                  </a:lnTo>
                  <a:lnTo>
                    <a:pt x="1088" y="332"/>
                  </a:lnTo>
                  <a:lnTo>
                    <a:pt x="1086" y="330"/>
                  </a:lnTo>
                  <a:lnTo>
                    <a:pt x="1084" y="328"/>
                  </a:lnTo>
                  <a:lnTo>
                    <a:pt x="1083" y="326"/>
                  </a:lnTo>
                  <a:lnTo>
                    <a:pt x="1082" y="325"/>
                  </a:lnTo>
                  <a:lnTo>
                    <a:pt x="1081" y="324"/>
                  </a:lnTo>
                  <a:lnTo>
                    <a:pt x="1081" y="323"/>
                  </a:lnTo>
                  <a:lnTo>
                    <a:pt x="1081" y="324"/>
                  </a:lnTo>
                  <a:lnTo>
                    <a:pt x="1082" y="325"/>
                  </a:lnTo>
                  <a:lnTo>
                    <a:pt x="1083" y="326"/>
                  </a:lnTo>
                  <a:lnTo>
                    <a:pt x="1085" y="327"/>
                  </a:lnTo>
                  <a:lnTo>
                    <a:pt x="1086" y="329"/>
                  </a:lnTo>
                  <a:lnTo>
                    <a:pt x="1088" y="331"/>
                  </a:lnTo>
                  <a:lnTo>
                    <a:pt x="1091" y="334"/>
                  </a:lnTo>
                  <a:lnTo>
                    <a:pt x="1093" y="337"/>
                  </a:lnTo>
                  <a:lnTo>
                    <a:pt x="1095" y="340"/>
                  </a:lnTo>
                  <a:lnTo>
                    <a:pt x="1098" y="343"/>
                  </a:lnTo>
                  <a:lnTo>
                    <a:pt x="1100" y="346"/>
                  </a:lnTo>
                  <a:lnTo>
                    <a:pt x="1102" y="350"/>
                  </a:lnTo>
                  <a:lnTo>
                    <a:pt x="1104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0" y="367"/>
                  </a:lnTo>
                  <a:lnTo>
                    <a:pt x="1112" y="372"/>
                  </a:lnTo>
                  <a:lnTo>
                    <a:pt x="1114" y="377"/>
                  </a:lnTo>
                  <a:lnTo>
                    <a:pt x="1116" y="382"/>
                  </a:lnTo>
                  <a:lnTo>
                    <a:pt x="1118" y="388"/>
                  </a:lnTo>
                  <a:lnTo>
                    <a:pt x="1120" y="393"/>
                  </a:lnTo>
                  <a:lnTo>
                    <a:pt x="1122" y="399"/>
                  </a:lnTo>
                  <a:lnTo>
                    <a:pt x="1123" y="405"/>
                  </a:lnTo>
                  <a:lnTo>
                    <a:pt x="1125" y="412"/>
                  </a:lnTo>
                  <a:lnTo>
                    <a:pt x="1126" y="418"/>
                  </a:lnTo>
                  <a:lnTo>
                    <a:pt x="1127" y="424"/>
                  </a:lnTo>
                  <a:lnTo>
                    <a:pt x="1128" y="429"/>
                  </a:lnTo>
                  <a:lnTo>
                    <a:pt x="1129" y="435"/>
                  </a:lnTo>
                  <a:lnTo>
                    <a:pt x="1130" y="441"/>
                  </a:lnTo>
                  <a:lnTo>
                    <a:pt x="1130" y="446"/>
                  </a:lnTo>
                  <a:lnTo>
                    <a:pt x="1131" y="452"/>
                  </a:lnTo>
                  <a:lnTo>
                    <a:pt x="1131" y="457"/>
                  </a:lnTo>
                  <a:lnTo>
                    <a:pt x="1131" y="462"/>
                  </a:lnTo>
                  <a:lnTo>
                    <a:pt x="1130" y="467"/>
                  </a:lnTo>
                  <a:lnTo>
                    <a:pt x="1130" y="472"/>
                  </a:lnTo>
                  <a:lnTo>
                    <a:pt x="1129" y="477"/>
                  </a:lnTo>
                  <a:lnTo>
                    <a:pt x="1129" y="481"/>
                  </a:lnTo>
                  <a:lnTo>
                    <a:pt x="1128" y="486"/>
                  </a:lnTo>
                  <a:lnTo>
                    <a:pt x="1126" y="490"/>
                  </a:lnTo>
                  <a:lnTo>
                    <a:pt x="1125" y="495"/>
                  </a:lnTo>
                  <a:lnTo>
                    <a:pt x="1124" y="499"/>
                  </a:lnTo>
                  <a:lnTo>
                    <a:pt x="1122" y="503"/>
                  </a:lnTo>
                  <a:lnTo>
                    <a:pt x="1121" y="507"/>
                  </a:lnTo>
                  <a:lnTo>
                    <a:pt x="1119" y="511"/>
                  </a:lnTo>
                  <a:lnTo>
                    <a:pt x="1118" y="515"/>
                  </a:lnTo>
                  <a:lnTo>
                    <a:pt x="1116" y="519"/>
                  </a:lnTo>
                  <a:lnTo>
                    <a:pt x="1114" y="523"/>
                  </a:lnTo>
                  <a:lnTo>
                    <a:pt x="1113" y="527"/>
                  </a:lnTo>
                  <a:lnTo>
                    <a:pt x="1111" y="531"/>
                  </a:lnTo>
                  <a:lnTo>
                    <a:pt x="1109" y="534"/>
                  </a:lnTo>
                  <a:lnTo>
                    <a:pt x="1107" y="538"/>
                  </a:lnTo>
                  <a:lnTo>
                    <a:pt x="1105" y="542"/>
                  </a:lnTo>
                  <a:lnTo>
                    <a:pt x="1103" y="545"/>
                  </a:lnTo>
                  <a:lnTo>
                    <a:pt x="1101" y="548"/>
                  </a:lnTo>
                  <a:lnTo>
                    <a:pt x="1098" y="552"/>
                  </a:lnTo>
                  <a:lnTo>
                    <a:pt x="1096" y="555"/>
                  </a:lnTo>
                  <a:lnTo>
                    <a:pt x="1094" y="558"/>
                  </a:lnTo>
                  <a:lnTo>
                    <a:pt x="1091" y="562"/>
                  </a:lnTo>
                  <a:lnTo>
                    <a:pt x="1089" y="565"/>
                  </a:lnTo>
                  <a:lnTo>
                    <a:pt x="1086" y="568"/>
                  </a:lnTo>
                  <a:lnTo>
                    <a:pt x="1083" y="571"/>
                  </a:lnTo>
                  <a:lnTo>
                    <a:pt x="1081" y="574"/>
                  </a:lnTo>
                  <a:lnTo>
                    <a:pt x="1078" y="577"/>
                  </a:lnTo>
                  <a:lnTo>
                    <a:pt x="1075" y="579"/>
                  </a:lnTo>
                  <a:lnTo>
                    <a:pt x="1072" y="582"/>
                  </a:lnTo>
                  <a:lnTo>
                    <a:pt x="1069" y="585"/>
                  </a:lnTo>
                  <a:lnTo>
                    <a:pt x="1066" y="588"/>
                  </a:lnTo>
                  <a:lnTo>
                    <a:pt x="1063" y="590"/>
                  </a:lnTo>
                  <a:lnTo>
                    <a:pt x="1059" y="593"/>
                  </a:lnTo>
                  <a:lnTo>
                    <a:pt x="1056" y="595"/>
                  </a:lnTo>
                  <a:lnTo>
                    <a:pt x="1052" y="597"/>
                  </a:lnTo>
                  <a:lnTo>
                    <a:pt x="1049" y="600"/>
                  </a:lnTo>
                  <a:lnTo>
                    <a:pt x="1045" y="602"/>
                  </a:lnTo>
                  <a:lnTo>
                    <a:pt x="1042" y="604"/>
                  </a:lnTo>
                  <a:lnTo>
                    <a:pt x="1038" y="606"/>
                  </a:lnTo>
                  <a:lnTo>
                    <a:pt x="1034" y="608"/>
                  </a:lnTo>
                  <a:lnTo>
                    <a:pt x="1031" y="610"/>
                  </a:lnTo>
                  <a:lnTo>
                    <a:pt x="1027" y="612"/>
                  </a:lnTo>
                  <a:lnTo>
                    <a:pt x="1023" y="614"/>
                  </a:lnTo>
                  <a:lnTo>
                    <a:pt x="1020" y="616"/>
                  </a:lnTo>
                  <a:lnTo>
                    <a:pt x="1016" y="618"/>
                  </a:lnTo>
                  <a:lnTo>
                    <a:pt x="1012" y="619"/>
                  </a:lnTo>
                  <a:lnTo>
                    <a:pt x="1008" y="621"/>
                  </a:lnTo>
                  <a:lnTo>
                    <a:pt x="1004" y="623"/>
                  </a:lnTo>
                  <a:lnTo>
                    <a:pt x="1000" y="624"/>
                  </a:lnTo>
                  <a:lnTo>
                    <a:pt x="996" y="626"/>
                  </a:lnTo>
                  <a:lnTo>
                    <a:pt x="992" y="627"/>
                  </a:lnTo>
                  <a:lnTo>
                    <a:pt x="988" y="628"/>
                  </a:lnTo>
                  <a:lnTo>
                    <a:pt x="984" y="629"/>
                  </a:lnTo>
                  <a:lnTo>
                    <a:pt x="981" y="630"/>
                  </a:lnTo>
                  <a:lnTo>
                    <a:pt x="977" y="632"/>
                  </a:lnTo>
                  <a:lnTo>
                    <a:pt x="973" y="632"/>
                  </a:lnTo>
                  <a:lnTo>
                    <a:pt x="970" y="633"/>
                  </a:lnTo>
                  <a:lnTo>
                    <a:pt x="966" y="634"/>
                  </a:lnTo>
                  <a:lnTo>
                    <a:pt x="963" y="635"/>
                  </a:lnTo>
                  <a:lnTo>
                    <a:pt x="959" y="635"/>
                  </a:lnTo>
                  <a:lnTo>
                    <a:pt x="956" y="636"/>
                  </a:lnTo>
                  <a:lnTo>
                    <a:pt x="952" y="636"/>
                  </a:lnTo>
                  <a:lnTo>
                    <a:pt x="949" y="636"/>
                  </a:lnTo>
                  <a:lnTo>
                    <a:pt x="946" y="637"/>
                  </a:lnTo>
                  <a:lnTo>
                    <a:pt x="943" y="637"/>
                  </a:lnTo>
                  <a:lnTo>
                    <a:pt x="940" y="637"/>
                  </a:lnTo>
                  <a:lnTo>
                    <a:pt x="937" y="637"/>
                  </a:lnTo>
                  <a:lnTo>
                    <a:pt x="934" y="637"/>
                  </a:lnTo>
                  <a:lnTo>
                    <a:pt x="932" y="637"/>
                  </a:lnTo>
                  <a:lnTo>
                    <a:pt x="930" y="636"/>
                  </a:lnTo>
                  <a:lnTo>
                    <a:pt x="928" y="636"/>
                  </a:lnTo>
                  <a:lnTo>
                    <a:pt x="927" y="636"/>
                  </a:lnTo>
                  <a:lnTo>
                    <a:pt x="926" y="636"/>
                  </a:lnTo>
                  <a:lnTo>
                    <a:pt x="925" y="636"/>
                  </a:lnTo>
                  <a:lnTo>
                    <a:pt x="926" y="636"/>
                  </a:lnTo>
                  <a:lnTo>
                    <a:pt x="927" y="636"/>
                  </a:lnTo>
                  <a:lnTo>
                    <a:pt x="928" y="636"/>
                  </a:lnTo>
                  <a:lnTo>
                    <a:pt x="930" y="636"/>
                  </a:lnTo>
                  <a:lnTo>
                    <a:pt x="932" y="637"/>
                  </a:lnTo>
                  <a:lnTo>
                    <a:pt x="934" y="637"/>
                  </a:lnTo>
                  <a:lnTo>
                    <a:pt x="937" y="637"/>
                  </a:lnTo>
                  <a:lnTo>
                    <a:pt x="940" y="637"/>
                  </a:lnTo>
                  <a:lnTo>
                    <a:pt x="942" y="637"/>
                  </a:lnTo>
                  <a:lnTo>
                    <a:pt x="944" y="638"/>
                  </a:lnTo>
                  <a:lnTo>
                    <a:pt x="946" y="638"/>
                  </a:lnTo>
                  <a:lnTo>
                    <a:pt x="948" y="639"/>
                  </a:lnTo>
                  <a:lnTo>
                    <a:pt x="949" y="640"/>
                  </a:lnTo>
                  <a:lnTo>
                    <a:pt x="950" y="641"/>
                  </a:lnTo>
                  <a:lnTo>
                    <a:pt x="951" y="642"/>
                  </a:lnTo>
                  <a:lnTo>
                    <a:pt x="951" y="643"/>
                  </a:lnTo>
                  <a:lnTo>
                    <a:pt x="951" y="645"/>
                  </a:lnTo>
                  <a:lnTo>
                    <a:pt x="951" y="646"/>
                  </a:lnTo>
                  <a:lnTo>
                    <a:pt x="951" y="648"/>
                  </a:lnTo>
                  <a:lnTo>
                    <a:pt x="950" y="650"/>
                  </a:lnTo>
                  <a:lnTo>
                    <a:pt x="949" y="652"/>
                  </a:lnTo>
                  <a:lnTo>
                    <a:pt x="947" y="654"/>
                  </a:lnTo>
                  <a:lnTo>
                    <a:pt x="946" y="656"/>
                  </a:lnTo>
                  <a:lnTo>
                    <a:pt x="944" y="659"/>
                  </a:lnTo>
                  <a:lnTo>
                    <a:pt x="942" y="661"/>
                  </a:lnTo>
                  <a:lnTo>
                    <a:pt x="939" y="663"/>
                  </a:lnTo>
                  <a:lnTo>
                    <a:pt x="937" y="666"/>
                  </a:lnTo>
                  <a:lnTo>
                    <a:pt x="935" y="668"/>
                  </a:lnTo>
                  <a:lnTo>
                    <a:pt x="932" y="671"/>
                  </a:lnTo>
                  <a:lnTo>
                    <a:pt x="930" y="673"/>
                  </a:lnTo>
                  <a:lnTo>
                    <a:pt x="927" y="676"/>
                  </a:lnTo>
                  <a:lnTo>
                    <a:pt x="924" y="678"/>
                  </a:lnTo>
                  <a:lnTo>
                    <a:pt x="921" y="681"/>
                  </a:lnTo>
                  <a:lnTo>
                    <a:pt x="918" y="683"/>
                  </a:lnTo>
                  <a:lnTo>
                    <a:pt x="915" y="686"/>
                  </a:lnTo>
                  <a:lnTo>
                    <a:pt x="912" y="689"/>
                  </a:lnTo>
                  <a:lnTo>
                    <a:pt x="908" y="691"/>
                  </a:lnTo>
                  <a:lnTo>
                    <a:pt x="905" y="694"/>
                  </a:lnTo>
                  <a:lnTo>
                    <a:pt x="901" y="697"/>
                  </a:lnTo>
                  <a:lnTo>
                    <a:pt x="897" y="699"/>
                  </a:lnTo>
                  <a:lnTo>
                    <a:pt x="894" y="702"/>
                  </a:lnTo>
                  <a:lnTo>
                    <a:pt x="890" y="704"/>
                  </a:lnTo>
                  <a:lnTo>
                    <a:pt x="887" y="706"/>
                  </a:lnTo>
                  <a:lnTo>
                    <a:pt x="883" y="708"/>
                  </a:lnTo>
                  <a:lnTo>
                    <a:pt x="880" y="710"/>
                  </a:lnTo>
                  <a:lnTo>
                    <a:pt x="876" y="711"/>
                  </a:lnTo>
                  <a:lnTo>
                    <a:pt x="873" y="713"/>
                  </a:lnTo>
                  <a:lnTo>
                    <a:pt x="870" y="714"/>
                  </a:lnTo>
                  <a:lnTo>
                    <a:pt x="866" y="715"/>
                  </a:lnTo>
                  <a:lnTo>
                    <a:pt x="863" y="716"/>
                  </a:lnTo>
                  <a:lnTo>
                    <a:pt x="860" y="717"/>
                  </a:lnTo>
                  <a:lnTo>
                    <a:pt x="857" y="717"/>
                  </a:lnTo>
                  <a:lnTo>
                    <a:pt x="853" y="718"/>
                  </a:lnTo>
                  <a:lnTo>
                    <a:pt x="850" y="718"/>
                  </a:lnTo>
                  <a:lnTo>
                    <a:pt x="847" y="718"/>
                  </a:lnTo>
                  <a:lnTo>
                    <a:pt x="844" y="718"/>
                  </a:lnTo>
                  <a:lnTo>
                    <a:pt x="841" y="718"/>
                  </a:lnTo>
                  <a:lnTo>
                    <a:pt x="838" y="718"/>
                  </a:lnTo>
                  <a:lnTo>
                    <a:pt x="835" y="717"/>
                  </a:lnTo>
                  <a:lnTo>
                    <a:pt x="832" y="717"/>
                  </a:lnTo>
                  <a:lnTo>
                    <a:pt x="829" y="716"/>
                  </a:lnTo>
                  <a:lnTo>
                    <a:pt x="826" y="716"/>
                  </a:lnTo>
                  <a:lnTo>
                    <a:pt x="823" y="715"/>
                  </a:lnTo>
                  <a:lnTo>
                    <a:pt x="820" y="715"/>
                  </a:lnTo>
                  <a:lnTo>
                    <a:pt x="817" y="714"/>
                  </a:lnTo>
                  <a:lnTo>
                    <a:pt x="815" y="713"/>
                  </a:lnTo>
                  <a:lnTo>
                    <a:pt x="812" y="712"/>
                  </a:lnTo>
                  <a:lnTo>
                    <a:pt x="809" y="711"/>
                  </a:lnTo>
                  <a:lnTo>
                    <a:pt x="806" y="710"/>
                  </a:lnTo>
                  <a:lnTo>
                    <a:pt x="803" y="709"/>
                  </a:lnTo>
                  <a:lnTo>
                    <a:pt x="800" y="707"/>
                  </a:lnTo>
                  <a:lnTo>
                    <a:pt x="797" y="706"/>
                  </a:lnTo>
                  <a:lnTo>
                    <a:pt x="794" y="704"/>
                  </a:lnTo>
                  <a:lnTo>
                    <a:pt x="791" y="703"/>
                  </a:lnTo>
                  <a:lnTo>
                    <a:pt x="789" y="701"/>
                  </a:lnTo>
                  <a:lnTo>
                    <a:pt x="786" y="699"/>
                  </a:lnTo>
                  <a:lnTo>
                    <a:pt x="783" y="697"/>
                  </a:lnTo>
                  <a:lnTo>
                    <a:pt x="781" y="696"/>
                  </a:lnTo>
                  <a:lnTo>
                    <a:pt x="778" y="693"/>
                  </a:lnTo>
                  <a:lnTo>
                    <a:pt x="776" y="691"/>
                  </a:lnTo>
                  <a:lnTo>
                    <a:pt x="773" y="689"/>
                  </a:lnTo>
                  <a:lnTo>
                    <a:pt x="771" y="687"/>
                  </a:lnTo>
                  <a:lnTo>
                    <a:pt x="769" y="684"/>
                  </a:lnTo>
                  <a:lnTo>
                    <a:pt x="766" y="682"/>
                  </a:lnTo>
                  <a:lnTo>
                    <a:pt x="764" y="679"/>
                  </a:lnTo>
                  <a:lnTo>
                    <a:pt x="762" y="676"/>
                  </a:lnTo>
                  <a:lnTo>
                    <a:pt x="760" y="673"/>
                  </a:lnTo>
                  <a:lnTo>
                    <a:pt x="758" y="670"/>
                  </a:lnTo>
                  <a:lnTo>
                    <a:pt x="756" y="668"/>
                  </a:lnTo>
                  <a:lnTo>
                    <a:pt x="755" y="665"/>
                  </a:lnTo>
                  <a:lnTo>
                    <a:pt x="754" y="662"/>
                  </a:lnTo>
                  <a:lnTo>
                    <a:pt x="753" y="660"/>
                  </a:lnTo>
                  <a:lnTo>
                    <a:pt x="752" y="657"/>
                  </a:lnTo>
                  <a:lnTo>
                    <a:pt x="752" y="655"/>
                  </a:lnTo>
                  <a:lnTo>
                    <a:pt x="752" y="652"/>
                  </a:lnTo>
                  <a:lnTo>
                    <a:pt x="752" y="650"/>
                  </a:lnTo>
                  <a:lnTo>
                    <a:pt x="752" y="647"/>
                  </a:lnTo>
                  <a:lnTo>
                    <a:pt x="753" y="645"/>
                  </a:lnTo>
                  <a:lnTo>
                    <a:pt x="754" y="643"/>
                  </a:lnTo>
                  <a:lnTo>
                    <a:pt x="755" y="641"/>
                  </a:lnTo>
                  <a:lnTo>
                    <a:pt x="756" y="639"/>
                  </a:lnTo>
                  <a:lnTo>
                    <a:pt x="758" y="637"/>
                  </a:lnTo>
                  <a:lnTo>
                    <a:pt x="760" y="635"/>
                  </a:lnTo>
                  <a:lnTo>
                    <a:pt x="762" y="633"/>
                  </a:lnTo>
                  <a:lnTo>
                    <a:pt x="764" y="632"/>
                  </a:lnTo>
                  <a:lnTo>
                    <a:pt x="765" y="630"/>
                  </a:lnTo>
                  <a:lnTo>
                    <a:pt x="766" y="629"/>
                  </a:lnTo>
                  <a:lnTo>
                    <a:pt x="767" y="628"/>
                  </a:lnTo>
                  <a:lnTo>
                    <a:pt x="768" y="628"/>
                  </a:lnTo>
                  <a:lnTo>
                    <a:pt x="768" y="627"/>
                  </a:lnTo>
                  <a:lnTo>
                    <a:pt x="768" y="628"/>
                  </a:lnTo>
                  <a:lnTo>
                    <a:pt x="767" y="628"/>
                  </a:lnTo>
                  <a:lnTo>
                    <a:pt x="766" y="629"/>
                  </a:lnTo>
                  <a:lnTo>
                    <a:pt x="765" y="630"/>
                  </a:lnTo>
                  <a:lnTo>
                    <a:pt x="764" y="632"/>
                  </a:lnTo>
                  <a:lnTo>
                    <a:pt x="762" y="633"/>
                  </a:lnTo>
                  <a:lnTo>
                    <a:pt x="760" y="635"/>
                  </a:lnTo>
                  <a:lnTo>
                    <a:pt x="758" y="637"/>
                  </a:lnTo>
                  <a:lnTo>
                    <a:pt x="756" y="639"/>
                  </a:lnTo>
                  <a:lnTo>
                    <a:pt x="754" y="641"/>
                  </a:lnTo>
                  <a:lnTo>
                    <a:pt x="751" y="643"/>
                  </a:lnTo>
                  <a:lnTo>
                    <a:pt x="749" y="645"/>
                  </a:lnTo>
                  <a:lnTo>
                    <a:pt x="746" y="647"/>
                  </a:lnTo>
                  <a:lnTo>
                    <a:pt x="744" y="649"/>
                  </a:lnTo>
                  <a:lnTo>
                    <a:pt x="741" y="651"/>
                  </a:lnTo>
                  <a:lnTo>
                    <a:pt x="738" y="653"/>
                  </a:lnTo>
                  <a:lnTo>
                    <a:pt x="735" y="655"/>
                  </a:lnTo>
                  <a:lnTo>
                    <a:pt x="732" y="657"/>
                  </a:lnTo>
                  <a:lnTo>
                    <a:pt x="729" y="659"/>
                  </a:lnTo>
                  <a:lnTo>
                    <a:pt x="726" y="661"/>
                  </a:lnTo>
                  <a:lnTo>
                    <a:pt x="723" y="664"/>
                  </a:lnTo>
                  <a:lnTo>
                    <a:pt x="720" y="666"/>
                  </a:lnTo>
                  <a:lnTo>
                    <a:pt x="716" y="668"/>
                  </a:lnTo>
                  <a:lnTo>
                    <a:pt x="713" y="670"/>
                  </a:lnTo>
                  <a:lnTo>
                    <a:pt x="709" y="672"/>
                  </a:lnTo>
                  <a:lnTo>
                    <a:pt x="706" y="674"/>
                  </a:lnTo>
                  <a:lnTo>
                    <a:pt x="702" y="676"/>
                  </a:lnTo>
                  <a:lnTo>
                    <a:pt x="698" y="678"/>
                  </a:lnTo>
                  <a:lnTo>
                    <a:pt x="694" y="680"/>
                  </a:lnTo>
                  <a:lnTo>
                    <a:pt x="690" y="682"/>
                  </a:lnTo>
                  <a:lnTo>
                    <a:pt x="686" y="684"/>
                  </a:lnTo>
                  <a:lnTo>
                    <a:pt x="681" y="686"/>
                  </a:lnTo>
                  <a:lnTo>
                    <a:pt x="677" y="688"/>
                  </a:lnTo>
                  <a:lnTo>
                    <a:pt x="672" y="689"/>
                  </a:lnTo>
                  <a:lnTo>
                    <a:pt x="668" y="691"/>
                  </a:lnTo>
                  <a:lnTo>
                    <a:pt x="663" y="692"/>
                  </a:lnTo>
                  <a:lnTo>
                    <a:pt x="658" y="694"/>
                  </a:lnTo>
                  <a:lnTo>
                    <a:pt x="653" y="695"/>
                  </a:lnTo>
                  <a:lnTo>
                    <a:pt x="648" y="697"/>
                  </a:lnTo>
                  <a:lnTo>
                    <a:pt x="643" y="698"/>
                  </a:lnTo>
                  <a:lnTo>
                    <a:pt x="638" y="699"/>
                  </a:lnTo>
                  <a:lnTo>
                    <a:pt x="633" y="700"/>
                  </a:lnTo>
                  <a:lnTo>
                    <a:pt x="628" y="701"/>
                  </a:lnTo>
                  <a:lnTo>
                    <a:pt x="623" y="702"/>
                  </a:lnTo>
                  <a:lnTo>
                    <a:pt x="619" y="702"/>
                  </a:lnTo>
                  <a:lnTo>
                    <a:pt x="614" y="703"/>
                  </a:lnTo>
                  <a:lnTo>
                    <a:pt x="610" y="703"/>
                  </a:lnTo>
                  <a:lnTo>
                    <a:pt x="606" y="704"/>
                  </a:lnTo>
                  <a:lnTo>
                    <a:pt x="602" y="704"/>
                  </a:lnTo>
                  <a:lnTo>
                    <a:pt x="598" y="704"/>
                  </a:lnTo>
                  <a:lnTo>
                    <a:pt x="594" y="704"/>
                  </a:lnTo>
                  <a:lnTo>
                    <a:pt x="590" y="704"/>
                  </a:lnTo>
                  <a:lnTo>
                    <a:pt x="586" y="704"/>
                  </a:lnTo>
                  <a:lnTo>
                    <a:pt x="583" y="703"/>
                  </a:lnTo>
                  <a:lnTo>
                    <a:pt x="579" y="703"/>
                  </a:lnTo>
                  <a:lnTo>
                    <a:pt x="576" y="702"/>
                  </a:lnTo>
                  <a:lnTo>
                    <a:pt x="572" y="701"/>
                  </a:lnTo>
                  <a:lnTo>
                    <a:pt x="569" y="700"/>
                  </a:lnTo>
                  <a:lnTo>
                    <a:pt x="566" y="699"/>
                  </a:lnTo>
                  <a:lnTo>
                    <a:pt x="562" y="698"/>
                  </a:lnTo>
                  <a:lnTo>
                    <a:pt x="559" y="696"/>
                  </a:lnTo>
                  <a:lnTo>
                    <a:pt x="556" y="695"/>
                  </a:lnTo>
                  <a:lnTo>
                    <a:pt x="553" y="693"/>
                  </a:lnTo>
                  <a:lnTo>
                    <a:pt x="549" y="691"/>
                  </a:lnTo>
                  <a:lnTo>
                    <a:pt x="546" y="689"/>
                  </a:lnTo>
                  <a:lnTo>
                    <a:pt x="543" y="686"/>
                  </a:lnTo>
                  <a:lnTo>
                    <a:pt x="540" y="684"/>
                  </a:lnTo>
                  <a:lnTo>
                    <a:pt x="536" y="681"/>
                  </a:lnTo>
                  <a:lnTo>
                    <a:pt x="533" y="678"/>
                  </a:lnTo>
                  <a:lnTo>
                    <a:pt x="530" y="675"/>
                  </a:lnTo>
                  <a:lnTo>
                    <a:pt x="527" y="672"/>
                  </a:lnTo>
                  <a:lnTo>
                    <a:pt x="524" y="668"/>
                  </a:lnTo>
                  <a:lnTo>
                    <a:pt x="522" y="666"/>
                  </a:lnTo>
                  <a:lnTo>
                    <a:pt x="519" y="663"/>
                  </a:lnTo>
                  <a:lnTo>
                    <a:pt x="518" y="662"/>
                  </a:lnTo>
                  <a:lnTo>
                    <a:pt x="516" y="660"/>
                  </a:lnTo>
                  <a:lnTo>
                    <a:pt x="515" y="659"/>
                  </a:lnTo>
                  <a:lnTo>
                    <a:pt x="515" y="658"/>
                  </a:lnTo>
                  <a:lnTo>
                    <a:pt x="515" y="659"/>
                  </a:lnTo>
                  <a:lnTo>
                    <a:pt x="516" y="660"/>
                  </a:lnTo>
                  <a:lnTo>
                    <a:pt x="518" y="662"/>
                  </a:lnTo>
                  <a:lnTo>
                    <a:pt x="519" y="663"/>
                  </a:lnTo>
                  <a:lnTo>
                    <a:pt x="522" y="666"/>
                  </a:lnTo>
                  <a:lnTo>
                    <a:pt x="524" y="668"/>
                  </a:lnTo>
                  <a:lnTo>
                    <a:pt x="527" y="672"/>
                  </a:lnTo>
                  <a:lnTo>
                    <a:pt x="530" y="675"/>
                  </a:lnTo>
                  <a:lnTo>
                    <a:pt x="532" y="678"/>
                  </a:lnTo>
                  <a:lnTo>
                    <a:pt x="534" y="681"/>
                  </a:lnTo>
                  <a:lnTo>
                    <a:pt x="535" y="683"/>
                  </a:lnTo>
                  <a:lnTo>
                    <a:pt x="536" y="686"/>
                  </a:lnTo>
                  <a:lnTo>
                    <a:pt x="536" y="688"/>
                  </a:lnTo>
                  <a:lnTo>
                    <a:pt x="536" y="691"/>
                  </a:lnTo>
                  <a:lnTo>
                    <a:pt x="535" y="693"/>
                  </a:lnTo>
                  <a:lnTo>
                    <a:pt x="534" y="694"/>
                  </a:lnTo>
                  <a:lnTo>
                    <a:pt x="532" y="696"/>
                  </a:lnTo>
                  <a:lnTo>
                    <a:pt x="530" y="697"/>
                  </a:lnTo>
                  <a:lnTo>
                    <a:pt x="527" y="699"/>
                  </a:lnTo>
                  <a:lnTo>
                    <a:pt x="524" y="700"/>
                  </a:lnTo>
                  <a:lnTo>
                    <a:pt x="520" y="701"/>
                  </a:lnTo>
                  <a:lnTo>
                    <a:pt x="516" y="701"/>
                  </a:lnTo>
                  <a:lnTo>
                    <a:pt x="511" y="702"/>
                  </a:lnTo>
                  <a:lnTo>
                    <a:pt x="505" y="702"/>
                  </a:lnTo>
                  <a:lnTo>
                    <a:pt x="500" y="703"/>
                  </a:lnTo>
                  <a:lnTo>
                    <a:pt x="495" y="703"/>
                  </a:lnTo>
                  <a:lnTo>
                    <a:pt x="490" y="703"/>
                  </a:lnTo>
                  <a:lnTo>
                    <a:pt x="485" y="703"/>
                  </a:lnTo>
                  <a:lnTo>
                    <a:pt x="480" y="703"/>
                  </a:lnTo>
                  <a:lnTo>
                    <a:pt x="475" y="703"/>
                  </a:lnTo>
                  <a:lnTo>
                    <a:pt x="470" y="703"/>
                  </a:lnTo>
                  <a:lnTo>
                    <a:pt x="465" y="703"/>
                  </a:lnTo>
                  <a:lnTo>
                    <a:pt x="460" y="703"/>
                  </a:lnTo>
                  <a:lnTo>
                    <a:pt x="455" y="702"/>
                  </a:lnTo>
                  <a:lnTo>
                    <a:pt x="450" y="702"/>
                  </a:lnTo>
                  <a:lnTo>
                    <a:pt x="446" y="701"/>
                  </a:lnTo>
                  <a:lnTo>
                    <a:pt x="441" y="701"/>
                  </a:lnTo>
                  <a:lnTo>
                    <a:pt x="436" y="700"/>
                  </a:lnTo>
                  <a:lnTo>
                    <a:pt x="431" y="699"/>
                  </a:lnTo>
                  <a:lnTo>
                    <a:pt x="426" y="698"/>
                  </a:lnTo>
                  <a:lnTo>
                    <a:pt x="422" y="697"/>
                  </a:lnTo>
                  <a:lnTo>
                    <a:pt x="417" y="696"/>
                  </a:lnTo>
                  <a:lnTo>
                    <a:pt x="412" y="695"/>
                  </a:lnTo>
                  <a:lnTo>
                    <a:pt x="408" y="694"/>
                  </a:lnTo>
                  <a:lnTo>
                    <a:pt x="403" y="693"/>
                  </a:lnTo>
                  <a:lnTo>
                    <a:pt x="399" y="692"/>
                  </a:lnTo>
                  <a:lnTo>
                    <a:pt x="394" y="690"/>
                  </a:lnTo>
                  <a:lnTo>
                    <a:pt x="390" y="689"/>
                  </a:lnTo>
                  <a:lnTo>
                    <a:pt x="386" y="687"/>
                  </a:lnTo>
                  <a:lnTo>
                    <a:pt x="381" y="685"/>
                  </a:lnTo>
                  <a:lnTo>
                    <a:pt x="377" y="683"/>
                  </a:lnTo>
                  <a:lnTo>
                    <a:pt x="373" y="681"/>
                  </a:lnTo>
                  <a:lnTo>
                    <a:pt x="368" y="679"/>
                  </a:lnTo>
                  <a:lnTo>
                    <a:pt x="364" y="677"/>
                  </a:lnTo>
                  <a:lnTo>
                    <a:pt x="360" y="675"/>
                  </a:lnTo>
                  <a:lnTo>
                    <a:pt x="356" y="673"/>
                  </a:lnTo>
                  <a:lnTo>
                    <a:pt x="352" y="671"/>
                  </a:lnTo>
                  <a:lnTo>
                    <a:pt x="348" y="668"/>
                  </a:lnTo>
                  <a:lnTo>
                    <a:pt x="345" y="666"/>
                  </a:lnTo>
                  <a:lnTo>
                    <a:pt x="341" y="663"/>
                  </a:lnTo>
                  <a:lnTo>
                    <a:pt x="338" y="660"/>
                  </a:lnTo>
                  <a:lnTo>
                    <a:pt x="335" y="658"/>
                  </a:lnTo>
                  <a:lnTo>
                    <a:pt x="331" y="655"/>
                  </a:lnTo>
                  <a:lnTo>
                    <a:pt x="328" y="652"/>
                  </a:lnTo>
                  <a:lnTo>
                    <a:pt x="325" y="649"/>
                  </a:lnTo>
                  <a:lnTo>
                    <a:pt x="323" y="646"/>
                  </a:lnTo>
                  <a:lnTo>
                    <a:pt x="320" y="643"/>
                  </a:lnTo>
                  <a:lnTo>
                    <a:pt x="317" y="640"/>
                  </a:lnTo>
                  <a:lnTo>
                    <a:pt x="315" y="636"/>
                  </a:lnTo>
                  <a:lnTo>
                    <a:pt x="313" y="633"/>
                  </a:lnTo>
                  <a:lnTo>
                    <a:pt x="310" y="630"/>
                  </a:lnTo>
                  <a:lnTo>
                    <a:pt x="308" y="626"/>
                  </a:lnTo>
                  <a:lnTo>
                    <a:pt x="306" y="623"/>
                  </a:lnTo>
                  <a:lnTo>
                    <a:pt x="304" y="620"/>
                  </a:lnTo>
                  <a:lnTo>
                    <a:pt x="303" y="616"/>
                  </a:lnTo>
                  <a:lnTo>
                    <a:pt x="301" y="613"/>
                  </a:lnTo>
                  <a:lnTo>
                    <a:pt x="300" y="610"/>
                  </a:lnTo>
                  <a:lnTo>
                    <a:pt x="298" y="607"/>
                  </a:lnTo>
                  <a:lnTo>
                    <a:pt x="297" y="605"/>
                  </a:lnTo>
                  <a:lnTo>
                    <a:pt x="296" y="602"/>
                  </a:lnTo>
                  <a:lnTo>
                    <a:pt x="295" y="599"/>
                  </a:lnTo>
                  <a:lnTo>
                    <a:pt x="294" y="597"/>
                  </a:lnTo>
                  <a:lnTo>
                    <a:pt x="294" y="594"/>
                  </a:lnTo>
                  <a:lnTo>
                    <a:pt x="293" y="592"/>
                  </a:lnTo>
                  <a:lnTo>
                    <a:pt x="293" y="589"/>
                  </a:lnTo>
                  <a:lnTo>
                    <a:pt x="293" y="587"/>
                  </a:lnTo>
                  <a:lnTo>
                    <a:pt x="292" y="585"/>
                  </a:lnTo>
                  <a:lnTo>
                    <a:pt x="292" y="583"/>
                  </a:lnTo>
                  <a:lnTo>
                    <a:pt x="292" y="581"/>
                  </a:lnTo>
                  <a:lnTo>
                    <a:pt x="292" y="580"/>
                  </a:lnTo>
                  <a:lnTo>
                    <a:pt x="292" y="579"/>
                  </a:lnTo>
                  <a:lnTo>
                    <a:pt x="292" y="578"/>
                  </a:lnTo>
                  <a:lnTo>
                    <a:pt x="292" y="577"/>
                  </a:lnTo>
                  <a:lnTo>
                    <a:pt x="292" y="576"/>
                  </a:lnTo>
                  <a:lnTo>
                    <a:pt x="292" y="577"/>
                  </a:lnTo>
                  <a:lnTo>
                    <a:pt x="292" y="578"/>
                  </a:lnTo>
                  <a:lnTo>
                    <a:pt x="292" y="579"/>
                  </a:lnTo>
                  <a:lnTo>
                    <a:pt x="292" y="580"/>
                  </a:lnTo>
                  <a:lnTo>
                    <a:pt x="292" y="581"/>
                  </a:lnTo>
                  <a:lnTo>
                    <a:pt x="292" y="583"/>
                  </a:lnTo>
                  <a:lnTo>
                    <a:pt x="292" y="585"/>
                  </a:lnTo>
                  <a:lnTo>
                    <a:pt x="292" y="587"/>
                  </a:lnTo>
                  <a:lnTo>
                    <a:pt x="292" y="589"/>
                  </a:lnTo>
                  <a:lnTo>
                    <a:pt x="292" y="591"/>
                  </a:lnTo>
                  <a:lnTo>
                    <a:pt x="292" y="594"/>
                  </a:lnTo>
                  <a:lnTo>
                    <a:pt x="291" y="596"/>
                  </a:lnTo>
                  <a:lnTo>
                    <a:pt x="290" y="598"/>
                  </a:lnTo>
                  <a:lnTo>
                    <a:pt x="289" y="600"/>
                  </a:lnTo>
                  <a:lnTo>
                    <a:pt x="288" y="603"/>
                  </a:lnTo>
                  <a:lnTo>
                    <a:pt x="287" y="605"/>
                  </a:lnTo>
                  <a:lnTo>
                    <a:pt x="285" y="607"/>
                  </a:lnTo>
                  <a:lnTo>
                    <a:pt x="284" y="610"/>
                  </a:lnTo>
                  <a:lnTo>
                    <a:pt x="282" y="612"/>
                  </a:lnTo>
                  <a:lnTo>
                    <a:pt x="280" y="614"/>
                  </a:lnTo>
                  <a:lnTo>
                    <a:pt x="278" y="617"/>
                  </a:lnTo>
                  <a:lnTo>
                    <a:pt x="276" y="619"/>
                  </a:lnTo>
                  <a:lnTo>
                    <a:pt x="274" y="622"/>
                  </a:lnTo>
                  <a:lnTo>
                    <a:pt x="271" y="624"/>
                  </a:lnTo>
                  <a:lnTo>
                    <a:pt x="269" y="626"/>
                  </a:lnTo>
                  <a:lnTo>
                    <a:pt x="266" y="628"/>
                  </a:lnTo>
                  <a:lnTo>
                    <a:pt x="263" y="631"/>
                  </a:lnTo>
                  <a:lnTo>
                    <a:pt x="260" y="632"/>
                  </a:lnTo>
                  <a:lnTo>
                    <a:pt x="257" y="634"/>
                  </a:lnTo>
                  <a:lnTo>
                    <a:pt x="254" y="636"/>
                  </a:lnTo>
                  <a:lnTo>
                    <a:pt x="251" y="638"/>
                  </a:lnTo>
                  <a:lnTo>
                    <a:pt x="248" y="639"/>
                  </a:lnTo>
                  <a:lnTo>
                    <a:pt x="244" y="641"/>
                  </a:lnTo>
                  <a:lnTo>
                    <a:pt x="241" y="642"/>
                  </a:lnTo>
                  <a:lnTo>
                    <a:pt x="237" y="643"/>
                  </a:lnTo>
                  <a:lnTo>
                    <a:pt x="233" y="645"/>
                  </a:lnTo>
                  <a:lnTo>
                    <a:pt x="229" y="646"/>
                  </a:lnTo>
                  <a:lnTo>
                    <a:pt x="226" y="647"/>
                  </a:lnTo>
                  <a:lnTo>
                    <a:pt x="221" y="647"/>
                  </a:lnTo>
                  <a:lnTo>
                    <a:pt x="217" y="648"/>
                  </a:lnTo>
                  <a:lnTo>
                    <a:pt x="213" y="649"/>
                  </a:lnTo>
                  <a:lnTo>
                    <a:pt x="210" y="649"/>
                  </a:lnTo>
                  <a:lnTo>
                    <a:pt x="206" y="650"/>
                  </a:lnTo>
                  <a:lnTo>
                    <a:pt x="202" y="650"/>
                  </a:lnTo>
                  <a:lnTo>
                    <a:pt x="198" y="650"/>
                  </a:lnTo>
                  <a:lnTo>
                    <a:pt x="195" y="650"/>
                  </a:lnTo>
                  <a:lnTo>
                    <a:pt x="191" y="650"/>
                  </a:lnTo>
                  <a:lnTo>
                    <a:pt x="188" y="650"/>
                  </a:lnTo>
                  <a:lnTo>
                    <a:pt x="184" y="650"/>
                  </a:lnTo>
                  <a:lnTo>
                    <a:pt x="181" y="649"/>
                  </a:lnTo>
                  <a:lnTo>
                    <a:pt x="178" y="649"/>
                  </a:lnTo>
                  <a:lnTo>
                    <a:pt x="174" y="648"/>
                  </a:lnTo>
                  <a:lnTo>
                    <a:pt x="171" y="647"/>
                  </a:lnTo>
                  <a:lnTo>
                    <a:pt x="168" y="647"/>
                  </a:lnTo>
                  <a:lnTo>
                    <a:pt x="165" y="646"/>
                  </a:lnTo>
                  <a:lnTo>
                    <a:pt x="162" y="645"/>
                  </a:lnTo>
                  <a:lnTo>
                    <a:pt x="160" y="643"/>
                  </a:lnTo>
                  <a:lnTo>
                    <a:pt x="157" y="642"/>
                  </a:lnTo>
                  <a:lnTo>
                    <a:pt x="154" y="641"/>
                  </a:lnTo>
                  <a:lnTo>
                    <a:pt x="151" y="640"/>
                  </a:lnTo>
                  <a:lnTo>
                    <a:pt x="149" y="638"/>
                  </a:lnTo>
                  <a:lnTo>
                    <a:pt x="146" y="637"/>
                  </a:lnTo>
                  <a:lnTo>
                    <a:pt x="144" y="635"/>
                  </a:lnTo>
                  <a:lnTo>
                    <a:pt x="141" y="634"/>
                  </a:lnTo>
                  <a:lnTo>
                    <a:pt x="139" y="632"/>
                  </a:lnTo>
                  <a:lnTo>
                    <a:pt x="136" y="630"/>
                  </a:lnTo>
                  <a:lnTo>
                    <a:pt x="134" y="629"/>
                  </a:lnTo>
                  <a:lnTo>
                    <a:pt x="131" y="627"/>
                  </a:lnTo>
                  <a:lnTo>
                    <a:pt x="129" y="625"/>
                  </a:lnTo>
                  <a:lnTo>
                    <a:pt x="127" y="623"/>
                  </a:lnTo>
                  <a:lnTo>
                    <a:pt x="125" y="621"/>
                  </a:lnTo>
                  <a:lnTo>
                    <a:pt x="123" y="619"/>
                  </a:lnTo>
                  <a:lnTo>
                    <a:pt x="121" y="616"/>
                  </a:lnTo>
                  <a:lnTo>
                    <a:pt x="119" y="614"/>
                  </a:lnTo>
                  <a:lnTo>
                    <a:pt x="117" y="612"/>
                  </a:lnTo>
                  <a:lnTo>
                    <a:pt x="115" y="610"/>
                  </a:lnTo>
                  <a:lnTo>
                    <a:pt x="113" y="608"/>
                  </a:lnTo>
                  <a:lnTo>
                    <a:pt x="111" y="606"/>
                  </a:lnTo>
                  <a:lnTo>
                    <a:pt x="109" y="604"/>
                  </a:lnTo>
                  <a:lnTo>
                    <a:pt x="107" y="602"/>
                  </a:lnTo>
                  <a:lnTo>
                    <a:pt x="105" y="600"/>
                  </a:lnTo>
                  <a:lnTo>
                    <a:pt x="103" y="599"/>
                  </a:lnTo>
                  <a:lnTo>
                    <a:pt x="102" y="597"/>
                  </a:lnTo>
                  <a:lnTo>
                    <a:pt x="100" y="595"/>
                  </a:lnTo>
                  <a:lnTo>
                    <a:pt x="98" y="593"/>
                  </a:lnTo>
                  <a:lnTo>
                    <a:pt x="97" y="591"/>
                  </a:lnTo>
                  <a:lnTo>
                    <a:pt x="95" y="589"/>
                  </a:lnTo>
                  <a:lnTo>
                    <a:pt x="94" y="588"/>
                  </a:lnTo>
                  <a:lnTo>
                    <a:pt x="93" y="586"/>
                  </a:lnTo>
                  <a:lnTo>
                    <a:pt x="92" y="585"/>
                  </a:lnTo>
                  <a:lnTo>
                    <a:pt x="91" y="584"/>
                  </a:lnTo>
                  <a:lnTo>
                    <a:pt x="91" y="583"/>
                  </a:lnTo>
                  <a:lnTo>
                    <a:pt x="91" y="582"/>
                  </a:lnTo>
                  <a:lnTo>
                    <a:pt x="91" y="581"/>
                  </a:lnTo>
                  <a:lnTo>
                    <a:pt x="92" y="581"/>
                  </a:lnTo>
                  <a:lnTo>
                    <a:pt x="93" y="581"/>
                  </a:lnTo>
                  <a:lnTo>
                    <a:pt x="94" y="582"/>
                  </a:lnTo>
                  <a:lnTo>
                    <a:pt x="95" y="582"/>
                  </a:lnTo>
                  <a:lnTo>
                    <a:pt x="97" y="583"/>
                  </a:lnTo>
                  <a:lnTo>
                    <a:pt x="99" y="584"/>
                  </a:lnTo>
                  <a:lnTo>
                    <a:pt x="101" y="585"/>
                  </a:lnTo>
                  <a:lnTo>
                    <a:pt x="104" y="586"/>
                  </a:lnTo>
                  <a:lnTo>
                    <a:pt x="106" y="587"/>
                  </a:lnTo>
                  <a:lnTo>
                    <a:pt x="109" y="588"/>
                  </a:lnTo>
                  <a:lnTo>
                    <a:pt x="112" y="589"/>
                  </a:lnTo>
                  <a:lnTo>
                    <a:pt x="114" y="590"/>
                  </a:lnTo>
                  <a:lnTo>
                    <a:pt x="117" y="591"/>
                  </a:lnTo>
                  <a:lnTo>
                    <a:pt x="120" y="592"/>
                  </a:lnTo>
                  <a:lnTo>
                    <a:pt x="123" y="593"/>
                  </a:lnTo>
                  <a:lnTo>
                    <a:pt x="125" y="593"/>
                  </a:lnTo>
                  <a:lnTo>
                    <a:pt x="128" y="594"/>
                  </a:lnTo>
                  <a:lnTo>
                    <a:pt x="131" y="594"/>
                  </a:lnTo>
                  <a:lnTo>
                    <a:pt x="134" y="595"/>
                  </a:lnTo>
                  <a:lnTo>
                    <a:pt x="137" y="595"/>
                  </a:lnTo>
                  <a:lnTo>
                    <a:pt x="140" y="595"/>
                  </a:lnTo>
                  <a:lnTo>
                    <a:pt x="142" y="595"/>
                  </a:lnTo>
                  <a:lnTo>
                    <a:pt x="145" y="595"/>
                  </a:lnTo>
                  <a:lnTo>
                    <a:pt x="148" y="595"/>
                  </a:lnTo>
                  <a:lnTo>
                    <a:pt x="151" y="595"/>
                  </a:lnTo>
                  <a:lnTo>
                    <a:pt x="153" y="594"/>
                  </a:lnTo>
                  <a:lnTo>
                    <a:pt x="155" y="594"/>
                  </a:lnTo>
                  <a:lnTo>
                    <a:pt x="157" y="594"/>
                  </a:lnTo>
                  <a:lnTo>
                    <a:pt x="158" y="594"/>
                  </a:lnTo>
                  <a:lnTo>
                    <a:pt x="159" y="594"/>
                  </a:lnTo>
                  <a:lnTo>
                    <a:pt x="160" y="594"/>
                  </a:lnTo>
                  <a:lnTo>
                    <a:pt x="159" y="594"/>
                  </a:lnTo>
                  <a:lnTo>
                    <a:pt x="158" y="594"/>
                  </a:lnTo>
                  <a:lnTo>
                    <a:pt x="157" y="594"/>
                  </a:lnTo>
                  <a:lnTo>
                    <a:pt x="155" y="594"/>
                  </a:lnTo>
                  <a:lnTo>
                    <a:pt x="153" y="594"/>
                  </a:lnTo>
                  <a:lnTo>
                    <a:pt x="151" y="595"/>
                  </a:lnTo>
                  <a:lnTo>
                    <a:pt x="148" y="595"/>
                  </a:lnTo>
                  <a:lnTo>
                    <a:pt x="145" y="595"/>
                  </a:lnTo>
                  <a:lnTo>
                    <a:pt x="142" y="595"/>
                  </a:lnTo>
                  <a:lnTo>
                    <a:pt x="140" y="595"/>
                  </a:lnTo>
                  <a:lnTo>
                    <a:pt x="137" y="595"/>
                  </a:lnTo>
                  <a:lnTo>
                    <a:pt x="134" y="595"/>
                  </a:lnTo>
                  <a:lnTo>
                    <a:pt x="131" y="594"/>
                  </a:lnTo>
                  <a:lnTo>
                    <a:pt x="128" y="594"/>
                  </a:lnTo>
                  <a:lnTo>
                    <a:pt x="125" y="593"/>
                  </a:lnTo>
                  <a:lnTo>
                    <a:pt x="123" y="593"/>
                  </a:lnTo>
                  <a:lnTo>
                    <a:pt x="120" y="592"/>
                  </a:lnTo>
                  <a:lnTo>
                    <a:pt x="117" y="591"/>
                  </a:lnTo>
                  <a:lnTo>
                    <a:pt x="114" y="590"/>
                  </a:lnTo>
                  <a:lnTo>
                    <a:pt x="112" y="589"/>
                  </a:lnTo>
                  <a:lnTo>
                    <a:pt x="109" y="588"/>
                  </a:lnTo>
                  <a:lnTo>
                    <a:pt x="106" y="587"/>
                  </a:lnTo>
                  <a:lnTo>
                    <a:pt x="104" y="586"/>
                  </a:lnTo>
                  <a:lnTo>
                    <a:pt x="101" y="584"/>
                  </a:lnTo>
                  <a:lnTo>
                    <a:pt x="99" y="583"/>
                  </a:lnTo>
                  <a:lnTo>
                    <a:pt x="96" y="582"/>
                  </a:lnTo>
                  <a:lnTo>
                    <a:pt x="93" y="580"/>
                  </a:lnTo>
                  <a:lnTo>
                    <a:pt x="91" y="579"/>
                  </a:lnTo>
                  <a:lnTo>
                    <a:pt x="88" y="577"/>
                  </a:lnTo>
                  <a:lnTo>
                    <a:pt x="86" y="576"/>
                  </a:lnTo>
                  <a:lnTo>
                    <a:pt x="83" y="574"/>
                  </a:lnTo>
                  <a:lnTo>
                    <a:pt x="80" y="573"/>
                  </a:lnTo>
                  <a:lnTo>
                    <a:pt x="78" y="571"/>
                  </a:lnTo>
                  <a:lnTo>
                    <a:pt x="75" y="570"/>
                  </a:lnTo>
                  <a:lnTo>
                    <a:pt x="73" y="568"/>
                  </a:lnTo>
                  <a:lnTo>
                    <a:pt x="70" y="567"/>
                  </a:lnTo>
                  <a:lnTo>
                    <a:pt x="68" y="565"/>
                  </a:lnTo>
                  <a:lnTo>
                    <a:pt x="65" y="563"/>
                  </a:lnTo>
                  <a:lnTo>
                    <a:pt x="62" y="562"/>
                  </a:lnTo>
                  <a:lnTo>
                    <a:pt x="60" y="560"/>
                  </a:lnTo>
                  <a:lnTo>
                    <a:pt x="57" y="558"/>
                  </a:lnTo>
                  <a:lnTo>
                    <a:pt x="55" y="556"/>
                  </a:lnTo>
                  <a:lnTo>
                    <a:pt x="52" y="553"/>
                  </a:lnTo>
                  <a:lnTo>
                    <a:pt x="50" y="551"/>
                  </a:lnTo>
                  <a:lnTo>
                    <a:pt x="47" y="548"/>
                  </a:lnTo>
                  <a:lnTo>
                    <a:pt x="45" y="545"/>
                  </a:lnTo>
                  <a:lnTo>
                    <a:pt x="43" y="541"/>
                  </a:lnTo>
                  <a:lnTo>
                    <a:pt x="40" y="538"/>
                  </a:lnTo>
                  <a:lnTo>
                    <a:pt x="38" y="534"/>
                  </a:lnTo>
                  <a:lnTo>
                    <a:pt x="35" y="530"/>
                  </a:lnTo>
                  <a:lnTo>
                    <a:pt x="33" y="526"/>
                  </a:lnTo>
                  <a:lnTo>
                    <a:pt x="31" y="522"/>
                  </a:lnTo>
                  <a:lnTo>
                    <a:pt x="28" y="517"/>
                  </a:lnTo>
                  <a:lnTo>
                    <a:pt x="26" y="512"/>
                  </a:lnTo>
                  <a:lnTo>
                    <a:pt x="24" y="507"/>
                  </a:lnTo>
                  <a:lnTo>
                    <a:pt x="21" y="502"/>
                  </a:lnTo>
                  <a:lnTo>
                    <a:pt x="19" y="497"/>
                  </a:lnTo>
                  <a:lnTo>
                    <a:pt x="17" y="491"/>
                  </a:lnTo>
                  <a:lnTo>
                    <a:pt x="15" y="486"/>
                  </a:lnTo>
                  <a:lnTo>
                    <a:pt x="13" y="481"/>
                  </a:lnTo>
                  <a:lnTo>
                    <a:pt x="12" y="475"/>
                  </a:lnTo>
                  <a:lnTo>
                    <a:pt x="10" y="469"/>
                  </a:lnTo>
                  <a:lnTo>
                    <a:pt x="8" y="464"/>
                  </a:lnTo>
                  <a:lnTo>
                    <a:pt x="7" y="458"/>
                  </a:lnTo>
                  <a:lnTo>
                    <a:pt x="6" y="452"/>
                  </a:lnTo>
                  <a:lnTo>
                    <a:pt x="5" y="446"/>
                  </a:lnTo>
                  <a:lnTo>
                    <a:pt x="4" y="440"/>
                  </a:lnTo>
                  <a:lnTo>
                    <a:pt x="3" y="434"/>
                  </a:lnTo>
                  <a:lnTo>
                    <a:pt x="2" y="428"/>
                  </a:lnTo>
                  <a:lnTo>
                    <a:pt x="1" y="421"/>
                  </a:lnTo>
                  <a:lnTo>
                    <a:pt x="1" y="415"/>
                  </a:lnTo>
                  <a:lnTo>
                    <a:pt x="0" y="409"/>
                  </a:lnTo>
                  <a:lnTo>
                    <a:pt x="0" y="403"/>
                  </a:lnTo>
                  <a:lnTo>
                    <a:pt x="0" y="397"/>
                  </a:lnTo>
                  <a:lnTo>
                    <a:pt x="0" y="390"/>
                  </a:lnTo>
                  <a:lnTo>
                    <a:pt x="0" y="385"/>
                  </a:lnTo>
                  <a:lnTo>
                    <a:pt x="1" y="379"/>
                  </a:lnTo>
                  <a:lnTo>
                    <a:pt x="1" y="373"/>
                  </a:lnTo>
                  <a:lnTo>
                    <a:pt x="2" y="367"/>
                  </a:lnTo>
                  <a:lnTo>
                    <a:pt x="3" y="362"/>
                  </a:lnTo>
                  <a:lnTo>
                    <a:pt x="4" y="356"/>
                  </a:lnTo>
                  <a:lnTo>
                    <a:pt x="5" y="351"/>
                  </a:lnTo>
                  <a:lnTo>
                    <a:pt x="6" y="346"/>
                  </a:lnTo>
                  <a:lnTo>
                    <a:pt x="7" y="341"/>
                  </a:lnTo>
                  <a:lnTo>
                    <a:pt x="9" y="336"/>
                  </a:lnTo>
                  <a:lnTo>
                    <a:pt x="11" y="331"/>
                  </a:lnTo>
                  <a:lnTo>
                    <a:pt x="13" y="326"/>
                  </a:lnTo>
                  <a:lnTo>
                    <a:pt x="15" y="321"/>
                  </a:lnTo>
                  <a:lnTo>
                    <a:pt x="17" y="317"/>
                  </a:lnTo>
                  <a:lnTo>
                    <a:pt x="19" y="312"/>
                  </a:lnTo>
                  <a:lnTo>
                    <a:pt x="21" y="308"/>
                  </a:lnTo>
                  <a:lnTo>
                    <a:pt x="23" y="304"/>
                  </a:lnTo>
                  <a:lnTo>
                    <a:pt x="25" y="300"/>
                  </a:lnTo>
                  <a:lnTo>
                    <a:pt x="27" y="296"/>
                  </a:lnTo>
                  <a:lnTo>
                    <a:pt x="30" y="292"/>
                  </a:lnTo>
                  <a:lnTo>
                    <a:pt x="32" y="289"/>
                  </a:lnTo>
                  <a:lnTo>
                    <a:pt x="34" y="285"/>
                  </a:lnTo>
                  <a:lnTo>
                    <a:pt x="37" y="282"/>
                  </a:lnTo>
                  <a:lnTo>
                    <a:pt x="39" y="279"/>
                  </a:lnTo>
                  <a:lnTo>
                    <a:pt x="42" y="276"/>
                  </a:lnTo>
                  <a:lnTo>
                    <a:pt x="44" y="273"/>
                  </a:lnTo>
                  <a:lnTo>
                    <a:pt x="47" y="270"/>
                  </a:lnTo>
                  <a:lnTo>
                    <a:pt x="49" y="268"/>
                  </a:lnTo>
                  <a:close/>
                </a:path>
              </a:pathLst>
            </a:custGeom>
            <a:solidFill>
              <a:srgbClr val="EEEEE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5311" name="Group 254"/>
            <p:cNvGrpSpPr>
              <a:grpSpLocks/>
            </p:cNvGrpSpPr>
            <p:nvPr/>
          </p:nvGrpSpPr>
          <p:grpSpPr bwMode="auto">
            <a:xfrm>
              <a:off x="3800" y="2996"/>
              <a:ext cx="396" cy="216"/>
              <a:chOff x="3800" y="2996"/>
              <a:chExt cx="396" cy="216"/>
            </a:xfrm>
          </p:grpSpPr>
          <p:sp>
            <p:nvSpPr>
              <p:cNvPr id="55312" name="Oval 255"/>
              <p:cNvSpPr>
                <a:spLocks noChangeArrowheads="1"/>
              </p:cNvSpPr>
              <p:nvPr/>
            </p:nvSpPr>
            <p:spPr bwMode="auto">
              <a:xfrm>
                <a:off x="3800" y="2996"/>
                <a:ext cx="180" cy="72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5313" name="Oval 256"/>
              <p:cNvSpPr>
                <a:spLocks noChangeArrowheads="1"/>
              </p:cNvSpPr>
              <p:nvPr/>
            </p:nvSpPr>
            <p:spPr bwMode="auto">
              <a:xfrm>
                <a:off x="3944" y="3104"/>
                <a:ext cx="144" cy="36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5314" name="Oval 257"/>
              <p:cNvSpPr>
                <a:spLocks noChangeArrowheads="1"/>
              </p:cNvSpPr>
              <p:nvPr/>
            </p:nvSpPr>
            <p:spPr bwMode="auto">
              <a:xfrm>
                <a:off x="4088" y="3176"/>
                <a:ext cx="108" cy="36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</p:grpSp>
      </p:grpSp>
      <p:sp>
        <p:nvSpPr>
          <p:cNvPr id="17410" name="矩形 1"/>
          <p:cNvSpPr>
            <a:spLocks noChangeArrowheads="1"/>
          </p:cNvSpPr>
          <p:nvPr/>
        </p:nvSpPr>
        <p:spPr bwMode="auto">
          <a:xfrm>
            <a:off x="2786063" y="1500188"/>
            <a:ext cx="30572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楷体_GB2312" pitchFamily="49" charset="-122"/>
                <a:ea typeface="楷体_GB2312" pitchFamily="49" charset="-122"/>
              </a:rPr>
              <a:t>只</a:t>
            </a:r>
            <a:r>
              <a:rPr lang="zh-TW" altLang="en-US" sz="2800" dirty="0" smtClean="0">
                <a:latin typeface="楷体_GB2312" pitchFamily="49" charset="-122"/>
                <a:ea typeface="楷体_GB2312" pitchFamily="49" charset="-122"/>
              </a:rPr>
              <a:t>喜歡</a:t>
            </a:r>
            <a:r>
              <a:rPr lang="zh-CN" altLang="en-US" sz="2800" dirty="0" smtClean="0">
                <a:latin typeface="楷体_GB2312" pitchFamily="49" charset="-122"/>
                <a:ea typeface="楷体_GB2312" pitchFamily="49" charset="-122"/>
              </a:rPr>
              <a:t>看外</a:t>
            </a:r>
            <a:r>
              <a:rPr lang="zh-TW" altLang="en-US" sz="2800" dirty="0" smtClean="0">
                <a:latin typeface="楷体_GB2312" pitchFamily="49" charset="-122"/>
                <a:ea typeface="楷体_GB2312" pitchFamily="49" charset="-122"/>
              </a:rPr>
              <a:t>國電影</a:t>
            </a:r>
            <a:endParaRPr lang="en-US" altLang="zh-CN" sz="28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57188" y="4000500"/>
            <a:ext cx="48577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因</a:t>
            </a:r>
            <a:r>
              <a:rPr lang="zh-TW" altLang="en-US" sz="3200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為</a:t>
            </a:r>
            <a:r>
              <a:rPr lang="zh-CN" altLang="en-US" sz="32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美</a:t>
            </a:r>
            <a:r>
              <a:rPr lang="zh-TW" altLang="en-US" sz="32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國電影</a:t>
            </a:r>
            <a:r>
              <a:rPr lang="zh-CN" altLang="en-US" sz="32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没</a:t>
            </a:r>
            <a:r>
              <a:rPr lang="zh-CN" altLang="en-US" sz="32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有意思，</a:t>
            </a:r>
            <a:r>
              <a:rPr lang="zh-CN" altLang="en-US" sz="3200" dirty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所以</a:t>
            </a:r>
            <a:r>
              <a:rPr lang="zh-CN" altLang="en-US" sz="32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我</a:t>
            </a:r>
            <a:r>
              <a:rPr lang="zh-CN" altLang="en-US" sz="32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只</a:t>
            </a:r>
            <a:r>
              <a:rPr lang="zh-TW" altLang="en-US" sz="32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喜歡</a:t>
            </a:r>
            <a:r>
              <a:rPr lang="zh-CN" altLang="en-US" sz="32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看外</a:t>
            </a:r>
            <a:r>
              <a:rPr lang="zh-TW" altLang="en-US" sz="32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國電影</a:t>
            </a:r>
            <a:r>
              <a:rPr lang="zh-CN" altLang="en-US" sz="32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32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42875" y="3416300"/>
            <a:ext cx="42883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美</a:t>
            </a:r>
            <a:r>
              <a:rPr lang="zh-TW" altLang="en-US" sz="3200" dirty="0" smtClean="0">
                <a:latin typeface="楷体_GB2312" pitchFamily="49" charset="-122"/>
                <a:ea typeface="楷体_GB2312" pitchFamily="49" charset="-122"/>
              </a:rPr>
              <a:t>國電影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没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有意思）</a:t>
            </a:r>
            <a:endParaRPr lang="zh-CN" altLang="en-US" sz="3200" dirty="0">
              <a:ea typeface="宋体" pitchFamily="2" charset="-122"/>
            </a:endParaRPr>
          </a:p>
        </p:txBody>
      </p:sp>
      <p:grpSp>
        <p:nvGrpSpPr>
          <p:cNvPr id="4" name="Group 246"/>
          <p:cNvGrpSpPr>
            <a:grpSpLocks/>
          </p:cNvGrpSpPr>
          <p:nvPr/>
        </p:nvGrpSpPr>
        <p:grpSpPr bwMode="auto">
          <a:xfrm>
            <a:off x="7000875" y="1357313"/>
            <a:ext cx="1785938" cy="1141412"/>
            <a:chOff x="2576" y="2528"/>
            <a:chExt cx="1546" cy="719"/>
          </a:xfrm>
        </p:grpSpPr>
        <p:sp>
          <p:nvSpPr>
            <p:cNvPr id="55305" name="Freeform 247"/>
            <p:cNvSpPr>
              <a:spLocks/>
            </p:cNvSpPr>
            <p:nvPr/>
          </p:nvSpPr>
          <p:spPr bwMode="auto">
            <a:xfrm>
              <a:off x="2973" y="2528"/>
              <a:ext cx="1149" cy="719"/>
            </a:xfrm>
            <a:custGeom>
              <a:avLst/>
              <a:gdLst>
                <a:gd name="T0" fmla="*/ 1046 w 1149"/>
                <a:gd name="T1" fmla="*/ 551 h 719"/>
                <a:gd name="T2" fmla="*/ 973 w 1149"/>
                <a:gd name="T3" fmla="*/ 641 h 719"/>
                <a:gd name="T4" fmla="*/ 900 w 1149"/>
                <a:gd name="T5" fmla="*/ 650 h 719"/>
                <a:gd name="T6" fmla="*/ 856 w 1149"/>
                <a:gd name="T7" fmla="*/ 607 h 719"/>
                <a:gd name="T8" fmla="*/ 856 w 1149"/>
                <a:gd name="T9" fmla="*/ 613 h 719"/>
                <a:gd name="T10" fmla="*/ 814 w 1149"/>
                <a:gd name="T11" fmla="*/ 676 h 719"/>
                <a:gd name="T12" fmla="*/ 733 w 1149"/>
                <a:gd name="T13" fmla="*/ 713 h 719"/>
                <a:gd name="T14" fmla="*/ 643 w 1149"/>
                <a:gd name="T15" fmla="*/ 714 h 719"/>
                <a:gd name="T16" fmla="*/ 580 w 1149"/>
                <a:gd name="T17" fmla="*/ 693 h 719"/>
                <a:gd name="T18" fmla="*/ 551 w 1149"/>
                <a:gd name="T19" fmla="*/ 655 h 719"/>
                <a:gd name="T20" fmla="*/ 603 w 1149"/>
                <a:gd name="T21" fmla="*/ 638 h 719"/>
                <a:gd name="T22" fmla="*/ 638 w 1149"/>
                <a:gd name="T23" fmla="*/ 605 h 719"/>
                <a:gd name="T24" fmla="*/ 636 w 1149"/>
                <a:gd name="T25" fmla="*/ 608 h 719"/>
                <a:gd name="T26" fmla="*/ 598 w 1149"/>
                <a:gd name="T27" fmla="*/ 641 h 719"/>
                <a:gd name="T28" fmla="*/ 531 w 1149"/>
                <a:gd name="T29" fmla="*/ 650 h 719"/>
                <a:gd name="T30" fmla="*/ 469 w 1149"/>
                <a:gd name="T31" fmla="*/ 641 h 719"/>
                <a:gd name="T32" fmla="*/ 466 w 1149"/>
                <a:gd name="T33" fmla="*/ 606 h 719"/>
                <a:gd name="T34" fmla="*/ 442 w 1149"/>
                <a:gd name="T35" fmla="*/ 630 h 719"/>
                <a:gd name="T36" fmla="*/ 369 w 1149"/>
                <a:gd name="T37" fmla="*/ 651 h 719"/>
                <a:gd name="T38" fmla="*/ 306 w 1149"/>
                <a:gd name="T39" fmla="*/ 624 h 719"/>
                <a:gd name="T40" fmla="*/ 275 w 1149"/>
                <a:gd name="T41" fmla="*/ 582 h 719"/>
                <a:gd name="T42" fmla="*/ 254 w 1149"/>
                <a:gd name="T43" fmla="*/ 541 h 719"/>
                <a:gd name="T44" fmla="*/ 260 w 1149"/>
                <a:gd name="T45" fmla="*/ 579 h 719"/>
                <a:gd name="T46" fmla="*/ 211 w 1149"/>
                <a:gd name="T47" fmla="*/ 615 h 719"/>
                <a:gd name="T48" fmla="*/ 136 w 1149"/>
                <a:gd name="T49" fmla="*/ 614 h 719"/>
                <a:gd name="T50" fmla="*/ 73 w 1149"/>
                <a:gd name="T51" fmla="*/ 586 h 719"/>
                <a:gd name="T52" fmla="*/ 33 w 1149"/>
                <a:gd name="T53" fmla="*/ 539 h 719"/>
                <a:gd name="T54" fmla="*/ 0 w 1149"/>
                <a:gd name="T55" fmla="*/ 459 h 719"/>
                <a:gd name="T56" fmla="*/ 11 w 1149"/>
                <a:gd name="T57" fmla="*/ 394 h 719"/>
                <a:gd name="T58" fmla="*/ 39 w 1149"/>
                <a:gd name="T59" fmla="*/ 369 h 719"/>
                <a:gd name="T60" fmla="*/ 66 w 1149"/>
                <a:gd name="T61" fmla="*/ 393 h 719"/>
                <a:gd name="T62" fmla="*/ 26 w 1149"/>
                <a:gd name="T63" fmla="*/ 319 h 719"/>
                <a:gd name="T64" fmla="*/ 26 w 1149"/>
                <a:gd name="T65" fmla="*/ 215 h 719"/>
                <a:gd name="T66" fmla="*/ 67 w 1149"/>
                <a:gd name="T67" fmla="*/ 144 h 719"/>
                <a:gd name="T68" fmla="*/ 136 w 1149"/>
                <a:gd name="T69" fmla="*/ 99 h 719"/>
                <a:gd name="T70" fmla="*/ 208 w 1149"/>
                <a:gd name="T71" fmla="*/ 81 h 719"/>
                <a:gd name="T72" fmla="*/ 204 w 1149"/>
                <a:gd name="T73" fmla="*/ 80 h 719"/>
                <a:gd name="T74" fmla="*/ 218 w 1149"/>
                <a:gd name="T75" fmla="*/ 45 h 719"/>
                <a:gd name="T76" fmla="*/ 285 w 1149"/>
                <a:gd name="T77" fmla="*/ 2 h 719"/>
                <a:gd name="T78" fmla="*/ 345 w 1149"/>
                <a:gd name="T79" fmla="*/ 9 h 719"/>
                <a:gd name="T80" fmla="*/ 393 w 1149"/>
                <a:gd name="T81" fmla="*/ 53 h 719"/>
                <a:gd name="T82" fmla="*/ 380 w 1149"/>
                <a:gd name="T83" fmla="*/ 91 h 719"/>
                <a:gd name="T84" fmla="*/ 416 w 1149"/>
                <a:gd name="T85" fmla="*/ 61 h 719"/>
                <a:gd name="T86" fmla="*/ 495 w 1149"/>
                <a:gd name="T87" fmla="*/ 23 h 719"/>
                <a:gd name="T88" fmla="*/ 579 w 1149"/>
                <a:gd name="T89" fmla="*/ 18 h 719"/>
                <a:gd name="T90" fmla="*/ 633 w 1149"/>
                <a:gd name="T91" fmla="*/ 60 h 719"/>
                <a:gd name="T92" fmla="*/ 618 w 1149"/>
                <a:gd name="T93" fmla="*/ 21 h 719"/>
                <a:gd name="T94" fmla="*/ 712 w 1149"/>
                <a:gd name="T95" fmla="*/ 18 h 719"/>
                <a:gd name="T96" fmla="*/ 800 w 1149"/>
                <a:gd name="T97" fmla="*/ 50 h 719"/>
                <a:gd name="T98" fmla="*/ 850 w 1149"/>
                <a:gd name="T99" fmla="*/ 111 h 719"/>
                <a:gd name="T100" fmla="*/ 856 w 1149"/>
                <a:gd name="T101" fmla="*/ 140 h 719"/>
                <a:gd name="T102" fmla="*/ 872 w 1149"/>
                <a:gd name="T103" fmla="*/ 99 h 719"/>
                <a:gd name="T104" fmla="*/ 938 w 1149"/>
                <a:gd name="T105" fmla="*/ 69 h 719"/>
                <a:gd name="T106" fmla="*/ 1002 w 1149"/>
                <a:gd name="T107" fmla="*/ 81 h 719"/>
                <a:gd name="T108" fmla="*/ 1045 w 1149"/>
                <a:gd name="T109" fmla="*/ 119 h 719"/>
                <a:gd name="T110" fmla="*/ 1047 w 1149"/>
                <a:gd name="T111" fmla="*/ 133 h 719"/>
                <a:gd name="T112" fmla="*/ 993 w 1149"/>
                <a:gd name="T113" fmla="*/ 124 h 719"/>
                <a:gd name="T114" fmla="*/ 1020 w 1149"/>
                <a:gd name="T115" fmla="*/ 124 h 719"/>
                <a:gd name="T116" fmla="*/ 1073 w 1149"/>
                <a:gd name="T117" fmla="*/ 148 h 719"/>
                <a:gd name="T118" fmla="*/ 1122 w 1149"/>
                <a:gd name="T119" fmla="*/ 206 h 719"/>
                <a:gd name="T120" fmla="*/ 1148 w 1149"/>
                <a:gd name="T121" fmla="*/ 321 h 719"/>
                <a:gd name="T122" fmla="*/ 1121 w 1149"/>
                <a:gd name="T123" fmla="*/ 422 h 71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49"/>
                <a:gd name="T187" fmla="*/ 0 h 719"/>
                <a:gd name="T188" fmla="*/ 1149 w 1149"/>
                <a:gd name="T189" fmla="*/ 719 h 71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49" h="719">
                  <a:moveTo>
                    <a:pt x="1099" y="450"/>
                  </a:moveTo>
                  <a:lnTo>
                    <a:pt x="1096" y="453"/>
                  </a:lnTo>
                  <a:lnTo>
                    <a:pt x="1093" y="456"/>
                  </a:lnTo>
                  <a:lnTo>
                    <a:pt x="1091" y="459"/>
                  </a:lnTo>
                  <a:lnTo>
                    <a:pt x="1088" y="463"/>
                  </a:lnTo>
                  <a:lnTo>
                    <a:pt x="1085" y="466"/>
                  </a:lnTo>
                  <a:lnTo>
                    <a:pt x="1083" y="471"/>
                  </a:lnTo>
                  <a:lnTo>
                    <a:pt x="1080" y="475"/>
                  </a:lnTo>
                  <a:lnTo>
                    <a:pt x="1077" y="480"/>
                  </a:lnTo>
                  <a:lnTo>
                    <a:pt x="1075" y="485"/>
                  </a:lnTo>
                  <a:lnTo>
                    <a:pt x="1072" y="490"/>
                  </a:lnTo>
                  <a:lnTo>
                    <a:pt x="1069" y="496"/>
                  </a:lnTo>
                  <a:lnTo>
                    <a:pt x="1066" y="502"/>
                  </a:lnTo>
                  <a:lnTo>
                    <a:pt x="1064" y="509"/>
                  </a:lnTo>
                  <a:lnTo>
                    <a:pt x="1061" y="515"/>
                  </a:lnTo>
                  <a:lnTo>
                    <a:pt x="1058" y="522"/>
                  </a:lnTo>
                  <a:lnTo>
                    <a:pt x="1055" y="530"/>
                  </a:lnTo>
                  <a:lnTo>
                    <a:pt x="1052" y="537"/>
                  </a:lnTo>
                  <a:lnTo>
                    <a:pt x="1049" y="544"/>
                  </a:lnTo>
                  <a:lnTo>
                    <a:pt x="1046" y="551"/>
                  </a:lnTo>
                  <a:lnTo>
                    <a:pt x="1043" y="558"/>
                  </a:lnTo>
                  <a:lnTo>
                    <a:pt x="1040" y="564"/>
                  </a:lnTo>
                  <a:lnTo>
                    <a:pt x="1037" y="570"/>
                  </a:lnTo>
                  <a:lnTo>
                    <a:pt x="1034" y="576"/>
                  </a:lnTo>
                  <a:lnTo>
                    <a:pt x="1030" y="582"/>
                  </a:lnTo>
                  <a:lnTo>
                    <a:pt x="1027" y="588"/>
                  </a:lnTo>
                  <a:lnTo>
                    <a:pt x="1023" y="593"/>
                  </a:lnTo>
                  <a:lnTo>
                    <a:pt x="1020" y="598"/>
                  </a:lnTo>
                  <a:lnTo>
                    <a:pt x="1016" y="603"/>
                  </a:lnTo>
                  <a:lnTo>
                    <a:pt x="1012" y="608"/>
                  </a:lnTo>
                  <a:lnTo>
                    <a:pt x="1008" y="612"/>
                  </a:lnTo>
                  <a:lnTo>
                    <a:pt x="1005" y="616"/>
                  </a:lnTo>
                  <a:lnTo>
                    <a:pt x="1001" y="620"/>
                  </a:lnTo>
                  <a:lnTo>
                    <a:pt x="997" y="624"/>
                  </a:lnTo>
                  <a:lnTo>
                    <a:pt x="993" y="627"/>
                  </a:lnTo>
                  <a:lnTo>
                    <a:pt x="989" y="630"/>
                  </a:lnTo>
                  <a:lnTo>
                    <a:pt x="985" y="633"/>
                  </a:lnTo>
                  <a:lnTo>
                    <a:pt x="981" y="636"/>
                  </a:lnTo>
                  <a:lnTo>
                    <a:pt x="977" y="639"/>
                  </a:lnTo>
                  <a:lnTo>
                    <a:pt x="973" y="641"/>
                  </a:lnTo>
                  <a:lnTo>
                    <a:pt x="969" y="644"/>
                  </a:lnTo>
                  <a:lnTo>
                    <a:pt x="965" y="646"/>
                  </a:lnTo>
                  <a:lnTo>
                    <a:pt x="962" y="647"/>
                  </a:lnTo>
                  <a:lnTo>
                    <a:pt x="958" y="649"/>
                  </a:lnTo>
                  <a:lnTo>
                    <a:pt x="954" y="650"/>
                  </a:lnTo>
                  <a:lnTo>
                    <a:pt x="950" y="652"/>
                  </a:lnTo>
                  <a:lnTo>
                    <a:pt x="946" y="653"/>
                  </a:lnTo>
                  <a:lnTo>
                    <a:pt x="943" y="653"/>
                  </a:lnTo>
                  <a:lnTo>
                    <a:pt x="939" y="654"/>
                  </a:lnTo>
                  <a:lnTo>
                    <a:pt x="935" y="654"/>
                  </a:lnTo>
                  <a:lnTo>
                    <a:pt x="932" y="654"/>
                  </a:lnTo>
                  <a:lnTo>
                    <a:pt x="928" y="655"/>
                  </a:lnTo>
                  <a:lnTo>
                    <a:pt x="924" y="654"/>
                  </a:lnTo>
                  <a:lnTo>
                    <a:pt x="921" y="654"/>
                  </a:lnTo>
                  <a:lnTo>
                    <a:pt x="917" y="654"/>
                  </a:lnTo>
                  <a:lnTo>
                    <a:pt x="914" y="653"/>
                  </a:lnTo>
                  <a:lnTo>
                    <a:pt x="910" y="653"/>
                  </a:lnTo>
                  <a:lnTo>
                    <a:pt x="907" y="652"/>
                  </a:lnTo>
                  <a:lnTo>
                    <a:pt x="903" y="651"/>
                  </a:lnTo>
                  <a:lnTo>
                    <a:pt x="900" y="650"/>
                  </a:lnTo>
                  <a:lnTo>
                    <a:pt x="896" y="648"/>
                  </a:lnTo>
                  <a:lnTo>
                    <a:pt x="893" y="647"/>
                  </a:lnTo>
                  <a:lnTo>
                    <a:pt x="890" y="645"/>
                  </a:lnTo>
                  <a:lnTo>
                    <a:pt x="886" y="643"/>
                  </a:lnTo>
                  <a:lnTo>
                    <a:pt x="883" y="641"/>
                  </a:lnTo>
                  <a:lnTo>
                    <a:pt x="880" y="639"/>
                  </a:lnTo>
                  <a:lnTo>
                    <a:pt x="877" y="637"/>
                  </a:lnTo>
                  <a:lnTo>
                    <a:pt x="874" y="635"/>
                  </a:lnTo>
                  <a:lnTo>
                    <a:pt x="871" y="633"/>
                  </a:lnTo>
                  <a:lnTo>
                    <a:pt x="869" y="631"/>
                  </a:lnTo>
                  <a:lnTo>
                    <a:pt x="867" y="629"/>
                  </a:lnTo>
                  <a:lnTo>
                    <a:pt x="865" y="626"/>
                  </a:lnTo>
                  <a:lnTo>
                    <a:pt x="863" y="624"/>
                  </a:lnTo>
                  <a:lnTo>
                    <a:pt x="861" y="622"/>
                  </a:lnTo>
                  <a:lnTo>
                    <a:pt x="860" y="620"/>
                  </a:lnTo>
                  <a:lnTo>
                    <a:pt x="859" y="617"/>
                  </a:lnTo>
                  <a:lnTo>
                    <a:pt x="858" y="615"/>
                  </a:lnTo>
                  <a:lnTo>
                    <a:pt x="857" y="612"/>
                  </a:lnTo>
                  <a:lnTo>
                    <a:pt x="857" y="610"/>
                  </a:lnTo>
                  <a:lnTo>
                    <a:pt x="856" y="607"/>
                  </a:lnTo>
                  <a:lnTo>
                    <a:pt x="856" y="605"/>
                  </a:lnTo>
                  <a:lnTo>
                    <a:pt x="856" y="602"/>
                  </a:lnTo>
                  <a:lnTo>
                    <a:pt x="856" y="600"/>
                  </a:lnTo>
                  <a:lnTo>
                    <a:pt x="856" y="599"/>
                  </a:lnTo>
                  <a:lnTo>
                    <a:pt x="856" y="597"/>
                  </a:lnTo>
                  <a:lnTo>
                    <a:pt x="856" y="596"/>
                  </a:lnTo>
                  <a:lnTo>
                    <a:pt x="856" y="595"/>
                  </a:lnTo>
                  <a:lnTo>
                    <a:pt x="856" y="594"/>
                  </a:lnTo>
                  <a:lnTo>
                    <a:pt x="856" y="595"/>
                  </a:lnTo>
                  <a:lnTo>
                    <a:pt x="856" y="596"/>
                  </a:lnTo>
                  <a:lnTo>
                    <a:pt x="856" y="597"/>
                  </a:lnTo>
                  <a:lnTo>
                    <a:pt x="856" y="599"/>
                  </a:lnTo>
                  <a:lnTo>
                    <a:pt x="856" y="600"/>
                  </a:lnTo>
                  <a:lnTo>
                    <a:pt x="856" y="602"/>
                  </a:lnTo>
                  <a:lnTo>
                    <a:pt x="856" y="605"/>
                  </a:lnTo>
                  <a:lnTo>
                    <a:pt x="856" y="607"/>
                  </a:lnTo>
                  <a:lnTo>
                    <a:pt x="856" y="610"/>
                  </a:lnTo>
                  <a:lnTo>
                    <a:pt x="856" y="613"/>
                  </a:lnTo>
                  <a:lnTo>
                    <a:pt x="855" y="616"/>
                  </a:lnTo>
                  <a:lnTo>
                    <a:pt x="854" y="618"/>
                  </a:lnTo>
                  <a:lnTo>
                    <a:pt x="853" y="621"/>
                  </a:lnTo>
                  <a:lnTo>
                    <a:pt x="852" y="624"/>
                  </a:lnTo>
                  <a:lnTo>
                    <a:pt x="851" y="627"/>
                  </a:lnTo>
                  <a:lnTo>
                    <a:pt x="849" y="630"/>
                  </a:lnTo>
                  <a:lnTo>
                    <a:pt x="848" y="634"/>
                  </a:lnTo>
                  <a:lnTo>
                    <a:pt x="846" y="637"/>
                  </a:lnTo>
                  <a:lnTo>
                    <a:pt x="844" y="640"/>
                  </a:lnTo>
                  <a:lnTo>
                    <a:pt x="842" y="643"/>
                  </a:lnTo>
                  <a:lnTo>
                    <a:pt x="840" y="647"/>
                  </a:lnTo>
                  <a:lnTo>
                    <a:pt x="837" y="650"/>
                  </a:lnTo>
                  <a:lnTo>
                    <a:pt x="835" y="654"/>
                  </a:lnTo>
                  <a:lnTo>
                    <a:pt x="832" y="657"/>
                  </a:lnTo>
                  <a:lnTo>
                    <a:pt x="829" y="661"/>
                  </a:lnTo>
                  <a:lnTo>
                    <a:pt x="826" y="664"/>
                  </a:lnTo>
                  <a:lnTo>
                    <a:pt x="823" y="667"/>
                  </a:lnTo>
                  <a:lnTo>
                    <a:pt x="820" y="670"/>
                  </a:lnTo>
                  <a:lnTo>
                    <a:pt x="817" y="673"/>
                  </a:lnTo>
                  <a:lnTo>
                    <a:pt x="814" y="676"/>
                  </a:lnTo>
                  <a:lnTo>
                    <a:pt x="810" y="679"/>
                  </a:lnTo>
                  <a:lnTo>
                    <a:pt x="807" y="682"/>
                  </a:lnTo>
                  <a:lnTo>
                    <a:pt x="803" y="684"/>
                  </a:lnTo>
                  <a:lnTo>
                    <a:pt x="800" y="687"/>
                  </a:lnTo>
                  <a:lnTo>
                    <a:pt x="796" y="689"/>
                  </a:lnTo>
                  <a:lnTo>
                    <a:pt x="792" y="692"/>
                  </a:lnTo>
                  <a:lnTo>
                    <a:pt x="789" y="694"/>
                  </a:lnTo>
                  <a:lnTo>
                    <a:pt x="785" y="696"/>
                  </a:lnTo>
                  <a:lnTo>
                    <a:pt x="781" y="698"/>
                  </a:lnTo>
                  <a:lnTo>
                    <a:pt x="777" y="700"/>
                  </a:lnTo>
                  <a:lnTo>
                    <a:pt x="773" y="701"/>
                  </a:lnTo>
                  <a:lnTo>
                    <a:pt x="769" y="703"/>
                  </a:lnTo>
                  <a:lnTo>
                    <a:pt x="764" y="705"/>
                  </a:lnTo>
                  <a:lnTo>
                    <a:pt x="760" y="706"/>
                  </a:lnTo>
                  <a:lnTo>
                    <a:pt x="756" y="707"/>
                  </a:lnTo>
                  <a:lnTo>
                    <a:pt x="751" y="709"/>
                  </a:lnTo>
                  <a:lnTo>
                    <a:pt x="747" y="710"/>
                  </a:lnTo>
                  <a:lnTo>
                    <a:pt x="742" y="711"/>
                  </a:lnTo>
                  <a:lnTo>
                    <a:pt x="738" y="712"/>
                  </a:lnTo>
                  <a:lnTo>
                    <a:pt x="733" y="713"/>
                  </a:lnTo>
                  <a:lnTo>
                    <a:pt x="728" y="714"/>
                  </a:lnTo>
                  <a:lnTo>
                    <a:pt x="724" y="715"/>
                  </a:lnTo>
                  <a:lnTo>
                    <a:pt x="719" y="715"/>
                  </a:lnTo>
                  <a:lnTo>
                    <a:pt x="714" y="716"/>
                  </a:lnTo>
                  <a:lnTo>
                    <a:pt x="709" y="716"/>
                  </a:lnTo>
                  <a:lnTo>
                    <a:pt x="704" y="717"/>
                  </a:lnTo>
                  <a:lnTo>
                    <a:pt x="699" y="717"/>
                  </a:lnTo>
                  <a:lnTo>
                    <a:pt x="694" y="717"/>
                  </a:lnTo>
                  <a:lnTo>
                    <a:pt x="690" y="718"/>
                  </a:lnTo>
                  <a:lnTo>
                    <a:pt x="685" y="718"/>
                  </a:lnTo>
                  <a:lnTo>
                    <a:pt x="681" y="718"/>
                  </a:lnTo>
                  <a:lnTo>
                    <a:pt x="676" y="718"/>
                  </a:lnTo>
                  <a:lnTo>
                    <a:pt x="672" y="718"/>
                  </a:lnTo>
                  <a:lnTo>
                    <a:pt x="667" y="717"/>
                  </a:lnTo>
                  <a:lnTo>
                    <a:pt x="663" y="717"/>
                  </a:lnTo>
                  <a:lnTo>
                    <a:pt x="659" y="717"/>
                  </a:lnTo>
                  <a:lnTo>
                    <a:pt x="655" y="716"/>
                  </a:lnTo>
                  <a:lnTo>
                    <a:pt x="651" y="716"/>
                  </a:lnTo>
                  <a:lnTo>
                    <a:pt x="647" y="715"/>
                  </a:lnTo>
                  <a:lnTo>
                    <a:pt x="643" y="714"/>
                  </a:lnTo>
                  <a:lnTo>
                    <a:pt x="639" y="714"/>
                  </a:lnTo>
                  <a:lnTo>
                    <a:pt x="635" y="713"/>
                  </a:lnTo>
                  <a:lnTo>
                    <a:pt x="631" y="712"/>
                  </a:lnTo>
                  <a:lnTo>
                    <a:pt x="628" y="711"/>
                  </a:lnTo>
                  <a:lnTo>
                    <a:pt x="624" y="710"/>
                  </a:lnTo>
                  <a:lnTo>
                    <a:pt x="621" y="709"/>
                  </a:lnTo>
                  <a:lnTo>
                    <a:pt x="617" y="708"/>
                  </a:lnTo>
                  <a:lnTo>
                    <a:pt x="614" y="707"/>
                  </a:lnTo>
                  <a:lnTo>
                    <a:pt x="611" y="706"/>
                  </a:lnTo>
                  <a:lnTo>
                    <a:pt x="608" y="705"/>
                  </a:lnTo>
                  <a:lnTo>
                    <a:pt x="605" y="704"/>
                  </a:lnTo>
                  <a:lnTo>
                    <a:pt x="602" y="703"/>
                  </a:lnTo>
                  <a:lnTo>
                    <a:pt x="599" y="702"/>
                  </a:lnTo>
                  <a:lnTo>
                    <a:pt x="596" y="701"/>
                  </a:lnTo>
                  <a:lnTo>
                    <a:pt x="593" y="699"/>
                  </a:lnTo>
                  <a:lnTo>
                    <a:pt x="590" y="698"/>
                  </a:lnTo>
                  <a:lnTo>
                    <a:pt x="587" y="697"/>
                  </a:lnTo>
                  <a:lnTo>
                    <a:pt x="585" y="695"/>
                  </a:lnTo>
                  <a:lnTo>
                    <a:pt x="582" y="694"/>
                  </a:lnTo>
                  <a:lnTo>
                    <a:pt x="580" y="693"/>
                  </a:lnTo>
                  <a:lnTo>
                    <a:pt x="577" y="691"/>
                  </a:lnTo>
                  <a:lnTo>
                    <a:pt x="575" y="689"/>
                  </a:lnTo>
                  <a:lnTo>
                    <a:pt x="573" y="688"/>
                  </a:lnTo>
                  <a:lnTo>
                    <a:pt x="571" y="686"/>
                  </a:lnTo>
                  <a:lnTo>
                    <a:pt x="569" y="684"/>
                  </a:lnTo>
                  <a:lnTo>
                    <a:pt x="567" y="682"/>
                  </a:lnTo>
                  <a:lnTo>
                    <a:pt x="565" y="681"/>
                  </a:lnTo>
                  <a:lnTo>
                    <a:pt x="563" y="679"/>
                  </a:lnTo>
                  <a:lnTo>
                    <a:pt x="561" y="677"/>
                  </a:lnTo>
                  <a:lnTo>
                    <a:pt x="559" y="675"/>
                  </a:lnTo>
                  <a:lnTo>
                    <a:pt x="557" y="673"/>
                  </a:lnTo>
                  <a:lnTo>
                    <a:pt x="556" y="670"/>
                  </a:lnTo>
                  <a:lnTo>
                    <a:pt x="554" y="668"/>
                  </a:lnTo>
                  <a:lnTo>
                    <a:pt x="553" y="666"/>
                  </a:lnTo>
                  <a:lnTo>
                    <a:pt x="551" y="664"/>
                  </a:lnTo>
                  <a:lnTo>
                    <a:pt x="551" y="662"/>
                  </a:lnTo>
                  <a:lnTo>
                    <a:pt x="550" y="660"/>
                  </a:lnTo>
                  <a:lnTo>
                    <a:pt x="550" y="659"/>
                  </a:lnTo>
                  <a:lnTo>
                    <a:pt x="550" y="657"/>
                  </a:lnTo>
                  <a:lnTo>
                    <a:pt x="551" y="655"/>
                  </a:lnTo>
                  <a:lnTo>
                    <a:pt x="552" y="654"/>
                  </a:lnTo>
                  <a:lnTo>
                    <a:pt x="553" y="653"/>
                  </a:lnTo>
                  <a:lnTo>
                    <a:pt x="554" y="652"/>
                  </a:lnTo>
                  <a:lnTo>
                    <a:pt x="556" y="651"/>
                  </a:lnTo>
                  <a:lnTo>
                    <a:pt x="558" y="650"/>
                  </a:lnTo>
                  <a:lnTo>
                    <a:pt x="560" y="649"/>
                  </a:lnTo>
                  <a:lnTo>
                    <a:pt x="563" y="649"/>
                  </a:lnTo>
                  <a:lnTo>
                    <a:pt x="566" y="648"/>
                  </a:lnTo>
                  <a:lnTo>
                    <a:pt x="570" y="648"/>
                  </a:lnTo>
                  <a:lnTo>
                    <a:pt x="573" y="647"/>
                  </a:lnTo>
                  <a:lnTo>
                    <a:pt x="576" y="647"/>
                  </a:lnTo>
                  <a:lnTo>
                    <a:pt x="580" y="646"/>
                  </a:lnTo>
                  <a:lnTo>
                    <a:pt x="583" y="646"/>
                  </a:lnTo>
                  <a:lnTo>
                    <a:pt x="586" y="645"/>
                  </a:lnTo>
                  <a:lnTo>
                    <a:pt x="589" y="644"/>
                  </a:lnTo>
                  <a:lnTo>
                    <a:pt x="592" y="643"/>
                  </a:lnTo>
                  <a:lnTo>
                    <a:pt x="595" y="642"/>
                  </a:lnTo>
                  <a:lnTo>
                    <a:pt x="598" y="641"/>
                  </a:lnTo>
                  <a:lnTo>
                    <a:pt x="600" y="640"/>
                  </a:lnTo>
                  <a:lnTo>
                    <a:pt x="603" y="638"/>
                  </a:lnTo>
                  <a:lnTo>
                    <a:pt x="605" y="637"/>
                  </a:lnTo>
                  <a:lnTo>
                    <a:pt x="608" y="636"/>
                  </a:lnTo>
                  <a:lnTo>
                    <a:pt x="610" y="634"/>
                  </a:lnTo>
                  <a:lnTo>
                    <a:pt x="613" y="632"/>
                  </a:lnTo>
                  <a:lnTo>
                    <a:pt x="615" y="631"/>
                  </a:lnTo>
                  <a:lnTo>
                    <a:pt x="617" y="629"/>
                  </a:lnTo>
                  <a:lnTo>
                    <a:pt x="619" y="627"/>
                  </a:lnTo>
                  <a:lnTo>
                    <a:pt x="621" y="625"/>
                  </a:lnTo>
                  <a:lnTo>
                    <a:pt x="623" y="624"/>
                  </a:lnTo>
                  <a:lnTo>
                    <a:pt x="624" y="622"/>
                  </a:lnTo>
                  <a:lnTo>
                    <a:pt x="626" y="620"/>
                  </a:lnTo>
                  <a:lnTo>
                    <a:pt x="628" y="618"/>
                  </a:lnTo>
                  <a:lnTo>
                    <a:pt x="629" y="617"/>
                  </a:lnTo>
                  <a:lnTo>
                    <a:pt x="631" y="615"/>
                  </a:lnTo>
                  <a:lnTo>
                    <a:pt x="632" y="613"/>
                  </a:lnTo>
                  <a:lnTo>
                    <a:pt x="634" y="611"/>
                  </a:lnTo>
                  <a:lnTo>
                    <a:pt x="635" y="610"/>
                  </a:lnTo>
                  <a:lnTo>
                    <a:pt x="636" y="608"/>
                  </a:lnTo>
                  <a:lnTo>
                    <a:pt x="637" y="606"/>
                  </a:lnTo>
                  <a:lnTo>
                    <a:pt x="638" y="605"/>
                  </a:lnTo>
                  <a:lnTo>
                    <a:pt x="639" y="603"/>
                  </a:lnTo>
                  <a:lnTo>
                    <a:pt x="640" y="601"/>
                  </a:lnTo>
                  <a:lnTo>
                    <a:pt x="640" y="600"/>
                  </a:lnTo>
                  <a:lnTo>
                    <a:pt x="641" y="599"/>
                  </a:lnTo>
                  <a:lnTo>
                    <a:pt x="642" y="598"/>
                  </a:lnTo>
                  <a:lnTo>
                    <a:pt x="642" y="597"/>
                  </a:lnTo>
                  <a:lnTo>
                    <a:pt x="642" y="596"/>
                  </a:lnTo>
                  <a:lnTo>
                    <a:pt x="642" y="597"/>
                  </a:lnTo>
                  <a:lnTo>
                    <a:pt x="642" y="598"/>
                  </a:lnTo>
                  <a:lnTo>
                    <a:pt x="641" y="599"/>
                  </a:lnTo>
                  <a:lnTo>
                    <a:pt x="640" y="600"/>
                  </a:lnTo>
                  <a:lnTo>
                    <a:pt x="640" y="601"/>
                  </a:lnTo>
                  <a:lnTo>
                    <a:pt x="639" y="603"/>
                  </a:lnTo>
                  <a:lnTo>
                    <a:pt x="638" y="605"/>
                  </a:lnTo>
                  <a:lnTo>
                    <a:pt x="637" y="606"/>
                  </a:lnTo>
                  <a:lnTo>
                    <a:pt x="636" y="608"/>
                  </a:lnTo>
                  <a:lnTo>
                    <a:pt x="635" y="610"/>
                  </a:lnTo>
                  <a:lnTo>
                    <a:pt x="634" y="611"/>
                  </a:lnTo>
                  <a:lnTo>
                    <a:pt x="632" y="613"/>
                  </a:lnTo>
                  <a:lnTo>
                    <a:pt x="631" y="615"/>
                  </a:lnTo>
                  <a:lnTo>
                    <a:pt x="629" y="617"/>
                  </a:lnTo>
                  <a:lnTo>
                    <a:pt x="628" y="618"/>
                  </a:lnTo>
                  <a:lnTo>
                    <a:pt x="626" y="620"/>
                  </a:lnTo>
                  <a:lnTo>
                    <a:pt x="624" y="622"/>
                  </a:lnTo>
                  <a:lnTo>
                    <a:pt x="623" y="624"/>
                  </a:lnTo>
                  <a:lnTo>
                    <a:pt x="621" y="625"/>
                  </a:lnTo>
                  <a:lnTo>
                    <a:pt x="619" y="627"/>
                  </a:lnTo>
                  <a:lnTo>
                    <a:pt x="617" y="629"/>
                  </a:lnTo>
                  <a:lnTo>
                    <a:pt x="615" y="631"/>
                  </a:lnTo>
                  <a:lnTo>
                    <a:pt x="613" y="632"/>
                  </a:lnTo>
                  <a:lnTo>
                    <a:pt x="610" y="634"/>
                  </a:lnTo>
                  <a:lnTo>
                    <a:pt x="608" y="636"/>
                  </a:lnTo>
                  <a:lnTo>
                    <a:pt x="605" y="637"/>
                  </a:lnTo>
                  <a:lnTo>
                    <a:pt x="603" y="638"/>
                  </a:lnTo>
                  <a:lnTo>
                    <a:pt x="600" y="640"/>
                  </a:lnTo>
                  <a:lnTo>
                    <a:pt x="598" y="641"/>
                  </a:lnTo>
                  <a:lnTo>
                    <a:pt x="595" y="642"/>
                  </a:lnTo>
                  <a:lnTo>
                    <a:pt x="592" y="643"/>
                  </a:lnTo>
                  <a:lnTo>
                    <a:pt x="589" y="644"/>
                  </a:lnTo>
                  <a:lnTo>
                    <a:pt x="586" y="645"/>
                  </a:lnTo>
                  <a:lnTo>
                    <a:pt x="583" y="646"/>
                  </a:lnTo>
                  <a:lnTo>
                    <a:pt x="580" y="646"/>
                  </a:lnTo>
                  <a:lnTo>
                    <a:pt x="576" y="647"/>
                  </a:lnTo>
                  <a:lnTo>
                    <a:pt x="573" y="647"/>
                  </a:lnTo>
                  <a:lnTo>
                    <a:pt x="570" y="648"/>
                  </a:lnTo>
                  <a:lnTo>
                    <a:pt x="566" y="648"/>
                  </a:lnTo>
                  <a:lnTo>
                    <a:pt x="563" y="648"/>
                  </a:lnTo>
                  <a:lnTo>
                    <a:pt x="559" y="649"/>
                  </a:lnTo>
                  <a:lnTo>
                    <a:pt x="556" y="649"/>
                  </a:lnTo>
                  <a:lnTo>
                    <a:pt x="552" y="649"/>
                  </a:lnTo>
                  <a:lnTo>
                    <a:pt x="549" y="649"/>
                  </a:lnTo>
                  <a:lnTo>
                    <a:pt x="545" y="649"/>
                  </a:lnTo>
                  <a:lnTo>
                    <a:pt x="542" y="649"/>
                  </a:lnTo>
                  <a:lnTo>
                    <a:pt x="538" y="650"/>
                  </a:lnTo>
                  <a:lnTo>
                    <a:pt x="535" y="650"/>
                  </a:lnTo>
                  <a:lnTo>
                    <a:pt x="531" y="650"/>
                  </a:lnTo>
                  <a:lnTo>
                    <a:pt x="528" y="650"/>
                  </a:lnTo>
                  <a:lnTo>
                    <a:pt x="524" y="650"/>
                  </a:lnTo>
                  <a:lnTo>
                    <a:pt x="521" y="650"/>
                  </a:lnTo>
                  <a:lnTo>
                    <a:pt x="518" y="650"/>
                  </a:lnTo>
                  <a:lnTo>
                    <a:pt x="514" y="649"/>
                  </a:lnTo>
                  <a:lnTo>
                    <a:pt x="511" y="649"/>
                  </a:lnTo>
                  <a:lnTo>
                    <a:pt x="507" y="649"/>
                  </a:lnTo>
                  <a:lnTo>
                    <a:pt x="504" y="649"/>
                  </a:lnTo>
                  <a:lnTo>
                    <a:pt x="501" y="648"/>
                  </a:lnTo>
                  <a:lnTo>
                    <a:pt x="498" y="648"/>
                  </a:lnTo>
                  <a:lnTo>
                    <a:pt x="495" y="648"/>
                  </a:lnTo>
                  <a:lnTo>
                    <a:pt x="492" y="647"/>
                  </a:lnTo>
                  <a:lnTo>
                    <a:pt x="488" y="647"/>
                  </a:lnTo>
                  <a:lnTo>
                    <a:pt x="485" y="646"/>
                  </a:lnTo>
                  <a:lnTo>
                    <a:pt x="483" y="645"/>
                  </a:lnTo>
                  <a:lnTo>
                    <a:pt x="480" y="644"/>
                  </a:lnTo>
                  <a:lnTo>
                    <a:pt x="477" y="644"/>
                  </a:lnTo>
                  <a:lnTo>
                    <a:pt x="474" y="643"/>
                  </a:lnTo>
                  <a:lnTo>
                    <a:pt x="471" y="642"/>
                  </a:lnTo>
                  <a:lnTo>
                    <a:pt x="469" y="641"/>
                  </a:lnTo>
                  <a:lnTo>
                    <a:pt x="466" y="640"/>
                  </a:lnTo>
                  <a:lnTo>
                    <a:pt x="463" y="638"/>
                  </a:lnTo>
                  <a:lnTo>
                    <a:pt x="461" y="637"/>
                  </a:lnTo>
                  <a:lnTo>
                    <a:pt x="459" y="636"/>
                  </a:lnTo>
                  <a:lnTo>
                    <a:pt x="458" y="635"/>
                  </a:lnTo>
                  <a:lnTo>
                    <a:pt x="456" y="633"/>
                  </a:lnTo>
                  <a:lnTo>
                    <a:pt x="455" y="632"/>
                  </a:lnTo>
                  <a:lnTo>
                    <a:pt x="455" y="630"/>
                  </a:lnTo>
                  <a:lnTo>
                    <a:pt x="454" y="628"/>
                  </a:lnTo>
                  <a:lnTo>
                    <a:pt x="454" y="626"/>
                  </a:lnTo>
                  <a:lnTo>
                    <a:pt x="454" y="625"/>
                  </a:lnTo>
                  <a:lnTo>
                    <a:pt x="455" y="623"/>
                  </a:lnTo>
                  <a:lnTo>
                    <a:pt x="455" y="621"/>
                  </a:lnTo>
                  <a:lnTo>
                    <a:pt x="456" y="619"/>
                  </a:lnTo>
                  <a:lnTo>
                    <a:pt x="458" y="616"/>
                  </a:lnTo>
                  <a:lnTo>
                    <a:pt x="459" y="614"/>
                  </a:lnTo>
                  <a:lnTo>
                    <a:pt x="461" y="612"/>
                  </a:lnTo>
                  <a:lnTo>
                    <a:pt x="463" y="610"/>
                  </a:lnTo>
                  <a:lnTo>
                    <a:pt x="465" y="608"/>
                  </a:lnTo>
                  <a:lnTo>
                    <a:pt x="466" y="606"/>
                  </a:lnTo>
                  <a:lnTo>
                    <a:pt x="467" y="605"/>
                  </a:lnTo>
                  <a:lnTo>
                    <a:pt x="468" y="604"/>
                  </a:lnTo>
                  <a:lnTo>
                    <a:pt x="469" y="603"/>
                  </a:lnTo>
                  <a:lnTo>
                    <a:pt x="468" y="604"/>
                  </a:lnTo>
                  <a:lnTo>
                    <a:pt x="468" y="605"/>
                  </a:lnTo>
                  <a:lnTo>
                    <a:pt x="466" y="606"/>
                  </a:lnTo>
                  <a:lnTo>
                    <a:pt x="465" y="607"/>
                  </a:lnTo>
                  <a:lnTo>
                    <a:pt x="464" y="609"/>
                  </a:lnTo>
                  <a:lnTo>
                    <a:pt x="462" y="611"/>
                  </a:lnTo>
                  <a:lnTo>
                    <a:pt x="460" y="614"/>
                  </a:lnTo>
                  <a:lnTo>
                    <a:pt x="457" y="616"/>
                  </a:lnTo>
                  <a:lnTo>
                    <a:pt x="455" y="619"/>
                  </a:lnTo>
                  <a:lnTo>
                    <a:pt x="452" y="621"/>
                  </a:lnTo>
                  <a:lnTo>
                    <a:pt x="450" y="623"/>
                  </a:lnTo>
                  <a:lnTo>
                    <a:pt x="447" y="626"/>
                  </a:lnTo>
                  <a:lnTo>
                    <a:pt x="444" y="628"/>
                  </a:lnTo>
                  <a:lnTo>
                    <a:pt x="442" y="630"/>
                  </a:lnTo>
                  <a:lnTo>
                    <a:pt x="439" y="632"/>
                  </a:lnTo>
                  <a:lnTo>
                    <a:pt x="436" y="634"/>
                  </a:lnTo>
                  <a:lnTo>
                    <a:pt x="432" y="636"/>
                  </a:lnTo>
                  <a:lnTo>
                    <a:pt x="429" y="637"/>
                  </a:lnTo>
                  <a:lnTo>
                    <a:pt x="426" y="639"/>
                  </a:lnTo>
                  <a:lnTo>
                    <a:pt x="422" y="641"/>
                  </a:lnTo>
                  <a:lnTo>
                    <a:pt x="419" y="642"/>
                  </a:lnTo>
                  <a:lnTo>
                    <a:pt x="415" y="644"/>
                  </a:lnTo>
                  <a:lnTo>
                    <a:pt x="411" y="645"/>
                  </a:lnTo>
                  <a:lnTo>
                    <a:pt x="408" y="646"/>
                  </a:lnTo>
                  <a:lnTo>
                    <a:pt x="404" y="647"/>
                  </a:lnTo>
                  <a:lnTo>
                    <a:pt x="400" y="648"/>
                  </a:lnTo>
                  <a:lnTo>
                    <a:pt x="396" y="649"/>
                  </a:lnTo>
                  <a:lnTo>
                    <a:pt x="392" y="650"/>
                  </a:lnTo>
                  <a:lnTo>
                    <a:pt x="388" y="650"/>
                  </a:lnTo>
                  <a:lnTo>
                    <a:pt x="385" y="651"/>
                  </a:lnTo>
                  <a:lnTo>
                    <a:pt x="381" y="651"/>
                  </a:lnTo>
                  <a:lnTo>
                    <a:pt x="377" y="651"/>
                  </a:lnTo>
                  <a:lnTo>
                    <a:pt x="373" y="651"/>
                  </a:lnTo>
                  <a:lnTo>
                    <a:pt x="369" y="651"/>
                  </a:lnTo>
                  <a:lnTo>
                    <a:pt x="365" y="650"/>
                  </a:lnTo>
                  <a:lnTo>
                    <a:pt x="361" y="650"/>
                  </a:lnTo>
                  <a:lnTo>
                    <a:pt x="358" y="649"/>
                  </a:lnTo>
                  <a:lnTo>
                    <a:pt x="354" y="649"/>
                  </a:lnTo>
                  <a:lnTo>
                    <a:pt x="350" y="648"/>
                  </a:lnTo>
                  <a:lnTo>
                    <a:pt x="346" y="647"/>
                  </a:lnTo>
                  <a:lnTo>
                    <a:pt x="342" y="645"/>
                  </a:lnTo>
                  <a:lnTo>
                    <a:pt x="339" y="644"/>
                  </a:lnTo>
                  <a:lnTo>
                    <a:pt x="335" y="643"/>
                  </a:lnTo>
                  <a:lnTo>
                    <a:pt x="332" y="642"/>
                  </a:lnTo>
                  <a:lnTo>
                    <a:pt x="329" y="640"/>
                  </a:lnTo>
                  <a:lnTo>
                    <a:pt x="326" y="639"/>
                  </a:lnTo>
                  <a:lnTo>
                    <a:pt x="323" y="637"/>
                  </a:lnTo>
                  <a:lnTo>
                    <a:pt x="320" y="635"/>
                  </a:lnTo>
                  <a:lnTo>
                    <a:pt x="317" y="634"/>
                  </a:lnTo>
                  <a:lnTo>
                    <a:pt x="315" y="632"/>
                  </a:lnTo>
                  <a:lnTo>
                    <a:pt x="312" y="630"/>
                  </a:lnTo>
                  <a:lnTo>
                    <a:pt x="310" y="628"/>
                  </a:lnTo>
                  <a:lnTo>
                    <a:pt x="308" y="626"/>
                  </a:lnTo>
                  <a:lnTo>
                    <a:pt x="306" y="624"/>
                  </a:lnTo>
                  <a:lnTo>
                    <a:pt x="304" y="622"/>
                  </a:lnTo>
                  <a:lnTo>
                    <a:pt x="302" y="620"/>
                  </a:lnTo>
                  <a:lnTo>
                    <a:pt x="300" y="617"/>
                  </a:lnTo>
                  <a:lnTo>
                    <a:pt x="298" y="615"/>
                  </a:lnTo>
                  <a:lnTo>
                    <a:pt x="297" y="613"/>
                  </a:lnTo>
                  <a:lnTo>
                    <a:pt x="295" y="611"/>
                  </a:lnTo>
                  <a:lnTo>
                    <a:pt x="293" y="609"/>
                  </a:lnTo>
                  <a:lnTo>
                    <a:pt x="292" y="606"/>
                  </a:lnTo>
                  <a:lnTo>
                    <a:pt x="290" y="604"/>
                  </a:lnTo>
                  <a:lnTo>
                    <a:pt x="289" y="602"/>
                  </a:lnTo>
                  <a:lnTo>
                    <a:pt x="287" y="600"/>
                  </a:lnTo>
                  <a:lnTo>
                    <a:pt x="286" y="598"/>
                  </a:lnTo>
                  <a:lnTo>
                    <a:pt x="284" y="596"/>
                  </a:lnTo>
                  <a:lnTo>
                    <a:pt x="283" y="594"/>
                  </a:lnTo>
                  <a:lnTo>
                    <a:pt x="281" y="592"/>
                  </a:lnTo>
                  <a:lnTo>
                    <a:pt x="280" y="590"/>
                  </a:lnTo>
                  <a:lnTo>
                    <a:pt x="279" y="588"/>
                  </a:lnTo>
                  <a:lnTo>
                    <a:pt x="278" y="586"/>
                  </a:lnTo>
                  <a:lnTo>
                    <a:pt x="276" y="584"/>
                  </a:lnTo>
                  <a:lnTo>
                    <a:pt x="275" y="582"/>
                  </a:lnTo>
                  <a:lnTo>
                    <a:pt x="274" y="579"/>
                  </a:lnTo>
                  <a:lnTo>
                    <a:pt x="272" y="577"/>
                  </a:lnTo>
                  <a:lnTo>
                    <a:pt x="271" y="575"/>
                  </a:lnTo>
                  <a:lnTo>
                    <a:pt x="270" y="573"/>
                  </a:lnTo>
                  <a:lnTo>
                    <a:pt x="269" y="571"/>
                  </a:lnTo>
                  <a:lnTo>
                    <a:pt x="267" y="568"/>
                  </a:lnTo>
                  <a:lnTo>
                    <a:pt x="266" y="566"/>
                  </a:lnTo>
                  <a:lnTo>
                    <a:pt x="265" y="564"/>
                  </a:lnTo>
                  <a:lnTo>
                    <a:pt x="264" y="561"/>
                  </a:lnTo>
                  <a:lnTo>
                    <a:pt x="262" y="559"/>
                  </a:lnTo>
                  <a:lnTo>
                    <a:pt x="261" y="556"/>
                  </a:lnTo>
                  <a:lnTo>
                    <a:pt x="260" y="554"/>
                  </a:lnTo>
                  <a:lnTo>
                    <a:pt x="259" y="551"/>
                  </a:lnTo>
                  <a:lnTo>
                    <a:pt x="257" y="549"/>
                  </a:lnTo>
                  <a:lnTo>
                    <a:pt x="256" y="547"/>
                  </a:lnTo>
                  <a:lnTo>
                    <a:pt x="255" y="545"/>
                  </a:lnTo>
                  <a:lnTo>
                    <a:pt x="255" y="543"/>
                  </a:lnTo>
                  <a:lnTo>
                    <a:pt x="254" y="542"/>
                  </a:lnTo>
                  <a:lnTo>
                    <a:pt x="254" y="541"/>
                  </a:lnTo>
                  <a:lnTo>
                    <a:pt x="253" y="541"/>
                  </a:lnTo>
                  <a:lnTo>
                    <a:pt x="254" y="541"/>
                  </a:lnTo>
                  <a:lnTo>
                    <a:pt x="254" y="542"/>
                  </a:lnTo>
                  <a:lnTo>
                    <a:pt x="255" y="543"/>
                  </a:lnTo>
                  <a:lnTo>
                    <a:pt x="255" y="545"/>
                  </a:lnTo>
                  <a:lnTo>
                    <a:pt x="256" y="547"/>
                  </a:lnTo>
                  <a:lnTo>
                    <a:pt x="257" y="549"/>
                  </a:lnTo>
                  <a:lnTo>
                    <a:pt x="259" y="551"/>
                  </a:lnTo>
                  <a:lnTo>
                    <a:pt x="260" y="554"/>
                  </a:lnTo>
                  <a:lnTo>
                    <a:pt x="261" y="556"/>
                  </a:lnTo>
                  <a:lnTo>
                    <a:pt x="261" y="559"/>
                  </a:lnTo>
                  <a:lnTo>
                    <a:pt x="262" y="561"/>
                  </a:lnTo>
                  <a:lnTo>
                    <a:pt x="262" y="564"/>
                  </a:lnTo>
                  <a:lnTo>
                    <a:pt x="262" y="566"/>
                  </a:lnTo>
                  <a:lnTo>
                    <a:pt x="262" y="569"/>
                  </a:lnTo>
                  <a:lnTo>
                    <a:pt x="262" y="571"/>
                  </a:lnTo>
                  <a:lnTo>
                    <a:pt x="262" y="574"/>
                  </a:lnTo>
                  <a:lnTo>
                    <a:pt x="261" y="576"/>
                  </a:lnTo>
                  <a:lnTo>
                    <a:pt x="260" y="579"/>
                  </a:lnTo>
                  <a:lnTo>
                    <a:pt x="259" y="581"/>
                  </a:lnTo>
                  <a:lnTo>
                    <a:pt x="258" y="583"/>
                  </a:lnTo>
                  <a:lnTo>
                    <a:pt x="256" y="586"/>
                  </a:lnTo>
                  <a:lnTo>
                    <a:pt x="254" y="588"/>
                  </a:lnTo>
                  <a:lnTo>
                    <a:pt x="252" y="590"/>
                  </a:lnTo>
                  <a:lnTo>
                    <a:pt x="250" y="593"/>
                  </a:lnTo>
                  <a:lnTo>
                    <a:pt x="248" y="595"/>
                  </a:lnTo>
                  <a:lnTo>
                    <a:pt x="246" y="597"/>
                  </a:lnTo>
                  <a:lnTo>
                    <a:pt x="243" y="599"/>
                  </a:lnTo>
                  <a:lnTo>
                    <a:pt x="241" y="601"/>
                  </a:lnTo>
                  <a:lnTo>
                    <a:pt x="238" y="603"/>
                  </a:lnTo>
                  <a:lnTo>
                    <a:pt x="236" y="605"/>
                  </a:lnTo>
                  <a:lnTo>
                    <a:pt x="233" y="606"/>
                  </a:lnTo>
                  <a:lnTo>
                    <a:pt x="230" y="608"/>
                  </a:lnTo>
                  <a:lnTo>
                    <a:pt x="227" y="609"/>
                  </a:lnTo>
                  <a:lnTo>
                    <a:pt x="224" y="611"/>
                  </a:lnTo>
                  <a:lnTo>
                    <a:pt x="221" y="612"/>
                  </a:lnTo>
                  <a:lnTo>
                    <a:pt x="217" y="613"/>
                  </a:lnTo>
                  <a:lnTo>
                    <a:pt x="214" y="614"/>
                  </a:lnTo>
                  <a:lnTo>
                    <a:pt x="211" y="615"/>
                  </a:lnTo>
                  <a:lnTo>
                    <a:pt x="207" y="616"/>
                  </a:lnTo>
                  <a:lnTo>
                    <a:pt x="203" y="617"/>
                  </a:lnTo>
                  <a:lnTo>
                    <a:pt x="200" y="618"/>
                  </a:lnTo>
                  <a:lnTo>
                    <a:pt x="196" y="619"/>
                  </a:lnTo>
                  <a:lnTo>
                    <a:pt x="193" y="619"/>
                  </a:lnTo>
                  <a:lnTo>
                    <a:pt x="189" y="619"/>
                  </a:lnTo>
                  <a:lnTo>
                    <a:pt x="185" y="620"/>
                  </a:lnTo>
                  <a:lnTo>
                    <a:pt x="181" y="620"/>
                  </a:lnTo>
                  <a:lnTo>
                    <a:pt x="178" y="620"/>
                  </a:lnTo>
                  <a:lnTo>
                    <a:pt x="174" y="620"/>
                  </a:lnTo>
                  <a:lnTo>
                    <a:pt x="170" y="620"/>
                  </a:lnTo>
                  <a:lnTo>
                    <a:pt x="166" y="619"/>
                  </a:lnTo>
                  <a:lnTo>
                    <a:pt x="163" y="619"/>
                  </a:lnTo>
                  <a:lnTo>
                    <a:pt x="159" y="619"/>
                  </a:lnTo>
                  <a:lnTo>
                    <a:pt x="155" y="618"/>
                  </a:lnTo>
                  <a:lnTo>
                    <a:pt x="151" y="617"/>
                  </a:lnTo>
                  <a:lnTo>
                    <a:pt x="147" y="616"/>
                  </a:lnTo>
                  <a:lnTo>
                    <a:pt x="143" y="615"/>
                  </a:lnTo>
                  <a:lnTo>
                    <a:pt x="139" y="615"/>
                  </a:lnTo>
                  <a:lnTo>
                    <a:pt x="136" y="614"/>
                  </a:lnTo>
                  <a:lnTo>
                    <a:pt x="132" y="613"/>
                  </a:lnTo>
                  <a:lnTo>
                    <a:pt x="128" y="611"/>
                  </a:lnTo>
                  <a:lnTo>
                    <a:pt x="125" y="610"/>
                  </a:lnTo>
                  <a:lnTo>
                    <a:pt x="121" y="609"/>
                  </a:lnTo>
                  <a:lnTo>
                    <a:pt x="118" y="608"/>
                  </a:lnTo>
                  <a:lnTo>
                    <a:pt x="114" y="607"/>
                  </a:lnTo>
                  <a:lnTo>
                    <a:pt x="111" y="606"/>
                  </a:lnTo>
                  <a:lnTo>
                    <a:pt x="108" y="604"/>
                  </a:lnTo>
                  <a:lnTo>
                    <a:pt x="104" y="603"/>
                  </a:lnTo>
                  <a:lnTo>
                    <a:pt x="101" y="602"/>
                  </a:lnTo>
                  <a:lnTo>
                    <a:pt x="98" y="600"/>
                  </a:lnTo>
                  <a:lnTo>
                    <a:pt x="95" y="599"/>
                  </a:lnTo>
                  <a:lnTo>
                    <a:pt x="92" y="598"/>
                  </a:lnTo>
                  <a:lnTo>
                    <a:pt x="89" y="596"/>
                  </a:lnTo>
                  <a:lnTo>
                    <a:pt x="86" y="595"/>
                  </a:lnTo>
                  <a:lnTo>
                    <a:pt x="83" y="593"/>
                  </a:lnTo>
                  <a:lnTo>
                    <a:pt x="80" y="591"/>
                  </a:lnTo>
                  <a:lnTo>
                    <a:pt x="78" y="590"/>
                  </a:lnTo>
                  <a:lnTo>
                    <a:pt x="75" y="588"/>
                  </a:lnTo>
                  <a:lnTo>
                    <a:pt x="73" y="586"/>
                  </a:lnTo>
                  <a:lnTo>
                    <a:pt x="70" y="585"/>
                  </a:lnTo>
                  <a:lnTo>
                    <a:pt x="68" y="583"/>
                  </a:lnTo>
                  <a:lnTo>
                    <a:pt x="66" y="581"/>
                  </a:lnTo>
                  <a:lnTo>
                    <a:pt x="64" y="579"/>
                  </a:lnTo>
                  <a:lnTo>
                    <a:pt x="62" y="577"/>
                  </a:lnTo>
                  <a:lnTo>
                    <a:pt x="60" y="575"/>
                  </a:lnTo>
                  <a:lnTo>
                    <a:pt x="58" y="573"/>
                  </a:lnTo>
                  <a:lnTo>
                    <a:pt x="56" y="571"/>
                  </a:lnTo>
                  <a:lnTo>
                    <a:pt x="54" y="569"/>
                  </a:lnTo>
                  <a:lnTo>
                    <a:pt x="53" y="567"/>
                  </a:lnTo>
                  <a:lnTo>
                    <a:pt x="51" y="565"/>
                  </a:lnTo>
                  <a:lnTo>
                    <a:pt x="49" y="562"/>
                  </a:lnTo>
                  <a:lnTo>
                    <a:pt x="47" y="560"/>
                  </a:lnTo>
                  <a:lnTo>
                    <a:pt x="45" y="557"/>
                  </a:lnTo>
                  <a:lnTo>
                    <a:pt x="43" y="554"/>
                  </a:lnTo>
                  <a:lnTo>
                    <a:pt x="41" y="551"/>
                  </a:lnTo>
                  <a:lnTo>
                    <a:pt x="39" y="548"/>
                  </a:lnTo>
                  <a:lnTo>
                    <a:pt x="37" y="545"/>
                  </a:lnTo>
                  <a:lnTo>
                    <a:pt x="35" y="542"/>
                  </a:lnTo>
                  <a:lnTo>
                    <a:pt x="33" y="539"/>
                  </a:lnTo>
                  <a:lnTo>
                    <a:pt x="31" y="536"/>
                  </a:lnTo>
                  <a:lnTo>
                    <a:pt x="28" y="532"/>
                  </a:lnTo>
                  <a:lnTo>
                    <a:pt x="26" y="528"/>
                  </a:lnTo>
                  <a:lnTo>
                    <a:pt x="23" y="525"/>
                  </a:lnTo>
                  <a:lnTo>
                    <a:pt x="21" y="521"/>
                  </a:lnTo>
                  <a:lnTo>
                    <a:pt x="18" y="517"/>
                  </a:lnTo>
                  <a:lnTo>
                    <a:pt x="16" y="513"/>
                  </a:lnTo>
                  <a:lnTo>
                    <a:pt x="14" y="509"/>
                  </a:lnTo>
                  <a:lnTo>
                    <a:pt x="12" y="505"/>
                  </a:lnTo>
                  <a:lnTo>
                    <a:pt x="10" y="501"/>
                  </a:lnTo>
                  <a:lnTo>
                    <a:pt x="8" y="497"/>
                  </a:lnTo>
                  <a:lnTo>
                    <a:pt x="7" y="493"/>
                  </a:lnTo>
                  <a:lnTo>
                    <a:pt x="5" y="489"/>
                  </a:lnTo>
                  <a:lnTo>
                    <a:pt x="4" y="484"/>
                  </a:lnTo>
                  <a:lnTo>
                    <a:pt x="3" y="480"/>
                  </a:lnTo>
                  <a:lnTo>
                    <a:pt x="2" y="476"/>
                  </a:lnTo>
                  <a:lnTo>
                    <a:pt x="1" y="472"/>
                  </a:lnTo>
                  <a:lnTo>
                    <a:pt x="1" y="468"/>
                  </a:lnTo>
                  <a:lnTo>
                    <a:pt x="0" y="463"/>
                  </a:lnTo>
                  <a:lnTo>
                    <a:pt x="0" y="459"/>
                  </a:lnTo>
                  <a:lnTo>
                    <a:pt x="0" y="455"/>
                  </a:lnTo>
                  <a:lnTo>
                    <a:pt x="0" y="450"/>
                  </a:lnTo>
                  <a:lnTo>
                    <a:pt x="0" y="446"/>
                  </a:lnTo>
                  <a:lnTo>
                    <a:pt x="0" y="442"/>
                  </a:lnTo>
                  <a:lnTo>
                    <a:pt x="0" y="438"/>
                  </a:lnTo>
                  <a:lnTo>
                    <a:pt x="0" y="434"/>
                  </a:lnTo>
                  <a:lnTo>
                    <a:pt x="1" y="431"/>
                  </a:lnTo>
                  <a:lnTo>
                    <a:pt x="1" y="427"/>
                  </a:lnTo>
                  <a:lnTo>
                    <a:pt x="1" y="424"/>
                  </a:lnTo>
                  <a:lnTo>
                    <a:pt x="2" y="421"/>
                  </a:lnTo>
                  <a:lnTo>
                    <a:pt x="2" y="417"/>
                  </a:lnTo>
                  <a:lnTo>
                    <a:pt x="3" y="414"/>
                  </a:lnTo>
                  <a:lnTo>
                    <a:pt x="4" y="411"/>
                  </a:lnTo>
                  <a:lnTo>
                    <a:pt x="5" y="409"/>
                  </a:lnTo>
                  <a:lnTo>
                    <a:pt x="6" y="406"/>
                  </a:lnTo>
                  <a:lnTo>
                    <a:pt x="7" y="403"/>
                  </a:lnTo>
                  <a:lnTo>
                    <a:pt x="8" y="401"/>
                  </a:lnTo>
                  <a:lnTo>
                    <a:pt x="9" y="399"/>
                  </a:lnTo>
                  <a:lnTo>
                    <a:pt x="10" y="397"/>
                  </a:lnTo>
                  <a:lnTo>
                    <a:pt x="11" y="394"/>
                  </a:lnTo>
                  <a:lnTo>
                    <a:pt x="12" y="392"/>
                  </a:lnTo>
                  <a:lnTo>
                    <a:pt x="13" y="390"/>
                  </a:lnTo>
                  <a:lnTo>
                    <a:pt x="14" y="388"/>
                  </a:lnTo>
                  <a:lnTo>
                    <a:pt x="16" y="386"/>
                  </a:lnTo>
                  <a:lnTo>
                    <a:pt x="17" y="384"/>
                  </a:lnTo>
                  <a:lnTo>
                    <a:pt x="18" y="383"/>
                  </a:lnTo>
                  <a:lnTo>
                    <a:pt x="20" y="381"/>
                  </a:lnTo>
                  <a:lnTo>
                    <a:pt x="21" y="379"/>
                  </a:lnTo>
                  <a:lnTo>
                    <a:pt x="22" y="377"/>
                  </a:lnTo>
                  <a:lnTo>
                    <a:pt x="24" y="376"/>
                  </a:lnTo>
                  <a:lnTo>
                    <a:pt x="25" y="374"/>
                  </a:lnTo>
                  <a:lnTo>
                    <a:pt x="26" y="373"/>
                  </a:lnTo>
                  <a:lnTo>
                    <a:pt x="28" y="372"/>
                  </a:lnTo>
                  <a:lnTo>
                    <a:pt x="29" y="370"/>
                  </a:lnTo>
                  <a:lnTo>
                    <a:pt x="31" y="369"/>
                  </a:lnTo>
                  <a:lnTo>
                    <a:pt x="32" y="369"/>
                  </a:lnTo>
                  <a:lnTo>
                    <a:pt x="34" y="368"/>
                  </a:lnTo>
                  <a:lnTo>
                    <a:pt x="36" y="368"/>
                  </a:lnTo>
                  <a:lnTo>
                    <a:pt x="38" y="368"/>
                  </a:lnTo>
                  <a:lnTo>
                    <a:pt x="39" y="369"/>
                  </a:lnTo>
                  <a:lnTo>
                    <a:pt x="41" y="369"/>
                  </a:lnTo>
                  <a:lnTo>
                    <a:pt x="43" y="370"/>
                  </a:lnTo>
                  <a:lnTo>
                    <a:pt x="45" y="371"/>
                  </a:lnTo>
                  <a:lnTo>
                    <a:pt x="47" y="372"/>
                  </a:lnTo>
                  <a:lnTo>
                    <a:pt x="49" y="374"/>
                  </a:lnTo>
                  <a:lnTo>
                    <a:pt x="51" y="376"/>
                  </a:lnTo>
                  <a:lnTo>
                    <a:pt x="54" y="378"/>
                  </a:lnTo>
                  <a:lnTo>
                    <a:pt x="56" y="381"/>
                  </a:lnTo>
                  <a:lnTo>
                    <a:pt x="58" y="383"/>
                  </a:lnTo>
                  <a:lnTo>
                    <a:pt x="60" y="386"/>
                  </a:lnTo>
                  <a:lnTo>
                    <a:pt x="62" y="388"/>
                  </a:lnTo>
                  <a:lnTo>
                    <a:pt x="64" y="390"/>
                  </a:lnTo>
                  <a:lnTo>
                    <a:pt x="65" y="392"/>
                  </a:lnTo>
                  <a:lnTo>
                    <a:pt x="66" y="393"/>
                  </a:lnTo>
                  <a:lnTo>
                    <a:pt x="67" y="394"/>
                  </a:lnTo>
                  <a:lnTo>
                    <a:pt x="67" y="395"/>
                  </a:lnTo>
                  <a:lnTo>
                    <a:pt x="67" y="394"/>
                  </a:lnTo>
                  <a:lnTo>
                    <a:pt x="66" y="393"/>
                  </a:lnTo>
                  <a:lnTo>
                    <a:pt x="65" y="392"/>
                  </a:lnTo>
                  <a:lnTo>
                    <a:pt x="63" y="391"/>
                  </a:lnTo>
                  <a:lnTo>
                    <a:pt x="62" y="389"/>
                  </a:lnTo>
                  <a:lnTo>
                    <a:pt x="60" y="387"/>
                  </a:lnTo>
                  <a:lnTo>
                    <a:pt x="57" y="384"/>
                  </a:lnTo>
                  <a:lnTo>
                    <a:pt x="55" y="381"/>
                  </a:lnTo>
                  <a:lnTo>
                    <a:pt x="53" y="378"/>
                  </a:lnTo>
                  <a:lnTo>
                    <a:pt x="50" y="375"/>
                  </a:lnTo>
                  <a:lnTo>
                    <a:pt x="48" y="372"/>
                  </a:lnTo>
                  <a:lnTo>
                    <a:pt x="46" y="368"/>
                  </a:lnTo>
                  <a:lnTo>
                    <a:pt x="44" y="364"/>
                  </a:lnTo>
                  <a:lnTo>
                    <a:pt x="42" y="360"/>
                  </a:lnTo>
                  <a:lnTo>
                    <a:pt x="40" y="356"/>
                  </a:lnTo>
                  <a:lnTo>
                    <a:pt x="38" y="351"/>
                  </a:lnTo>
                  <a:lnTo>
                    <a:pt x="36" y="346"/>
                  </a:lnTo>
                  <a:lnTo>
                    <a:pt x="34" y="341"/>
                  </a:lnTo>
                  <a:lnTo>
                    <a:pt x="32" y="336"/>
                  </a:lnTo>
                  <a:lnTo>
                    <a:pt x="30" y="330"/>
                  </a:lnTo>
                  <a:lnTo>
                    <a:pt x="28" y="325"/>
                  </a:lnTo>
                  <a:lnTo>
                    <a:pt x="26" y="319"/>
                  </a:lnTo>
                  <a:lnTo>
                    <a:pt x="25" y="313"/>
                  </a:lnTo>
                  <a:lnTo>
                    <a:pt x="23" y="306"/>
                  </a:lnTo>
                  <a:lnTo>
                    <a:pt x="22" y="300"/>
                  </a:lnTo>
                  <a:lnTo>
                    <a:pt x="21" y="294"/>
                  </a:lnTo>
                  <a:lnTo>
                    <a:pt x="20" y="289"/>
                  </a:lnTo>
                  <a:lnTo>
                    <a:pt x="19" y="283"/>
                  </a:lnTo>
                  <a:lnTo>
                    <a:pt x="18" y="277"/>
                  </a:lnTo>
                  <a:lnTo>
                    <a:pt x="18" y="272"/>
                  </a:lnTo>
                  <a:lnTo>
                    <a:pt x="17" y="266"/>
                  </a:lnTo>
                  <a:lnTo>
                    <a:pt x="17" y="261"/>
                  </a:lnTo>
                  <a:lnTo>
                    <a:pt x="17" y="256"/>
                  </a:lnTo>
                  <a:lnTo>
                    <a:pt x="18" y="251"/>
                  </a:lnTo>
                  <a:lnTo>
                    <a:pt x="18" y="246"/>
                  </a:lnTo>
                  <a:lnTo>
                    <a:pt x="19" y="241"/>
                  </a:lnTo>
                  <a:lnTo>
                    <a:pt x="19" y="237"/>
                  </a:lnTo>
                  <a:lnTo>
                    <a:pt x="20" y="232"/>
                  </a:lnTo>
                  <a:lnTo>
                    <a:pt x="22" y="228"/>
                  </a:lnTo>
                  <a:lnTo>
                    <a:pt x="23" y="223"/>
                  </a:lnTo>
                  <a:lnTo>
                    <a:pt x="24" y="219"/>
                  </a:lnTo>
                  <a:lnTo>
                    <a:pt x="26" y="215"/>
                  </a:lnTo>
                  <a:lnTo>
                    <a:pt x="27" y="211"/>
                  </a:lnTo>
                  <a:lnTo>
                    <a:pt x="29" y="207"/>
                  </a:lnTo>
                  <a:lnTo>
                    <a:pt x="30" y="203"/>
                  </a:lnTo>
                  <a:lnTo>
                    <a:pt x="32" y="199"/>
                  </a:lnTo>
                  <a:lnTo>
                    <a:pt x="34" y="195"/>
                  </a:lnTo>
                  <a:lnTo>
                    <a:pt x="35" y="191"/>
                  </a:lnTo>
                  <a:lnTo>
                    <a:pt x="37" y="187"/>
                  </a:lnTo>
                  <a:lnTo>
                    <a:pt x="39" y="184"/>
                  </a:lnTo>
                  <a:lnTo>
                    <a:pt x="41" y="180"/>
                  </a:lnTo>
                  <a:lnTo>
                    <a:pt x="43" y="176"/>
                  </a:lnTo>
                  <a:lnTo>
                    <a:pt x="45" y="173"/>
                  </a:lnTo>
                  <a:lnTo>
                    <a:pt x="47" y="170"/>
                  </a:lnTo>
                  <a:lnTo>
                    <a:pt x="50" y="166"/>
                  </a:lnTo>
                  <a:lnTo>
                    <a:pt x="52" y="163"/>
                  </a:lnTo>
                  <a:lnTo>
                    <a:pt x="54" y="160"/>
                  </a:lnTo>
                  <a:lnTo>
                    <a:pt x="57" y="156"/>
                  </a:lnTo>
                  <a:lnTo>
                    <a:pt x="59" y="153"/>
                  </a:lnTo>
                  <a:lnTo>
                    <a:pt x="62" y="150"/>
                  </a:lnTo>
                  <a:lnTo>
                    <a:pt x="65" y="147"/>
                  </a:lnTo>
                  <a:lnTo>
                    <a:pt x="67" y="144"/>
                  </a:lnTo>
                  <a:lnTo>
                    <a:pt x="70" y="141"/>
                  </a:lnTo>
                  <a:lnTo>
                    <a:pt x="73" y="139"/>
                  </a:lnTo>
                  <a:lnTo>
                    <a:pt x="76" y="136"/>
                  </a:lnTo>
                  <a:lnTo>
                    <a:pt x="79" y="133"/>
                  </a:lnTo>
                  <a:lnTo>
                    <a:pt x="82" y="130"/>
                  </a:lnTo>
                  <a:lnTo>
                    <a:pt x="85" y="128"/>
                  </a:lnTo>
                  <a:lnTo>
                    <a:pt x="89" y="125"/>
                  </a:lnTo>
                  <a:lnTo>
                    <a:pt x="92" y="123"/>
                  </a:lnTo>
                  <a:lnTo>
                    <a:pt x="96" y="121"/>
                  </a:lnTo>
                  <a:lnTo>
                    <a:pt x="99" y="118"/>
                  </a:lnTo>
                  <a:lnTo>
                    <a:pt x="103" y="116"/>
                  </a:lnTo>
                  <a:lnTo>
                    <a:pt x="106" y="114"/>
                  </a:lnTo>
                  <a:lnTo>
                    <a:pt x="110" y="112"/>
                  </a:lnTo>
                  <a:lnTo>
                    <a:pt x="114" y="110"/>
                  </a:lnTo>
                  <a:lnTo>
                    <a:pt x="117" y="108"/>
                  </a:lnTo>
                  <a:lnTo>
                    <a:pt x="121" y="106"/>
                  </a:lnTo>
                  <a:lnTo>
                    <a:pt x="125" y="104"/>
                  </a:lnTo>
                  <a:lnTo>
                    <a:pt x="128" y="102"/>
                  </a:lnTo>
                  <a:lnTo>
                    <a:pt x="132" y="100"/>
                  </a:lnTo>
                  <a:lnTo>
                    <a:pt x="136" y="99"/>
                  </a:lnTo>
                  <a:lnTo>
                    <a:pt x="140" y="97"/>
                  </a:lnTo>
                  <a:lnTo>
                    <a:pt x="144" y="95"/>
                  </a:lnTo>
                  <a:lnTo>
                    <a:pt x="148" y="94"/>
                  </a:lnTo>
                  <a:lnTo>
                    <a:pt x="152" y="92"/>
                  </a:lnTo>
                  <a:lnTo>
                    <a:pt x="156" y="91"/>
                  </a:lnTo>
                  <a:lnTo>
                    <a:pt x="160" y="90"/>
                  </a:lnTo>
                  <a:lnTo>
                    <a:pt x="164" y="89"/>
                  </a:lnTo>
                  <a:lnTo>
                    <a:pt x="167" y="88"/>
                  </a:lnTo>
                  <a:lnTo>
                    <a:pt x="171" y="86"/>
                  </a:lnTo>
                  <a:lnTo>
                    <a:pt x="175" y="86"/>
                  </a:lnTo>
                  <a:lnTo>
                    <a:pt x="178" y="85"/>
                  </a:lnTo>
                  <a:lnTo>
                    <a:pt x="182" y="84"/>
                  </a:lnTo>
                  <a:lnTo>
                    <a:pt x="185" y="83"/>
                  </a:lnTo>
                  <a:lnTo>
                    <a:pt x="189" y="83"/>
                  </a:lnTo>
                  <a:lnTo>
                    <a:pt x="192" y="82"/>
                  </a:lnTo>
                  <a:lnTo>
                    <a:pt x="196" y="82"/>
                  </a:lnTo>
                  <a:lnTo>
                    <a:pt x="199" y="82"/>
                  </a:lnTo>
                  <a:lnTo>
                    <a:pt x="202" y="81"/>
                  </a:lnTo>
                  <a:lnTo>
                    <a:pt x="205" y="81"/>
                  </a:lnTo>
                  <a:lnTo>
                    <a:pt x="208" y="81"/>
                  </a:lnTo>
                  <a:lnTo>
                    <a:pt x="211" y="81"/>
                  </a:lnTo>
                  <a:lnTo>
                    <a:pt x="214" y="81"/>
                  </a:lnTo>
                  <a:lnTo>
                    <a:pt x="216" y="81"/>
                  </a:lnTo>
                  <a:lnTo>
                    <a:pt x="218" y="82"/>
                  </a:lnTo>
                  <a:lnTo>
                    <a:pt x="220" y="82"/>
                  </a:lnTo>
                  <a:lnTo>
                    <a:pt x="221" y="82"/>
                  </a:lnTo>
                  <a:lnTo>
                    <a:pt x="222" y="82"/>
                  </a:lnTo>
                  <a:lnTo>
                    <a:pt x="223" y="82"/>
                  </a:lnTo>
                  <a:lnTo>
                    <a:pt x="222" y="82"/>
                  </a:lnTo>
                  <a:lnTo>
                    <a:pt x="221" y="82"/>
                  </a:lnTo>
                  <a:lnTo>
                    <a:pt x="220" y="82"/>
                  </a:lnTo>
                  <a:lnTo>
                    <a:pt x="218" y="82"/>
                  </a:lnTo>
                  <a:lnTo>
                    <a:pt x="216" y="81"/>
                  </a:lnTo>
                  <a:lnTo>
                    <a:pt x="214" y="81"/>
                  </a:lnTo>
                  <a:lnTo>
                    <a:pt x="211" y="81"/>
                  </a:lnTo>
                  <a:lnTo>
                    <a:pt x="208" y="81"/>
                  </a:lnTo>
                  <a:lnTo>
                    <a:pt x="206" y="81"/>
                  </a:lnTo>
                  <a:lnTo>
                    <a:pt x="204" y="80"/>
                  </a:lnTo>
                  <a:lnTo>
                    <a:pt x="202" y="80"/>
                  </a:lnTo>
                  <a:lnTo>
                    <a:pt x="200" y="79"/>
                  </a:lnTo>
                  <a:lnTo>
                    <a:pt x="199" y="78"/>
                  </a:lnTo>
                  <a:lnTo>
                    <a:pt x="198" y="77"/>
                  </a:lnTo>
                  <a:lnTo>
                    <a:pt x="197" y="76"/>
                  </a:lnTo>
                  <a:lnTo>
                    <a:pt x="197" y="75"/>
                  </a:lnTo>
                  <a:lnTo>
                    <a:pt x="197" y="73"/>
                  </a:lnTo>
                  <a:lnTo>
                    <a:pt x="197" y="72"/>
                  </a:lnTo>
                  <a:lnTo>
                    <a:pt x="197" y="70"/>
                  </a:lnTo>
                  <a:lnTo>
                    <a:pt x="198" y="68"/>
                  </a:lnTo>
                  <a:lnTo>
                    <a:pt x="199" y="66"/>
                  </a:lnTo>
                  <a:lnTo>
                    <a:pt x="201" y="64"/>
                  </a:lnTo>
                  <a:lnTo>
                    <a:pt x="202" y="62"/>
                  </a:lnTo>
                  <a:lnTo>
                    <a:pt x="204" y="59"/>
                  </a:lnTo>
                  <a:lnTo>
                    <a:pt x="206" y="57"/>
                  </a:lnTo>
                  <a:lnTo>
                    <a:pt x="209" y="55"/>
                  </a:lnTo>
                  <a:lnTo>
                    <a:pt x="211" y="52"/>
                  </a:lnTo>
                  <a:lnTo>
                    <a:pt x="213" y="50"/>
                  </a:lnTo>
                  <a:lnTo>
                    <a:pt x="216" y="47"/>
                  </a:lnTo>
                  <a:lnTo>
                    <a:pt x="218" y="45"/>
                  </a:lnTo>
                  <a:lnTo>
                    <a:pt x="221" y="42"/>
                  </a:lnTo>
                  <a:lnTo>
                    <a:pt x="224" y="40"/>
                  </a:lnTo>
                  <a:lnTo>
                    <a:pt x="227" y="37"/>
                  </a:lnTo>
                  <a:lnTo>
                    <a:pt x="230" y="35"/>
                  </a:lnTo>
                  <a:lnTo>
                    <a:pt x="233" y="32"/>
                  </a:lnTo>
                  <a:lnTo>
                    <a:pt x="236" y="29"/>
                  </a:lnTo>
                  <a:lnTo>
                    <a:pt x="240" y="27"/>
                  </a:lnTo>
                  <a:lnTo>
                    <a:pt x="243" y="24"/>
                  </a:lnTo>
                  <a:lnTo>
                    <a:pt x="247" y="21"/>
                  </a:lnTo>
                  <a:lnTo>
                    <a:pt x="251" y="19"/>
                  </a:lnTo>
                  <a:lnTo>
                    <a:pt x="254" y="16"/>
                  </a:lnTo>
                  <a:lnTo>
                    <a:pt x="258" y="14"/>
                  </a:lnTo>
                  <a:lnTo>
                    <a:pt x="261" y="12"/>
                  </a:lnTo>
                  <a:lnTo>
                    <a:pt x="265" y="10"/>
                  </a:lnTo>
                  <a:lnTo>
                    <a:pt x="268" y="8"/>
                  </a:lnTo>
                  <a:lnTo>
                    <a:pt x="272" y="7"/>
                  </a:lnTo>
                  <a:lnTo>
                    <a:pt x="275" y="5"/>
                  </a:lnTo>
                  <a:lnTo>
                    <a:pt x="278" y="4"/>
                  </a:lnTo>
                  <a:lnTo>
                    <a:pt x="282" y="3"/>
                  </a:lnTo>
                  <a:lnTo>
                    <a:pt x="285" y="2"/>
                  </a:lnTo>
                  <a:lnTo>
                    <a:pt x="288" y="1"/>
                  </a:lnTo>
                  <a:lnTo>
                    <a:pt x="291" y="1"/>
                  </a:lnTo>
                  <a:lnTo>
                    <a:pt x="295" y="0"/>
                  </a:lnTo>
                  <a:lnTo>
                    <a:pt x="298" y="0"/>
                  </a:lnTo>
                  <a:lnTo>
                    <a:pt x="301" y="0"/>
                  </a:lnTo>
                  <a:lnTo>
                    <a:pt x="304" y="0"/>
                  </a:lnTo>
                  <a:lnTo>
                    <a:pt x="307" y="0"/>
                  </a:lnTo>
                  <a:lnTo>
                    <a:pt x="310" y="0"/>
                  </a:lnTo>
                  <a:lnTo>
                    <a:pt x="313" y="1"/>
                  </a:lnTo>
                  <a:lnTo>
                    <a:pt x="316" y="1"/>
                  </a:lnTo>
                  <a:lnTo>
                    <a:pt x="319" y="2"/>
                  </a:lnTo>
                  <a:lnTo>
                    <a:pt x="322" y="2"/>
                  </a:lnTo>
                  <a:lnTo>
                    <a:pt x="325" y="3"/>
                  </a:lnTo>
                  <a:lnTo>
                    <a:pt x="328" y="3"/>
                  </a:lnTo>
                  <a:lnTo>
                    <a:pt x="331" y="4"/>
                  </a:lnTo>
                  <a:lnTo>
                    <a:pt x="333" y="5"/>
                  </a:lnTo>
                  <a:lnTo>
                    <a:pt x="336" y="6"/>
                  </a:lnTo>
                  <a:lnTo>
                    <a:pt x="339" y="7"/>
                  </a:lnTo>
                  <a:lnTo>
                    <a:pt x="342" y="8"/>
                  </a:lnTo>
                  <a:lnTo>
                    <a:pt x="345" y="9"/>
                  </a:lnTo>
                  <a:lnTo>
                    <a:pt x="348" y="11"/>
                  </a:lnTo>
                  <a:lnTo>
                    <a:pt x="351" y="12"/>
                  </a:lnTo>
                  <a:lnTo>
                    <a:pt x="354" y="14"/>
                  </a:lnTo>
                  <a:lnTo>
                    <a:pt x="357" y="15"/>
                  </a:lnTo>
                  <a:lnTo>
                    <a:pt x="359" y="17"/>
                  </a:lnTo>
                  <a:lnTo>
                    <a:pt x="362" y="19"/>
                  </a:lnTo>
                  <a:lnTo>
                    <a:pt x="365" y="21"/>
                  </a:lnTo>
                  <a:lnTo>
                    <a:pt x="367" y="22"/>
                  </a:lnTo>
                  <a:lnTo>
                    <a:pt x="370" y="25"/>
                  </a:lnTo>
                  <a:lnTo>
                    <a:pt x="372" y="27"/>
                  </a:lnTo>
                  <a:lnTo>
                    <a:pt x="375" y="29"/>
                  </a:lnTo>
                  <a:lnTo>
                    <a:pt x="377" y="31"/>
                  </a:lnTo>
                  <a:lnTo>
                    <a:pt x="379" y="34"/>
                  </a:lnTo>
                  <a:lnTo>
                    <a:pt x="382" y="36"/>
                  </a:lnTo>
                  <a:lnTo>
                    <a:pt x="384" y="39"/>
                  </a:lnTo>
                  <a:lnTo>
                    <a:pt x="386" y="42"/>
                  </a:lnTo>
                  <a:lnTo>
                    <a:pt x="388" y="45"/>
                  </a:lnTo>
                  <a:lnTo>
                    <a:pt x="390" y="48"/>
                  </a:lnTo>
                  <a:lnTo>
                    <a:pt x="392" y="50"/>
                  </a:lnTo>
                  <a:lnTo>
                    <a:pt x="393" y="53"/>
                  </a:lnTo>
                  <a:lnTo>
                    <a:pt x="394" y="56"/>
                  </a:lnTo>
                  <a:lnTo>
                    <a:pt x="395" y="58"/>
                  </a:lnTo>
                  <a:lnTo>
                    <a:pt x="396" y="61"/>
                  </a:lnTo>
                  <a:lnTo>
                    <a:pt x="396" y="63"/>
                  </a:lnTo>
                  <a:lnTo>
                    <a:pt x="396" y="66"/>
                  </a:lnTo>
                  <a:lnTo>
                    <a:pt x="396" y="68"/>
                  </a:lnTo>
                  <a:lnTo>
                    <a:pt x="396" y="71"/>
                  </a:lnTo>
                  <a:lnTo>
                    <a:pt x="395" y="73"/>
                  </a:lnTo>
                  <a:lnTo>
                    <a:pt x="394" y="75"/>
                  </a:lnTo>
                  <a:lnTo>
                    <a:pt x="393" y="77"/>
                  </a:lnTo>
                  <a:lnTo>
                    <a:pt x="392" y="79"/>
                  </a:lnTo>
                  <a:lnTo>
                    <a:pt x="390" y="81"/>
                  </a:lnTo>
                  <a:lnTo>
                    <a:pt x="388" y="83"/>
                  </a:lnTo>
                  <a:lnTo>
                    <a:pt x="386" y="85"/>
                  </a:lnTo>
                  <a:lnTo>
                    <a:pt x="384" y="86"/>
                  </a:lnTo>
                  <a:lnTo>
                    <a:pt x="383" y="88"/>
                  </a:lnTo>
                  <a:lnTo>
                    <a:pt x="382" y="89"/>
                  </a:lnTo>
                  <a:lnTo>
                    <a:pt x="381" y="90"/>
                  </a:lnTo>
                  <a:lnTo>
                    <a:pt x="380" y="90"/>
                  </a:lnTo>
                  <a:lnTo>
                    <a:pt x="380" y="91"/>
                  </a:lnTo>
                  <a:lnTo>
                    <a:pt x="380" y="90"/>
                  </a:lnTo>
                  <a:lnTo>
                    <a:pt x="381" y="90"/>
                  </a:lnTo>
                  <a:lnTo>
                    <a:pt x="382" y="89"/>
                  </a:lnTo>
                  <a:lnTo>
                    <a:pt x="383" y="88"/>
                  </a:lnTo>
                  <a:lnTo>
                    <a:pt x="384" y="86"/>
                  </a:lnTo>
                  <a:lnTo>
                    <a:pt x="386" y="85"/>
                  </a:lnTo>
                  <a:lnTo>
                    <a:pt x="388" y="83"/>
                  </a:lnTo>
                  <a:lnTo>
                    <a:pt x="390" y="81"/>
                  </a:lnTo>
                  <a:lnTo>
                    <a:pt x="392" y="79"/>
                  </a:lnTo>
                  <a:lnTo>
                    <a:pt x="394" y="77"/>
                  </a:lnTo>
                  <a:lnTo>
                    <a:pt x="397" y="75"/>
                  </a:lnTo>
                  <a:lnTo>
                    <a:pt x="399" y="73"/>
                  </a:lnTo>
                  <a:lnTo>
                    <a:pt x="402" y="71"/>
                  </a:lnTo>
                  <a:lnTo>
                    <a:pt x="404" y="69"/>
                  </a:lnTo>
                  <a:lnTo>
                    <a:pt x="407" y="67"/>
                  </a:lnTo>
                  <a:lnTo>
                    <a:pt x="410" y="65"/>
                  </a:lnTo>
                  <a:lnTo>
                    <a:pt x="413" y="63"/>
                  </a:lnTo>
                  <a:lnTo>
                    <a:pt x="416" y="61"/>
                  </a:lnTo>
                  <a:lnTo>
                    <a:pt x="419" y="59"/>
                  </a:lnTo>
                  <a:lnTo>
                    <a:pt x="422" y="57"/>
                  </a:lnTo>
                  <a:lnTo>
                    <a:pt x="425" y="54"/>
                  </a:lnTo>
                  <a:lnTo>
                    <a:pt x="428" y="52"/>
                  </a:lnTo>
                  <a:lnTo>
                    <a:pt x="432" y="50"/>
                  </a:lnTo>
                  <a:lnTo>
                    <a:pt x="435" y="48"/>
                  </a:lnTo>
                  <a:lnTo>
                    <a:pt x="439" y="46"/>
                  </a:lnTo>
                  <a:lnTo>
                    <a:pt x="442" y="44"/>
                  </a:lnTo>
                  <a:lnTo>
                    <a:pt x="446" y="42"/>
                  </a:lnTo>
                  <a:lnTo>
                    <a:pt x="450" y="40"/>
                  </a:lnTo>
                  <a:lnTo>
                    <a:pt x="454" y="38"/>
                  </a:lnTo>
                  <a:lnTo>
                    <a:pt x="458" y="36"/>
                  </a:lnTo>
                  <a:lnTo>
                    <a:pt x="462" y="34"/>
                  </a:lnTo>
                  <a:lnTo>
                    <a:pt x="467" y="32"/>
                  </a:lnTo>
                  <a:lnTo>
                    <a:pt x="471" y="30"/>
                  </a:lnTo>
                  <a:lnTo>
                    <a:pt x="476" y="29"/>
                  </a:lnTo>
                  <a:lnTo>
                    <a:pt x="480" y="27"/>
                  </a:lnTo>
                  <a:lnTo>
                    <a:pt x="485" y="26"/>
                  </a:lnTo>
                  <a:lnTo>
                    <a:pt x="490" y="24"/>
                  </a:lnTo>
                  <a:lnTo>
                    <a:pt x="495" y="23"/>
                  </a:lnTo>
                  <a:lnTo>
                    <a:pt x="500" y="21"/>
                  </a:lnTo>
                  <a:lnTo>
                    <a:pt x="505" y="20"/>
                  </a:lnTo>
                  <a:lnTo>
                    <a:pt x="510" y="19"/>
                  </a:lnTo>
                  <a:lnTo>
                    <a:pt x="515" y="18"/>
                  </a:lnTo>
                  <a:lnTo>
                    <a:pt x="520" y="17"/>
                  </a:lnTo>
                  <a:lnTo>
                    <a:pt x="525" y="16"/>
                  </a:lnTo>
                  <a:lnTo>
                    <a:pt x="529" y="16"/>
                  </a:lnTo>
                  <a:lnTo>
                    <a:pt x="534" y="15"/>
                  </a:lnTo>
                  <a:lnTo>
                    <a:pt x="538" y="15"/>
                  </a:lnTo>
                  <a:lnTo>
                    <a:pt x="542" y="14"/>
                  </a:lnTo>
                  <a:lnTo>
                    <a:pt x="546" y="14"/>
                  </a:lnTo>
                  <a:lnTo>
                    <a:pt x="550" y="14"/>
                  </a:lnTo>
                  <a:lnTo>
                    <a:pt x="554" y="14"/>
                  </a:lnTo>
                  <a:lnTo>
                    <a:pt x="558" y="14"/>
                  </a:lnTo>
                  <a:lnTo>
                    <a:pt x="562" y="14"/>
                  </a:lnTo>
                  <a:lnTo>
                    <a:pt x="565" y="15"/>
                  </a:lnTo>
                  <a:lnTo>
                    <a:pt x="569" y="15"/>
                  </a:lnTo>
                  <a:lnTo>
                    <a:pt x="572" y="16"/>
                  </a:lnTo>
                  <a:lnTo>
                    <a:pt x="576" y="17"/>
                  </a:lnTo>
                  <a:lnTo>
                    <a:pt x="579" y="18"/>
                  </a:lnTo>
                  <a:lnTo>
                    <a:pt x="582" y="19"/>
                  </a:lnTo>
                  <a:lnTo>
                    <a:pt x="586" y="20"/>
                  </a:lnTo>
                  <a:lnTo>
                    <a:pt x="589" y="22"/>
                  </a:lnTo>
                  <a:lnTo>
                    <a:pt x="592" y="23"/>
                  </a:lnTo>
                  <a:lnTo>
                    <a:pt x="595" y="25"/>
                  </a:lnTo>
                  <a:lnTo>
                    <a:pt x="599" y="27"/>
                  </a:lnTo>
                  <a:lnTo>
                    <a:pt x="602" y="29"/>
                  </a:lnTo>
                  <a:lnTo>
                    <a:pt x="605" y="32"/>
                  </a:lnTo>
                  <a:lnTo>
                    <a:pt x="608" y="34"/>
                  </a:lnTo>
                  <a:lnTo>
                    <a:pt x="612" y="37"/>
                  </a:lnTo>
                  <a:lnTo>
                    <a:pt x="615" y="40"/>
                  </a:lnTo>
                  <a:lnTo>
                    <a:pt x="618" y="43"/>
                  </a:lnTo>
                  <a:lnTo>
                    <a:pt x="621" y="46"/>
                  </a:lnTo>
                  <a:lnTo>
                    <a:pt x="624" y="50"/>
                  </a:lnTo>
                  <a:lnTo>
                    <a:pt x="626" y="52"/>
                  </a:lnTo>
                  <a:lnTo>
                    <a:pt x="629" y="55"/>
                  </a:lnTo>
                  <a:lnTo>
                    <a:pt x="630" y="57"/>
                  </a:lnTo>
                  <a:lnTo>
                    <a:pt x="632" y="58"/>
                  </a:lnTo>
                  <a:lnTo>
                    <a:pt x="633" y="59"/>
                  </a:lnTo>
                  <a:lnTo>
                    <a:pt x="633" y="60"/>
                  </a:lnTo>
                  <a:lnTo>
                    <a:pt x="633" y="59"/>
                  </a:lnTo>
                  <a:lnTo>
                    <a:pt x="632" y="58"/>
                  </a:lnTo>
                  <a:lnTo>
                    <a:pt x="630" y="57"/>
                  </a:lnTo>
                  <a:lnTo>
                    <a:pt x="629" y="55"/>
                  </a:lnTo>
                  <a:lnTo>
                    <a:pt x="626" y="52"/>
                  </a:lnTo>
                  <a:lnTo>
                    <a:pt x="624" y="50"/>
                  </a:lnTo>
                  <a:lnTo>
                    <a:pt x="621" y="46"/>
                  </a:lnTo>
                  <a:lnTo>
                    <a:pt x="618" y="43"/>
                  </a:lnTo>
                  <a:lnTo>
                    <a:pt x="616" y="40"/>
                  </a:lnTo>
                  <a:lnTo>
                    <a:pt x="614" y="37"/>
                  </a:lnTo>
                  <a:lnTo>
                    <a:pt x="613" y="35"/>
                  </a:lnTo>
                  <a:lnTo>
                    <a:pt x="612" y="32"/>
                  </a:lnTo>
                  <a:lnTo>
                    <a:pt x="612" y="30"/>
                  </a:lnTo>
                  <a:lnTo>
                    <a:pt x="612" y="27"/>
                  </a:lnTo>
                  <a:lnTo>
                    <a:pt x="613" y="25"/>
                  </a:lnTo>
                  <a:lnTo>
                    <a:pt x="614" y="24"/>
                  </a:lnTo>
                  <a:lnTo>
                    <a:pt x="616" y="22"/>
                  </a:lnTo>
                  <a:lnTo>
                    <a:pt x="618" y="21"/>
                  </a:lnTo>
                  <a:lnTo>
                    <a:pt x="621" y="19"/>
                  </a:lnTo>
                  <a:lnTo>
                    <a:pt x="624" y="18"/>
                  </a:lnTo>
                  <a:lnTo>
                    <a:pt x="628" y="17"/>
                  </a:lnTo>
                  <a:lnTo>
                    <a:pt x="632" y="17"/>
                  </a:lnTo>
                  <a:lnTo>
                    <a:pt x="637" y="16"/>
                  </a:lnTo>
                  <a:lnTo>
                    <a:pt x="643" y="16"/>
                  </a:lnTo>
                  <a:lnTo>
                    <a:pt x="648" y="15"/>
                  </a:lnTo>
                  <a:lnTo>
                    <a:pt x="653" y="15"/>
                  </a:lnTo>
                  <a:lnTo>
                    <a:pt x="658" y="15"/>
                  </a:lnTo>
                  <a:lnTo>
                    <a:pt x="663" y="15"/>
                  </a:lnTo>
                  <a:lnTo>
                    <a:pt x="668" y="15"/>
                  </a:lnTo>
                  <a:lnTo>
                    <a:pt x="673" y="15"/>
                  </a:lnTo>
                  <a:lnTo>
                    <a:pt x="678" y="15"/>
                  </a:lnTo>
                  <a:lnTo>
                    <a:pt x="683" y="15"/>
                  </a:lnTo>
                  <a:lnTo>
                    <a:pt x="688" y="15"/>
                  </a:lnTo>
                  <a:lnTo>
                    <a:pt x="693" y="16"/>
                  </a:lnTo>
                  <a:lnTo>
                    <a:pt x="698" y="16"/>
                  </a:lnTo>
                  <a:lnTo>
                    <a:pt x="702" y="17"/>
                  </a:lnTo>
                  <a:lnTo>
                    <a:pt x="707" y="17"/>
                  </a:lnTo>
                  <a:lnTo>
                    <a:pt x="712" y="18"/>
                  </a:lnTo>
                  <a:lnTo>
                    <a:pt x="717" y="19"/>
                  </a:lnTo>
                  <a:lnTo>
                    <a:pt x="722" y="20"/>
                  </a:lnTo>
                  <a:lnTo>
                    <a:pt x="726" y="21"/>
                  </a:lnTo>
                  <a:lnTo>
                    <a:pt x="731" y="22"/>
                  </a:lnTo>
                  <a:lnTo>
                    <a:pt x="736" y="23"/>
                  </a:lnTo>
                  <a:lnTo>
                    <a:pt x="740" y="24"/>
                  </a:lnTo>
                  <a:lnTo>
                    <a:pt x="745" y="25"/>
                  </a:lnTo>
                  <a:lnTo>
                    <a:pt x="749" y="26"/>
                  </a:lnTo>
                  <a:lnTo>
                    <a:pt x="754" y="28"/>
                  </a:lnTo>
                  <a:lnTo>
                    <a:pt x="758" y="29"/>
                  </a:lnTo>
                  <a:lnTo>
                    <a:pt x="762" y="31"/>
                  </a:lnTo>
                  <a:lnTo>
                    <a:pt x="767" y="33"/>
                  </a:lnTo>
                  <a:lnTo>
                    <a:pt x="771" y="35"/>
                  </a:lnTo>
                  <a:lnTo>
                    <a:pt x="775" y="37"/>
                  </a:lnTo>
                  <a:lnTo>
                    <a:pt x="780" y="39"/>
                  </a:lnTo>
                  <a:lnTo>
                    <a:pt x="784" y="41"/>
                  </a:lnTo>
                  <a:lnTo>
                    <a:pt x="788" y="43"/>
                  </a:lnTo>
                  <a:lnTo>
                    <a:pt x="792" y="45"/>
                  </a:lnTo>
                  <a:lnTo>
                    <a:pt x="796" y="47"/>
                  </a:lnTo>
                  <a:lnTo>
                    <a:pt x="800" y="50"/>
                  </a:lnTo>
                  <a:lnTo>
                    <a:pt x="803" y="52"/>
                  </a:lnTo>
                  <a:lnTo>
                    <a:pt x="807" y="55"/>
                  </a:lnTo>
                  <a:lnTo>
                    <a:pt x="810" y="58"/>
                  </a:lnTo>
                  <a:lnTo>
                    <a:pt x="813" y="60"/>
                  </a:lnTo>
                  <a:lnTo>
                    <a:pt x="817" y="63"/>
                  </a:lnTo>
                  <a:lnTo>
                    <a:pt x="820" y="66"/>
                  </a:lnTo>
                  <a:lnTo>
                    <a:pt x="823" y="69"/>
                  </a:lnTo>
                  <a:lnTo>
                    <a:pt x="825" y="72"/>
                  </a:lnTo>
                  <a:lnTo>
                    <a:pt x="828" y="75"/>
                  </a:lnTo>
                  <a:lnTo>
                    <a:pt x="831" y="78"/>
                  </a:lnTo>
                  <a:lnTo>
                    <a:pt x="833" y="82"/>
                  </a:lnTo>
                  <a:lnTo>
                    <a:pt x="835" y="85"/>
                  </a:lnTo>
                  <a:lnTo>
                    <a:pt x="838" y="88"/>
                  </a:lnTo>
                  <a:lnTo>
                    <a:pt x="840" y="92"/>
                  </a:lnTo>
                  <a:lnTo>
                    <a:pt x="842" y="95"/>
                  </a:lnTo>
                  <a:lnTo>
                    <a:pt x="844" y="98"/>
                  </a:lnTo>
                  <a:lnTo>
                    <a:pt x="845" y="102"/>
                  </a:lnTo>
                  <a:lnTo>
                    <a:pt x="847" y="105"/>
                  </a:lnTo>
                  <a:lnTo>
                    <a:pt x="848" y="108"/>
                  </a:lnTo>
                  <a:lnTo>
                    <a:pt x="850" y="111"/>
                  </a:lnTo>
                  <a:lnTo>
                    <a:pt x="851" y="113"/>
                  </a:lnTo>
                  <a:lnTo>
                    <a:pt x="852" y="116"/>
                  </a:lnTo>
                  <a:lnTo>
                    <a:pt x="853" y="119"/>
                  </a:lnTo>
                  <a:lnTo>
                    <a:pt x="854" y="121"/>
                  </a:lnTo>
                  <a:lnTo>
                    <a:pt x="854" y="124"/>
                  </a:lnTo>
                  <a:lnTo>
                    <a:pt x="855" y="126"/>
                  </a:lnTo>
                  <a:lnTo>
                    <a:pt x="855" y="129"/>
                  </a:lnTo>
                  <a:lnTo>
                    <a:pt x="855" y="131"/>
                  </a:lnTo>
                  <a:lnTo>
                    <a:pt x="856" y="133"/>
                  </a:lnTo>
                  <a:lnTo>
                    <a:pt x="856" y="135"/>
                  </a:lnTo>
                  <a:lnTo>
                    <a:pt x="856" y="137"/>
                  </a:lnTo>
                  <a:lnTo>
                    <a:pt x="856" y="138"/>
                  </a:lnTo>
                  <a:lnTo>
                    <a:pt x="856" y="139"/>
                  </a:lnTo>
                  <a:lnTo>
                    <a:pt x="856" y="140"/>
                  </a:lnTo>
                  <a:lnTo>
                    <a:pt x="856" y="141"/>
                  </a:lnTo>
                  <a:lnTo>
                    <a:pt x="856" y="142"/>
                  </a:lnTo>
                  <a:lnTo>
                    <a:pt x="856" y="141"/>
                  </a:lnTo>
                  <a:lnTo>
                    <a:pt x="856" y="140"/>
                  </a:lnTo>
                  <a:lnTo>
                    <a:pt x="856" y="139"/>
                  </a:lnTo>
                  <a:lnTo>
                    <a:pt x="856" y="138"/>
                  </a:lnTo>
                  <a:lnTo>
                    <a:pt x="856" y="137"/>
                  </a:lnTo>
                  <a:lnTo>
                    <a:pt x="856" y="135"/>
                  </a:lnTo>
                  <a:lnTo>
                    <a:pt x="856" y="133"/>
                  </a:lnTo>
                  <a:lnTo>
                    <a:pt x="856" y="131"/>
                  </a:lnTo>
                  <a:lnTo>
                    <a:pt x="856" y="129"/>
                  </a:lnTo>
                  <a:lnTo>
                    <a:pt x="856" y="127"/>
                  </a:lnTo>
                  <a:lnTo>
                    <a:pt x="856" y="124"/>
                  </a:lnTo>
                  <a:lnTo>
                    <a:pt x="857" y="122"/>
                  </a:lnTo>
                  <a:lnTo>
                    <a:pt x="858" y="120"/>
                  </a:lnTo>
                  <a:lnTo>
                    <a:pt x="859" y="118"/>
                  </a:lnTo>
                  <a:lnTo>
                    <a:pt x="860" y="115"/>
                  </a:lnTo>
                  <a:lnTo>
                    <a:pt x="861" y="113"/>
                  </a:lnTo>
                  <a:lnTo>
                    <a:pt x="863" y="111"/>
                  </a:lnTo>
                  <a:lnTo>
                    <a:pt x="864" y="108"/>
                  </a:lnTo>
                  <a:lnTo>
                    <a:pt x="866" y="106"/>
                  </a:lnTo>
                  <a:lnTo>
                    <a:pt x="868" y="104"/>
                  </a:lnTo>
                  <a:lnTo>
                    <a:pt x="870" y="101"/>
                  </a:lnTo>
                  <a:lnTo>
                    <a:pt x="872" y="99"/>
                  </a:lnTo>
                  <a:lnTo>
                    <a:pt x="874" y="96"/>
                  </a:lnTo>
                  <a:lnTo>
                    <a:pt x="877" y="94"/>
                  </a:lnTo>
                  <a:lnTo>
                    <a:pt x="879" y="92"/>
                  </a:lnTo>
                  <a:lnTo>
                    <a:pt x="882" y="90"/>
                  </a:lnTo>
                  <a:lnTo>
                    <a:pt x="885" y="87"/>
                  </a:lnTo>
                  <a:lnTo>
                    <a:pt x="888" y="86"/>
                  </a:lnTo>
                  <a:lnTo>
                    <a:pt x="891" y="84"/>
                  </a:lnTo>
                  <a:lnTo>
                    <a:pt x="894" y="82"/>
                  </a:lnTo>
                  <a:lnTo>
                    <a:pt x="897" y="80"/>
                  </a:lnTo>
                  <a:lnTo>
                    <a:pt x="900" y="79"/>
                  </a:lnTo>
                  <a:lnTo>
                    <a:pt x="904" y="77"/>
                  </a:lnTo>
                  <a:lnTo>
                    <a:pt x="907" y="76"/>
                  </a:lnTo>
                  <a:lnTo>
                    <a:pt x="911" y="75"/>
                  </a:lnTo>
                  <a:lnTo>
                    <a:pt x="915" y="73"/>
                  </a:lnTo>
                  <a:lnTo>
                    <a:pt x="919" y="72"/>
                  </a:lnTo>
                  <a:lnTo>
                    <a:pt x="922" y="71"/>
                  </a:lnTo>
                  <a:lnTo>
                    <a:pt x="927" y="71"/>
                  </a:lnTo>
                  <a:lnTo>
                    <a:pt x="931" y="70"/>
                  </a:lnTo>
                  <a:lnTo>
                    <a:pt x="935" y="69"/>
                  </a:lnTo>
                  <a:lnTo>
                    <a:pt x="938" y="69"/>
                  </a:lnTo>
                  <a:lnTo>
                    <a:pt x="942" y="68"/>
                  </a:lnTo>
                  <a:lnTo>
                    <a:pt x="946" y="68"/>
                  </a:lnTo>
                  <a:lnTo>
                    <a:pt x="950" y="68"/>
                  </a:lnTo>
                  <a:lnTo>
                    <a:pt x="953" y="68"/>
                  </a:lnTo>
                  <a:lnTo>
                    <a:pt x="957" y="68"/>
                  </a:lnTo>
                  <a:lnTo>
                    <a:pt x="960" y="68"/>
                  </a:lnTo>
                  <a:lnTo>
                    <a:pt x="964" y="68"/>
                  </a:lnTo>
                  <a:lnTo>
                    <a:pt x="967" y="69"/>
                  </a:lnTo>
                  <a:lnTo>
                    <a:pt x="970" y="69"/>
                  </a:lnTo>
                  <a:lnTo>
                    <a:pt x="974" y="70"/>
                  </a:lnTo>
                  <a:lnTo>
                    <a:pt x="977" y="71"/>
                  </a:lnTo>
                  <a:lnTo>
                    <a:pt x="980" y="71"/>
                  </a:lnTo>
                  <a:lnTo>
                    <a:pt x="983" y="72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1" y="76"/>
                  </a:lnTo>
                  <a:lnTo>
                    <a:pt x="994" y="77"/>
                  </a:lnTo>
                  <a:lnTo>
                    <a:pt x="997" y="78"/>
                  </a:lnTo>
                  <a:lnTo>
                    <a:pt x="999" y="80"/>
                  </a:lnTo>
                  <a:lnTo>
                    <a:pt x="1002" y="81"/>
                  </a:lnTo>
                  <a:lnTo>
                    <a:pt x="1004" y="83"/>
                  </a:lnTo>
                  <a:lnTo>
                    <a:pt x="1007" y="84"/>
                  </a:lnTo>
                  <a:lnTo>
                    <a:pt x="1009" y="86"/>
                  </a:lnTo>
                  <a:lnTo>
                    <a:pt x="1012" y="88"/>
                  </a:lnTo>
                  <a:lnTo>
                    <a:pt x="1014" y="89"/>
                  </a:lnTo>
                  <a:lnTo>
                    <a:pt x="1017" y="91"/>
                  </a:lnTo>
                  <a:lnTo>
                    <a:pt x="1019" y="93"/>
                  </a:lnTo>
                  <a:lnTo>
                    <a:pt x="1021" y="95"/>
                  </a:lnTo>
                  <a:lnTo>
                    <a:pt x="1023" y="97"/>
                  </a:lnTo>
                  <a:lnTo>
                    <a:pt x="1025" y="99"/>
                  </a:lnTo>
                  <a:lnTo>
                    <a:pt x="1027" y="102"/>
                  </a:lnTo>
                  <a:lnTo>
                    <a:pt x="1029" y="104"/>
                  </a:lnTo>
                  <a:lnTo>
                    <a:pt x="1031" y="106"/>
                  </a:lnTo>
                  <a:lnTo>
                    <a:pt x="1033" y="108"/>
                  </a:lnTo>
                  <a:lnTo>
                    <a:pt x="1035" y="110"/>
                  </a:lnTo>
                  <a:lnTo>
                    <a:pt x="1037" y="112"/>
                  </a:lnTo>
                  <a:lnTo>
                    <a:pt x="1039" y="114"/>
                  </a:lnTo>
                  <a:lnTo>
                    <a:pt x="1041" y="116"/>
                  </a:lnTo>
                  <a:lnTo>
                    <a:pt x="1043" y="118"/>
                  </a:lnTo>
                  <a:lnTo>
                    <a:pt x="1045" y="119"/>
                  </a:lnTo>
                  <a:lnTo>
                    <a:pt x="1046" y="121"/>
                  </a:lnTo>
                  <a:lnTo>
                    <a:pt x="1048" y="123"/>
                  </a:lnTo>
                  <a:lnTo>
                    <a:pt x="1050" y="125"/>
                  </a:lnTo>
                  <a:lnTo>
                    <a:pt x="1051" y="127"/>
                  </a:lnTo>
                  <a:lnTo>
                    <a:pt x="1053" y="129"/>
                  </a:lnTo>
                  <a:lnTo>
                    <a:pt x="1054" y="130"/>
                  </a:lnTo>
                  <a:lnTo>
                    <a:pt x="1055" y="132"/>
                  </a:lnTo>
                  <a:lnTo>
                    <a:pt x="1056" y="133"/>
                  </a:lnTo>
                  <a:lnTo>
                    <a:pt x="1057" y="134"/>
                  </a:lnTo>
                  <a:lnTo>
                    <a:pt x="1057" y="135"/>
                  </a:lnTo>
                  <a:lnTo>
                    <a:pt x="1057" y="136"/>
                  </a:lnTo>
                  <a:lnTo>
                    <a:pt x="1057" y="137"/>
                  </a:lnTo>
                  <a:lnTo>
                    <a:pt x="1056" y="137"/>
                  </a:lnTo>
                  <a:lnTo>
                    <a:pt x="1055" y="137"/>
                  </a:lnTo>
                  <a:lnTo>
                    <a:pt x="1054" y="136"/>
                  </a:lnTo>
                  <a:lnTo>
                    <a:pt x="1053" y="136"/>
                  </a:lnTo>
                  <a:lnTo>
                    <a:pt x="1051" y="135"/>
                  </a:lnTo>
                  <a:lnTo>
                    <a:pt x="1049" y="134"/>
                  </a:lnTo>
                  <a:lnTo>
                    <a:pt x="1047" y="133"/>
                  </a:lnTo>
                  <a:lnTo>
                    <a:pt x="1044" y="132"/>
                  </a:lnTo>
                  <a:lnTo>
                    <a:pt x="1042" y="131"/>
                  </a:lnTo>
                  <a:lnTo>
                    <a:pt x="1039" y="130"/>
                  </a:lnTo>
                  <a:lnTo>
                    <a:pt x="1036" y="129"/>
                  </a:lnTo>
                  <a:lnTo>
                    <a:pt x="1034" y="128"/>
                  </a:lnTo>
                  <a:lnTo>
                    <a:pt x="1031" y="127"/>
                  </a:lnTo>
                  <a:lnTo>
                    <a:pt x="1028" y="126"/>
                  </a:lnTo>
                  <a:lnTo>
                    <a:pt x="1025" y="125"/>
                  </a:lnTo>
                  <a:lnTo>
                    <a:pt x="1023" y="125"/>
                  </a:lnTo>
                  <a:lnTo>
                    <a:pt x="1020" y="124"/>
                  </a:lnTo>
                  <a:lnTo>
                    <a:pt x="1017" y="124"/>
                  </a:lnTo>
                  <a:lnTo>
                    <a:pt x="1014" y="123"/>
                  </a:lnTo>
                  <a:lnTo>
                    <a:pt x="1011" y="123"/>
                  </a:lnTo>
                  <a:lnTo>
                    <a:pt x="1008" y="123"/>
                  </a:lnTo>
                  <a:lnTo>
                    <a:pt x="1006" y="123"/>
                  </a:lnTo>
                  <a:lnTo>
                    <a:pt x="1003" y="123"/>
                  </a:lnTo>
                  <a:lnTo>
                    <a:pt x="1000" y="123"/>
                  </a:lnTo>
                  <a:lnTo>
                    <a:pt x="997" y="123"/>
                  </a:lnTo>
                  <a:lnTo>
                    <a:pt x="995" y="124"/>
                  </a:lnTo>
                  <a:lnTo>
                    <a:pt x="993" y="124"/>
                  </a:lnTo>
                  <a:lnTo>
                    <a:pt x="991" y="124"/>
                  </a:lnTo>
                  <a:lnTo>
                    <a:pt x="990" y="124"/>
                  </a:lnTo>
                  <a:lnTo>
                    <a:pt x="989" y="124"/>
                  </a:lnTo>
                  <a:lnTo>
                    <a:pt x="988" y="124"/>
                  </a:lnTo>
                  <a:lnTo>
                    <a:pt x="989" y="124"/>
                  </a:lnTo>
                  <a:lnTo>
                    <a:pt x="990" y="124"/>
                  </a:lnTo>
                  <a:lnTo>
                    <a:pt x="991" y="124"/>
                  </a:lnTo>
                  <a:lnTo>
                    <a:pt x="993" y="124"/>
                  </a:lnTo>
                  <a:lnTo>
                    <a:pt x="995" y="124"/>
                  </a:lnTo>
                  <a:lnTo>
                    <a:pt x="997" y="123"/>
                  </a:lnTo>
                  <a:lnTo>
                    <a:pt x="1000" y="123"/>
                  </a:lnTo>
                  <a:lnTo>
                    <a:pt x="1003" y="123"/>
                  </a:lnTo>
                  <a:lnTo>
                    <a:pt x="1006" y="123"/>
                  </a:lnTo>
                  <a:lnTo>
                    <a:pt x="1008" y="123"/>
                  </a:lnTo>
                  <a:lnTo>
                    <a:pt x="1011" y="123"/>
                  </a:lnTo>
                  <a:lnTo>
                    <a:pt x="1014" y="123"/>
                  </a:lnTo>
                  <a:lnTo>
                    <a:pt x="1017" y="124"/>
                  </a:lnTo>
                  <a:lnTo>
                    <a:pt x="1020" y="124"/>
                  </a:lnTo>
                  <a:lnTo>
                    <a:pt x="1023" y="125"/>
                  </a:lnTo>
                  <a:lnTo>
                    <a:pt x="1025" y="125"/>
                  </a:lnTo>
                  <a:lnTo>
                    <a:pt x="1028" y="126"/>
                  </a:lnTo>
                  <a:lnTo>
                    <a:pt x="1031" y="127"/>
                  </a:lnTo>
                  <a:lnTo>
                    <a:pt x="1034" y="128"/>
                  </a:lnTo>
                  <a:lnTo>
                    <a:pt x="1036" y="129"/>
                  </a:lnTo>
                  <a:lnTo>
                    <a:pt x="1039" y="130"/>
                  </a:lnTo>
                  <a:lnTo>
                    <a:pt x="1042" y="131"/>
                  </a:lnTo>
                  <a:lnTo>
                    <a:pt x="1044" y="132"/>
                  </a:lnTo>
                  <a:lnTo>
                    <a:pt x="1047" y="134"/>
                  </a:lnTo>
                  <a:lnTo>
                    <a:pt x="1049" y="135"/>
                  </a:lnTo>
                  <a:lnTo>
                    <a:pt x="1052" y="136"/>
                  </a:lnTo>
                  <a:lnTo>
                    <a:pt x="1055" y="138"/>
                  </a:lnTo>
                  <a:lnTo>
                    <a:pt x="1057" y="139"/>
                  </a:lnTo>
                  <a:lnTo>
                    <a:pt x="1060" y="141"/>
                  </a:lnTo>
                  <a:lnTo>
                    <a:pt x="1062" y="142"/>
                  </a:lnTo>
                  <a:lnTo>
                    <a:pt x="1065" y="144"/>
                  </a:lnTo>
                  <a:lnTo>
                    <a:pt x="1068" y="145"/>
                  </a:lnTo>
                  <a:lnTo>
                    <a:pt x="1070" y="147"/>
                  </a:lnTo>
                  <a:lnTo>
                    <a:pt x="1073" y="148"/>
                  </a:lnTo>
                  <a:lnTo>
                    <a:pt x="1075" y="150"/>
                  </a:lnTo>
                  <a:lnTo>
                    <a:pt x="1078" y="151"/>
                  </a:lnTo>
                  <a:lnTo>
                    <a:pt x="1080" y="153"/>
                  </a:lnTo>
                  <a:lnTo>
                    <a:pt x="1083" y="155"/>
                  </a:lnTo>
                  <a:lnTo>
                    <a:pt x="1086" y="156"/>
                  </a:lnTo>
                  <a:lnTo>
                    <a:pt x="1088" y="158"/>
                  </a:lnTo>
                  <a:lnTo>
                    <a:pt x="1091" y="160"/>
                  </a:lnTo>
                  <a:lnTo>
                    <a:pt x="1093" y="162"/>
                  </a:lnTo>
                  <a:lnTo>
                    <a:pt x="1096" y="165"/>
                  </a:lnTo>
                  <a:lnTo>
                    <a:pt x="1098" y="167"/>
                  </a:lnTo>
                  <a:lnTo>
                    <a:pt x="1101" y="170"/>
                  </a:lnTo>
                  <a:lnTo>
                    <a:pt x="1103" y="173"/>
                  </a:lnTo>
                  <a:lnTo>
                    <a:pt x="1105" y="177"/>
                  </a:lnTo>
                  <a:lnTo>
                    <a:pt x="1108" y="180"/>
                  </a:lnTo>
                  <a:lnTo>
                    <a:pt x="1110" y="184"/>
                  </a:lnTo>
                  <a:lnTo>
                    <a:pt x="1113" y="188"/>
                  </a:lnTo>
                  <a:lnTo>
                    <a:pt x="1115" y="192"/>
                  </a:lnTo>
                  <a:lnTo>
                    <a:pt x="1117" y="196"/>
                  </a:lnTo>
                  <a:lnTo>
                    <a:pt x="1120" y="201"/>
                  </a:lnTo>
                  <a:lnTo>
                    <a:pt x="1122" y="206"/>
                  </a:lnTo>
                  <a:lnTo>
                    <a:pt x="1125" y="211"/>
                  </a:lnTo>
                  <a:lnTo>
                    <a:pt x="1127" y="216"/>
                  </a:lnTo>
                  <a:lnTo>
                    <a:pt x="1129" y="221"/>
                  </a:lnTo>
                  <a:lnTo>
                    <a:pt x="1131" y="227"/>
                  </a:lnTo>
                  <a:lnTo>
                    <a:pt x="1133" y="232"/>
                  </a:lnTo>
                  <a:lnTo>
                    <a:pt x="1135" y="237"/>
                  </a:lnTo>
                  <a:lnTo>
                    <a:pt x="1136" y="243"/>
                  </a:lnTo>
                  <a:lnTo>
                    <a:pt x="1138" y="249"/>
                  </a:lnTo>
                  <a:lnTo>
                    <a:pt x="1140" y="254"/>
                  </a:lnTo>
                  <a:lnTo>
                    <a:pt x="1141" y="260"/>
                  </a:lnTo>
                  <a:lnTo>
                    <a:pt x="1142" y="266"/>
                  </a:lnTo>
                  <a:lnTo>
                    <a:pt x="1143" y="272"/>
                  </a:lnTo>
                  <a:lnTo>
                    <a:pt x="1144" y="278"/>
                  </a:lnTo>
                  <a:lnTo>
                    <a:pt x="1145" y="284"/>
                  </a:lnTo>
                  <a:lnTo>
                    <a:pt x="1146" y="290"/>
                  </a:lnTo>
                  <a:lnTo>
                    <a:pt x="1147" y="297"/>
                  </a:lnTo>
                  <a:lnTo>
                    <a:pt x="1147" y="303"/>
                  </a:lnTo>
                  <a:lnTo>
                    <a:pt x="1148" y="309"/>
                  </a:lnTo>
                  <a:lnTo>
                    <a:pt x="1148" y="315"/>
                  </a:lnTo>
                  <a:lnTo>
                    <a:pt x="1148" y="321"/>
                  </a:lnTo>
                  <a:lnTo>
                    <a:pt x="1148" y="328"/>
                  </a:lnTo>
                  <a:lnTo>
                    <a:pt x="1148" y="333"/>
                  </a:lnTo>
                  <a:lnTo>
                    <a:pt x="1147" y="339"/>
                  </a:lnTo>
                  <a:lnTo>
                    <a:pt x="1147" y="345"/>
                  </a:lnTo>
                  <a:lnTo>
                    <a:pt x="1146" y="351"/>
                  </a:lnTo>
                  <a:lnTo>
                    <a:pt x="1145" y="356"/>
                  </a:lnTo>
                  <a:lnTo>
                    <a:pt x="1144" y="362"/>
                  </a:lnTo>
                  <a:lnTo>
                    <a:pt x="1143" y="367"/>
                  </a:lnTo>
                  <a:lnTo>
                    <a:pt x="1142" y="372"/>
                  </a:lnTo>
                  <a:lnTo>
                    <a:pt x="1141" y="377"/>
                  </a:lnTo>
                  <a:lnTo>
                    <a:pt x="1139" y="382"/>
                  </a:lnTo>
                  <a:lnTo>
                    <a:pt x="1137" y="387"/>
                  </a:lnTo>
                  <a:lnTo>
                    <a:pt x="1135" y="392"/>
                  </a:lnTo>
                  <a:lnTo>
                    <a:pt x="1133" y="397"/>
                  </a:lnTo>
                  <a:lnTo>
                    <a:pt x="1131" y="401"/>
                  </a:lnTo>
                  <a:lnTo>
                    <a:pt x="1129" y="406"/>
                  </a:lnTo>
                  <a:lnTo>
                    <a:pt x="1127" y="410"/>
                  </a:lnTo>
                  <a:lnTo>
                    <a:pt x="1125" y="414"/>
                  </a:lnTo>
                  <a:lnTo>
                    <a:pt x="1123" y="418"/>
                  </a:lnTo>
                  <a:lnTo>
                    <a:pt x="1121" y="422"/>
                  </a:lnTo>
                  <a:lnTo>
                    <a:pt x="1118" y="426"/>
                  </a:lnTo>
                  <a:lnTo>
                    <a:pt x="1116" y="429"/>
                  </a:lnTo>
                  <a:lnTo>
                    <a:pt x="1114" y="433"/>
                  </a:lnTo>
                  <a:lnTo>
                    <a:pt x="1111" y="436"/>
                  </a:lnTo>
                  <a:lnTo>
                    <a:pt x="1109" y="439"/>
                  </a:lnTo>
                  <a:lnTo>
                    <a:pt x="1106" y="442"/>
                  </a:lnTo>
                  <a:lnTo>
                    <a:pt x="1104" y="445"/>
                  </a:lnTo>
                  <a:lnTo>
                    <a:pt x="1101" y="448"/>
                  </a:lnTo>
                  <a:lnTo>
                    <a:pt x="1099" y="450"/>
                  </a:lnTo>
                  <a:close/>
                </a:path>
              </a:pathLst>
            </a:custGeom>
            <a:solidFill>
              <a:srgbClr val="EEEEE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5306" name="Group 248"/>
            <p:cNvGrpSpPr>
              <a:grpSpLocks/>
            </p:cNvGrpSpPr>
            <p:nvPr/>
          </p:nvGrpSpPr>
          <p:grpSpPr bwMode="auto">
            <a:xfrm>
              <a:off x="2576" y="2996"/>
              <a:ext cx="396" cy="216"/>
              <a:chOff x="2576" y="2996"/>
              <a:chExt cx="396" cy="216"/>
            </a:xfrm>
          </p:grpSpPr>
          <p:sp>
            <p:nvSpPr>
              <p:cNvPr id="55307" name="Oval 249"/>
              <p:cNvSpPr>
                <a:spLocks noChangeArrowheads="1"/>
              </p:cNvSpPr>
              <p:nvPr/>
            </p:nvSpPr>
            <p:spPr bwMode="auto">
              <a:xfrm>
                <a:off x="2792" y="2996"/>
                <a:ext cx="180" cy="72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5308" name="Oval 250"/>
              <p:cNvSpPr>
                <a:spLocks noChangeArrowheads="1"/>
              </p:cNvSpPr>
              <p:nvPr/>
            </p:nvSpPr>
            <p:spPr bwMode="auto">
              <a:xfrm>
                <a:off x="2684" y="3104"/>
                <a:ext cx="144" cy="36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5309" name="Oval 251"/>
              <p:cNvSpPr>
                <a:spLocks noChangeArrowheads="1"/>
              </p:cNvSpPr>
              <p:nvPr/>
            </p:nvSpPr>
            <p:spPr bwMode="auto">
              <a:xfrm>
                <a:off x="2576" y="3176"/>
                <a:ext cx="108" cy="36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</p:grp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500938" y="1571625"/>
            <a:ext cx="1357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Why</a:t>
            </a:r>
            <a:endParaRPr lang="zh-CN" altLang="en-US" sz="400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0" grpId="0"/>
      <p:bldP spid="19" grpId="0"/>
      <p:bldP spid="20" grpId="0"/>
      <p:bldP spid="2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14375" y="2642901"/>
            <a:ext cx="38779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zh-TW" altLang="en-US" sz="3200" dirty="0" smtClean="0">
                <a:latin typeface="楷体_GB2312" pitchFamily="49" charset="-122"/>
                <a:ea typeface="楷体_GB2312" pitchFamily="49" charset="-122"/>
              </a:rPr>
              <a:t>為什麼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你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今天不去？</a:t>
            </a:r>
          </a:p>
        </p:txBody>
      </p:sp>
      <p:grpSp>
        <p:nvGrpSpPr>
          <p:cNvPr id="2" name="Group 252"/>
          <p:cNvGrpSpPr>
            <a:grpSpLocks/>
          </p:cNvGrpSpPr>
          <p:nvPr/>
        </p:nvGrpSpPr>
        <p:grpSpPr bwMode="auto">
          <a:xfrm>
            <a:off x="3286125" y="1357313"/>
            <a:ext cx="3881438" cy="1284287"/>
            <a:chOff x="2651" y="2530"/>
            <a:chExt cx="1545" cy="719"/>
          </a:xfrm>
        </p:grpSpPr>
        <p:sp>
          <p:nvSpPr>
            <p:cNvPr id="56334" name="Freeform 253"/>
            <p:cNvSpPr>
              <a:spLocks/>
            </p:cNvSpPr>
            <p:nvPr/>
          </p:nvSpPr>
          <p:spPr bwMode="auto">
            <a:xfrm>
              <a:off x="2651" y="2530"/>
              <a:ext cx="1149" cy="719"/>
            </a:xfrm>
            <a:custGeom>
              <a:avLst/>
              <a:gdLst>
                <a:gd name="T0" fmla="*/ 102 w 1149"/>
                <a:gd name="T1" fmla="*/ 167 h 719"/>
                <a:gd name="T2" fmla="*/ 175 w 1149"/>
                <a:gd name="T3" fmla="*/ 77 h 719"/>
                <a:gd name="T4" fmla="*/ 248 w 1149"/>
                <a:gd name="T5" fmla="*/ 68 h 719"/>
                <a:gd name="T6" fmla="*/ 292 w 1149"/>
                <a:gd name="T7" fmla="*/ 111 h 719"/>
                <a:gd name="T8" fmla="*/ 292 w 1149"/>
                <a:gd name="T9" fmla="*/ 105 h 719"/>
                <a:gd name="T10" fmla="*/ 334 w 1149"/>
                <a:gd name="T11" fmla="*/ 42 h 719"/>
                <a:gd name="T12" fmla="*/ 415 w 1149"/>
                <a:gd name="T13" fmla="*/ 5 h 719"/>
                <a:gd name="T14" fmla="*/ 505 w 1149"/>
                <a:gd name="T15" fmla="*/ 4 h 719"/>
                <a:gd name="T16" fmla="*/ 568 w 1149"/>
                <a:gd name="T17" fmla="*/ 25 h 719"/>
                <a:gd name="T18" fmla="*/ 597 w 1149"/>
                <a:gd name="T19" fmla="*/ 63 h 719"/>
                <a:gd name="T20" fmla="*/ 545 w 1149"/>
                <a:gd name="T21" fmla="*/ 80 h 719"/>
                <a:gd name="T22" fmla="*/ 510 w 1149"/>
                <a:gd name="T23" fmla="*/ 113 h 719"/>
                <a:gd name="T24" fmla="*/ 512 w 1149"/>
                <a:gd name="T25" fmla="*/ 110 h 719"/>
                <a:gd name="T26" fmla="*/ 550 w 1149"/>
                <a:gd name="T27" fmla="*/ 77 h 719"/>
                <a:gd name="T28" fmla="*/ 617 w 1149"/>
                <a:gd name="T29" fmla="*/ 68 h 719"/>
                <a:gd name="T30" fmla="*/ 679 w 1149"/>
                <a:gd name="T31" fmla="*/ 77 h 719"/>
                <a:gd name="T32" fmla="*/ 682 w 1149"/>
                <a:gd name="T33" fmla="*/ 112 h 719"/>
                <a:gd name="T34" fmla="*/ 706 w 1149"/>
                <a:gd name="T35" fmla="*/ 88 h 719"/>
                <a:gd name="T36" fmla="*/ 779 w 1149"/>
                <a:gd name="T37" fmla="*/ 67 h 719"/>
                <a:gd name="T38" fmla="*/ 842 w 1149"/>
                <a:gd name="T39" fmla="*/ 94 h 719"/>
                <a:gd name="T40" fmla="*/ 873 w 1149"/>
                <a:gd name="T41" fmla="*/ 136 h 719"/>
                <a:gd name="T42" fmla="*/ 894 w 1149"/>
                <a:gd name="T43" fmla="*/ 177 h 719"/>
                <a:gd name="T44" fmla="*/ 888 w 1149"/>
                <a:gd name="T45" fmla="*/ 139 h 719"/>
                <a:gd name="T46" fmla="*/ 937 w 1149"/>
                <a:gd name="T47" fmla="*/ 103 h 719"/>
                <a:gd name="T48" fmla="*/ 1012 w 1149"/>
                <a:gd name="T49" fmla="*/ 104 h 719"/>
                <a:gd name="T50" fmla="*/ 1075 w 1149"/>
                <a:gd name="T51" fmla="*/ 132 h 719"/>
                <a:gd name="T52" fmla="*/ 1115 w 1149"/>
                <a:gd name="T53" fmla="*/ 179 h 719"/>
                <a:gd name="T54" fmla="*/ 1148 w 1149"/>
                <a:gd name="T55" fmla="*/ 259 h 719"/>
                <a:gd name="T56" fmla="*/ 1137 w 1149"/>
                <a:gd name="T57" fmla="*/ 324 h 719"/>
                <a:gd name="T58" fmla="*/ 1109 w 1149"/>
                <a:gd name="T59" fmla="*/ 349 h 719"/>
                <a:gd name="T60" fmla="*/ 1082 w 1149"/>
                <a:gd name="T61" fmla="*/ 325 h 719"/>
                <a:gd name="T62" fmla="*/ 1122 w 1149"/>
                <a:gd name="T63" fmla="*/ 399 h 719"/>
                <a:gd name="T64" fmla="*/ 1122 w 1149"/>
                <a:gd name="T65" fmla="*/ 503 h 719"/>
                <a:gd name="T66" fmla="*/ 1081 w 1149"/>
                <a:gd name="T67" fmla="*/ 574 h 719"/>
                <a:gd name="T68" fmla="*/ 1012 w 1149"/>
                <a:gd name="T69" fmla="*/ 619 h 719"/>
                <a:gd name="T70" fmla="*/ 940 w 1149"/>
                <a:gd name="T71" fmla="*/ 637 h 719"/>
                <a:gd name="T72" fmla="*/ 944 w 1149"/>
                <a:gd name="T73" fmla="*/ 638 h 719"/>
                <a:gd name="T74" fmla="*/ 930 w 1149"/>
                <a:gd name="T75" fmla="*/ 673 h 719"/>
                <a:gd name="T76" fmla="*/ 863 w 1149"/>
                <a:gd name="T77" fmla="*/ 716 h 719"/>
                <a:gd name="T78" fmla="*/ 803 w 1149"/>
                <a:gd name="T79" fmla="*/ 709 h 719"/>
                <a:gd name="T80" fmla="*/ 755 w 1149"/>
                <a:gd name="T81" fmla="*/ 665 h 719"/>
                <a:gd name="T82" fmla="*/ 768 w 1149"/>
                <a:gd name="T83" fmla="*/ 627 h 719"/>
                <a:gd name="T84" fmla="*/ 732 w 1149"/>
                <a:gd name="T85" fmla="*/ 657 h 719"/>
                <a:gd name="T86" fmla="*/ 653 w 1149"/>
                <a:gd name="T87" fmla="*/ 695 h 719"/>
                <a:gd name="T88" fmla="*/ 569 w 1149"/>
                <a:gd name="T89" fmla="*/ 700 h 719"/>
                <a:gd name="T90" fmla="*/ 515 w 1149"/>
                <a:gd name="T91" fmla="*/ 658 h 719"/>
                <a:gd name="T92" fmla="*/ 530 w 1149"/>
                <a:gd name="T93" fmla="*/ 697 h 719"/>
                <a:gd name="T94" fmla="*/ 436 w 1149"/>
                <a:gd name="T95" fmla="*/ 700 h 719"/>
                <a:gd name="T96" fmla="*/ 348 w 1149"/>
                <a:gd name="T97" fmla="*/ 668 h 719"/>
                <a:gd name="T98" fmla="*/ 298 w 1149"/>
                <a:gd name="T99" fmla="*/ 607 h 719"/>
                <a:gd name="T100" fmla="*/ 292 w 1149"/>
                <a:gd name="T101" fmla="*/ 578 h 719"/>
                <a:gd name="T102" fmla="*/ 276 w 1149"/>
                <a:gd name="T103" fmla="*/ 619 h 719"/>
                <a:gd name="T104" fmla="*/ 210 w 1149"/>
                <a:gd name="T105" fmla="*/ 649 h 719"/>
                <a:gd name="T106" fmla="*/ 146 w 1149"/>
                <a:gd name="T107" fmla="*/ 637 h 719"/>
                <a:gd name="T108" fmla="*/ 103 w 1149"/>
                <a:gd name="T109" fmla="*/ 599 h 719"/>
                <a:gd name="T110" fmla="*/ 101 w 1149"/>
                <a:gd name="T111" fmla="*/ 585 h 719"/>
                <a:gd name="T112" fmla="*/ 155 w 1149"/>
                <a:gd name="T113" fmla="*/ 594 h 719"/>
                <a:gd name="T114" fmla="*/ 128 w 1149"/>
                <a:gd name="T115" fmla="*/ 594 h 719"/>
                <a:gd name="T116" fmla="*/ 75 w 1149"/>
                <a:gd name="T117" fmla="*/ 570 h 719"/>
                <a:gd name="T118" fmla="*/ 26 w 1149"/>
                <a:gd name="T119" fmla="*/ 512 h 719"/>
                <a:gd name="T120" fmla="*/ 0 w 1149"/>
                <a:gd name="T121" fmla="*/ 397 h 719"/>
                <a:gd name="T122" fmla="*/ 27 w 1149"/>
                <a:gd name="T123" fmla="*/ 296 h 71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49"/>
                <a:gd name="T187" fmla="*/ 0 h 719"/>
                <a:gd name="T188" fmla="*/ 1149 w 1149"/>
                <a:gd name="T189" fmla="*/ 719 h 71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49" h="719">
                  <a:moveTo>
                    <a:pt x="49" y="268"/>
                  </a:moveTo>
                  <a:lnTo>
                    <a:pt x="52" y="265"/>
                  </a:lnTo>
                  <a:lnTo>
                    <a:pt x="55" y="262"/>
                  </a:lnTo>
                  <a:lnTo>
                    <a:pt x="57" y="259"/>
                  </a:lnTo>
                  <a:lnTo>
                    <a:pt x="60" y="255"/>
                  </a:lnTo>
                  <a:lnTo>
                    <a:pt x="63" y="252"/>
                  </a:lnTo>
                  <a:lnTo>
                    <a:pt x="65" y="247"/>
                  </a:lnTo>
                  <a:lnTo>
                    <a:pt x="68" y="243"/>
                  </a:lnTo>
                  <a:lnTo>
                    <a:pt x="71" y="238"/>
                  </a:lnTo>
                  <a:lnTo>
                    <a:pt x="73" y="233"/>
                  </a:lnTo>
                  <a:lnTo>
                    <a:pt x="76" y="228"/>
                  </a:lnTo>
                  <a:lnTo>
                    <a:pt x="79" y="222"/>
                  </a:lnTo>
                  <a:lnTo>
                    <a:pt x="82" y="216"/>
                  </a:lnTo>
                  <a:lnTo>
                    <a:pt x="84" y="209"/>
                  </a:lnTo>
                  <a:lnTo>
                    <a:pt x="87" y="203"/>
                  </a:lnTo>
                  <a:lnTo>
                    <a:pt x="90" y="196"/>
                  </a:lnTo>
                  <a:lnTo>
                    <a:pt x="93" y="188"/>
                  </a:lnTo>
                  <a:lnTo>
                    <a:pt x="96" y="181"/>
                  </a:lnTo>
                  <a:lnTo>
                    <a:pt x="99" y="174"/>
                  </a:lnTo>
                  <a:lnTo>
                    <a:pt x="102" y="167"/>
                  </a:lnTo>
                  <a:lnTo>
                    <a:pt x="105" y="160"/>
                  </a:lnTo>
                  <a:lnTo>
                    <a:pt x="108" y="154"/>
                  </a:lnTo>
                  <a:lnTo>
                    <a:pt x="111" y="148"/>
                  </a:lnTo>
                  <a:lnTo>
                    <a:pt x="114" y="142"/>
                  </a:lnTo>
                  <a:lnTo>
                    <a:pt x="118" y="136"/>
                  </a:lnTo>
                  <a:lnTo>
                    <a:pt x="121" y="130"/>
                  </a:lnTo>
                  <a:lnTo>
                    <a:pt x="125" y="125"/>
                  </a:lnTo>
                  <a:lnTo>
                    <a:pt x="128" y="120"/>
                  </a:lnTo>
                  <a:lnTo>
                    <a:pt x="132" y="115"/>
                  </a:lnTo>
                  <a:lnTo>
                    <a:pt x="136" y="110"/>
                  </a:lnTo>
                  <a:lnTo>
                    <a:pt x="140" y="106"/>
                  </a:lnTo>
                  <a:lnTo>
                    <a:pt x="143" y="102"/>
                  </a:lnTo>
                  <a:lnTo>
                    <a:pt x="147" y="98"/>
                  </a:lnTo>
                  <a:lnTo>
                    <a:pt x="151" y="94"/>
                  </a:lnTo>
                  <a:lnTo>
                    <a:pt x="155" y="91"/>
                  </a:lnTo>
                  <a:lnTo>
                    <a:pt x="159" y="88"/>
                  </a:lnTo>
                  <a:lnTo>
                    <a:pt x="163" y="85"/>
                  </a:lnTo>
                  <a:lnTo>
                    <a:pt x="167" y="82"/>
                  </a:lnTo>
                  <a:lnTo>
                    <a:pt x="171" y="79"/>
                  </a:lnTo>
                  <a:lnTo>
                    <a:pt x="175" y="77"/>
                  </a:lnTo>
                  <a:lnTo>
                    <a:pt x="179" y="74"/>
                  </a:lnTo>
                  <a:lnTo>
                    <a:pt x="183" y="72"/>
                  </a:lnTo>
                  <a:lnTo>
                    <a:pt x="186" y="71"/>
                  </a:lnTo>
                  <a:lnTo>
                    <a:pt x="190" y="69"/>
                  </a:lnTo>
                  <a:lnTo>
                    <a:pt x="194" y="68"/>
                  </a:lnTo>
                  <a:lnTo>
                    <a:pt x="198" y="66"/>
                  </a:lnTo>
                  <a:lnTo>
                    <a:pt x="202" y="65"/>
                  </a:lnTo>
                  <a:lnTo>
                    <a:pt x="205" y="65"/>
                  </a:lnTo>
                  <a:lnTo>
                    <a:pt x="209" y="64"/>
                  </a:lnTo>
                  <a:lnTo>
                    <a:pt x="213" y="64"/>
                  </a:lnTo>
                  <a:lnTo>
                    <a:pt x="216" y="64"/>
                  </a:lnTo>
                  <a:lnTo>
                    <a:pt x="220" y="63"/>
                  </a:lnTo>
                  <a:lnTo>
                    <a:pt x="224" y="64"/>
                  </a:lnTo>
                  <a:lnTo>
                    <a:pt x="227" y="64"/>
                  </a:lnTo>
                  <a:lnTo>
                    <a:pt x="231" y="64"/>
                  </a:lnTo>
                  <a:lnTo>
                    <a:pt x="234" y="65"/>
                  </a:lnTo>
                  <a:lnTo>
                    <a:pt x="238" y="65"/>
                  </a:lnTo>
                  <a:lnTo>
                    <a:pt x="241" y="66"/>
                  </a:lnTo>
                  <a:lnTo>
                    <a:pt x="245" y="67"/>
                  </a:lnTo>
                  <a:lnTo>
                    <a:pt x="248" y="68"/>
                  </a:lnTo>
                  <a:lnTo>
                    <a:pt x="252" y="70"/>
                  </a:lnTo>
                  <a:lnTo>
                    <a:pt x="255" y="71"/>
                  </a:lnTo>
                  <a:lnTo>
                    <a:pt x="258" y="73"/>
                  </a:lnTo>
                  <a:lnTo>
                    <a:pt x="262" y="75"/>
                  </a:lnTo>
                  <a:lnTo>
                    <a:pt x="265" y="77"/>
                  </a:lnTo>
                  <a:lnTo>
                    <a:pt x="268" y="79"/>
                  </a:lnTo>
                  <a:lnTo>
                    <a:pt x="271" y="81"/>
                  </a:lnTo>
                  <a:lnTo>
                    <a:pt x="274" y="83"/>
                  </a:lnTo>
                  <a:lnTo>
                    <a:pt x="277" y="85"/>
                  </a:lnTo>
                  <a:lnTo>
                    <a:pt x="279" y="87"/>
                  </a:lnTo>
                  <a:lnTo>
                    <a:pt x="281" y="89"/>
                  </a:lnTo>
                  <a:lnTo>
                    <a:pt x="283" y="92"/>
                  </a:lnTo>
                  <a:lnTo>
                    <a:pt x="285" y="94"/>
                  </a:lnTo>
                  <a:lnTo>
                    <a:pt x="287" y="96"/>
                  </a:lnTo>
                  <a:lnTo>
                    <a:pt x="288" y="98"/>
                  </a:lnTo>
                  <a:lnTo>
                    <a:pt x="289" y="101"/>
                  </a:lnTo>
                  <a:lnTo>
                    <a:pt x="290" y="103"/>
                  </a:lnTo>
                  <a:lnTo>
                    <a:pt x="291" y="106"/>
                  </a:lnTo>
                  <a:lnTo>
                    <a:pt x="291" y="108"/>
                  </a:lnTo>
                  <a:lnTo>
                    <a:pt x="292" y="111"/>
                  </a:lnTo>
                  <a:lnTo>
                    <a:pt x="292" y="113"/>
                  </a:lnTo>
                  <a:lnTo>
                    <a:pt x="292" y="116"/>
                  </a:lnTo>
                  <a:lnTo>
                    <a:pt x="292" y="118"/>
                  </a:lnTo>
                  <a:lnTo>
                    <a:pt x="292" y="119"/>
                  </a:lnTo>
                  <a:lnTo>
                    <a:pt x="292" y="121"/>
                  </a:lnTo>
                  <a:lnTo>
                    <a:pt x="292" y="122"/>
                  </a:lnTo>
                  <a:lnTo>
                    <a:pt x="292" y="123"/>
                  </a:lnTo>
                  <a:lnTo>
                    <a:pt x="292" y="124"/>
                  </a:lnTo>
                  <a:lnTo>
                    <a:pt x="292" y="123"/>
                  </a:lnTo>
                  <a:lnTo>
                    <a:pt x="292" y="122"/>
                  </a:lnTo>
                  <a:lnTo>
                    <a:pt x="292" y="121"/>
                  </a:lnTo>
                  <a:lnTo>
                    <a:pt x="292" y="119"/>
                  </a:lnTo>
                  <a:lnTo>
                    <a:pt x="292" y="118"/>
                  </a:lnTo>
                  <a:lnTo>
                    <a:pt x="292" y="116"/>
                  </a:lnTo>
                  <a:lnTo>
                    <a:pt x="292" y="113"/>
                  </a:lnTo>
                  <a:lnTo>
                    <a:pt x="292" y="111"/>
                  </a:lnTo>
                  <a:lnTo>
                    <a:pt x="292" y="108"/>
                  </a:lnTo>
                  <a:lnTo>
                    <a:pt x="292" y="105"/>
                  </a:lnTo>
                  <a:lnTo>
                    <a:pt x="293" y="102"/>
                  </a:lnTo>
                  <a:lnTo>
                    <a:pt x="294" y="100"/>
                  </a:lnTo>
                  <a:lnTo>
                    <a:pt x="295" y="97"/>
                  </a:lnTo>
                  <a:lnTo>
                    <a:pt x="296" y="94"/>
                  </a:lnTo>
                  <a:lnTo>
                    <a:pt x="297" y="91"/>
                  </a:lnTo>
                  <a:lnTo>
                    <a:pt x="299" y="88"/>
                  </a:lnTo>
                  <a:lnTo>
                    <a:pt x="300" y="84"/>
                  </a:lnTo>
                  <a:lnTo>
                    <a:pt x="302" y="81"/>
                  </a:lnTo>
                  <a:lnTo>
                    <a:pt x="304" y="78"/>
                  </a:lnTo>
                  <a:lnTo>
                    <a:pt x="306" y="75"/>
                  </a:lnTo>
                  <a:lnTo>
                    <a:pt x="308" y="71"/>
                  </a:lnTo>
                  <a:lnTo>
                    <a:pt x="311" y="68"/>
                  </a:lnTo>
                  <a:lnTo>
                    <a:pt x="313" y="64"/>
                  </a:lnTo>
                  <a:lnTo>
                    <a:pt x="316" y="61"/>
                  </a:lnTo>
                  <a:lnTo>
                    <a:pt x="319" y="57"/>
                  </a:lnTo>
                  <a:lnTo>
                    <a:pt x="322" y="54"/>
                  </a:lnTo>
                  <a:lnTo>
                    <a:pt x="325" y="51"/>
                  </a:lnTo>
                  <a:lnTo>
                    <a:pt x="328" y="48"/>
                  </a:lnTo>
                  <a:lnTo>
                    <a:pt x="331" y="45"/>
                  </a:lnTo>
                  <a:lnTo>
                    <a:pt x="334" y="42"/>
                  </a:lnTo>
                  <a:lnTo>
                    <a:pt x="338" y="39"/>
                  </a:lnTo>
                  <a:lnTo>
                    <a:pt x="341" y="36"/>
                  </a:lnTo>
                  <a:lnTo>
                    <a:pt x="345" y="34"/>
                  </a:lnTo>
                  <a:lnTo>
                    <a:pt x="348" y="31"/>
                  </a:lnTo>
                  <a:lnTo>
                    <a:pt x="352" y="29"/>
                  </a:lnTo>
                  <a:lnTo>
                    <a:pt x="356" y="26"/>
                  </a:lnTo>
                  <a:lnTo>
                    <a:pt x="359" y="24"/>
                  </a:lnTo>
                  <a:lnTo>
                    <a:pt x="363" y="22"/>
                  </a:lnTo>
                  <a:lnTo>
                    <a:pt x="367" y="20"/>
                  </a:lnTo>
                  <a:lnTo>
                    <a:pt x="371" y="18"/>
                  </a:lnTo>
                  <a:lnTo>
                    <a:pt x="375" y="17"/>
                  </a:lnTo>
                  <a:lnTo>
                    <a:pt x="379" y="15"/>
                  </a:lnTo>
                  <a:lnTo>
                    <a:pt x="384" y="13"/>
                  </a:lnTo>
                  <a:lnTo>
                    <a:pt x="388" y="12"/>
                  </a:lnTo>
                  <a:lnTo>
                    <a:pt x="392" y="11"/>
                  </a:lnTo>
                  <a:lnTo>
                    <a:pt x="397" y="9"/>
                  </a:lnTo>
                  <a:lnTo>
                    <a:pt x="401" y="8"/>
                  </a:lnTo>
                  <a:lnTo>
                    <a:pt x="406" y="7"/>
                  </a:lnTo>
                  <a:lnTo>
                    <a:pt x="410" y="6"/>
                  </a:lnTo>
                  <a:lnTo>
                    <a:pt x="415" y="5"/>
                  </a:lnTo>
                  <a:lnTo>
                    <a:pt x="420" y="4"/>
                  </a:lnTo>
                  <a:lnTo>
                    <a:pt x="424" y="3"/>
                  </a:lnTo>
                  <a:lnTo>
                    <a:pt x="429" y="3"/>
                  </a:lnTo>
                  <a:lnTo>
                    <a:pt x="434" y="2"/>
                  </a:lnTo>
                  <a:lnTo>
                    <a:pt x="439" y="2"/>
                  </a:lnTo>
                  <a:lnTo>
                    <a:pt x="444" y="1"/>
                  </a:lnTo>
                  <a:lnTo>
                    <a:pt x="449" y="1"/>
                  </a:lnTo>
                  <a:lnTo>
                    <a:pt x="454" y="1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67" y="0"/>
                  </a:lnTo>
                  <a:lnTo>
                    <a:pt x="472" y="0"/>
                  </a:lnTo>
                  <a:lnTo>
                    <a:pt x="476" y="0"/>
                  </a:lnTo>
                  <a:lnTo>
                    <a:pt x="481" y="1"/>
                  </a:lnTo>
                  <a:lnTo>
                    <a:pt x="485" y="1"/>
                  </a:lnTo>
                  <a:lnTo>
                    <a:pt x="489" y="1"/>
                  </a:lnTo>
                  <a:lnTo>
                    <a:pt x="493" y="2"/>
                  </a:lnTo>
                  <a:lnTo>
                    <a:pt x="497" y="2"/>
                  </a:lnTo>
                  <a:lnTo>
                    <a:pt x="501" y="3"/>
                  </a:lnTo>
                  <a:lnTo>
                    <a:pt x="505" y="4"/>
                  </a:lnTo>
                  <a:lnTo>
                    <a:pt x="509" y="4"/>
                  </a:lnTo>
                  <a:lnTo>
                    <a:pt x="513" y="5"/>
                  </a:lnTo>
                  <a:lnTo>
                    <a:pt x="517" y="6"/>
                  </a:lnTo>
                  <a:lnTo>
                    <a:pt x="520" y="7"/>
                  </a:lnTo>
                  <a:lnTo>
                    <a:pt x="524" y="8"/>
                  </a:lnTo>
                  <a:lnTo>
                    <a:pt x="527" y="9"/>
                  </a:lnTo>
                  <a:lnTo>
                    <a:pt x="531" y="10"/>
                  </a:lnTo>
                  <a:lnTo>
                    <a:pt x="534" y="11"/>
                  </a:lnTo>
                  <a:lnTo>
                    <a:pt x="537" y="12"/>
                  </a:lnTo>
                  <a:lnTo>
                    <a:pt x="540" y="13"/>
                  </a:lnTo>
                  <a:lnTo>
                    <a:pt x="543" y="14"/>
                  </a:lnTo>
                  <a:lnTo>
                    <a:pt x="546" y="15"/>
                  </a:lnTo>
                  <a:lnTo>
                    <a:pt x="549" y="16"/>
                  </a:lnTo>
                  <a:lnTo>
                    <a:pt x="552" y="17"/>
                  </a:lnTo>
                  <a:lnTo>
                    <a:pt x="555" y="19"/>
                  </a:lnTo>
                  <a:lnTo>
                    <a:pt x="558" y="20"/>
                  </a:lnTo>
                  <a:lnTo>
                    <a:pt x="561" y="21"/>
                  </a:lnTo>
                  <a:lnTo>
                    <a:pt x="563" y="23"/>
                  </a:lnTo>
                  <a:lnTo>
                    <a:pt x="566" y="24"/>
                  </a:lnTo>
                  <a:lnTo>
                    <a:pt x="568" y="25"/>
                  </a:lnTo>
                  <a:lnTo>
                    <a:pt x="571" y="27"/>
                  </a:lnTo>
                  <a:lnTo>
                    <a:pt x="573" y="29"/>
                  </a:lnTo>
                  <a:lnTo>
                    <a:pt x="575" y="30"/>
                  </a:lnTo>
                  <a:lnTo>
                    <a:pt x="577" y="32"/>
                  </a:lnTo>
                  <a:lnTo>
                    <a:pt x="579" y="34"/>
                  </a:lnTo>
                  <a:lnTo>
                    <a:pt x="581" y="36"/>
                  </a:lnTo>
                  <a:lnTo>
                    <a:pt x="583" y="37"/>
                  </a:lnTo>
                  <a:lnTo>
                    <a:pt x="585" y="39"/>
                  </a:lnTo>
                  <a:lnTo>
                    <a:pt x="587" y="41"/>
                  </a:lnTo>
                  <a:lnTo>
                    <a:pt x="589" y="43"/>
                  </a:lnTo>
                  <a:lnTo>
                    <a:pt x="591" y="45"/>
                  </a:lnTo>
                  <a:lnTo>
                    <a:pt x="592" y="48"/>
                  </a:lnTo>
                  <a:lnTo>
                    <a:pt x="594" y="50"/>
                  </a:lnTo>
                  <a:lnTo>
                    <a:pt x="595" y="52"/>
                  </a:lnTo>
                  <a:lnTo>
                    <a:pt x="597" y="54"/>
                  </a:lnTo>
                  <a:lnTo>
                    <a:pt x="597" y="56"/>
                  </a:lnTo>
                  <a:lnTo>
                    <a:pt x="598" y="58"/>
                  </a:lnTo>
                  <a:lnTo>
                    <a:pt x="598" y="59"/>
                  </a:lnTo>
                  <a:lnTo>
                    <a:pt x="598" y="61"/>
                  </a:lnTo>
                  <a:lnTo>
                    <a:pt x="597" y="63"/>
                  </a:lnTo>
                  <a:lnTo>
                    <a:pt x="596" y="64"/>
                  </a:lnTo>
                  <a:lnTo>
                    <a:pt x="595" y="65"/>
                  </a:lnTo>
                  <a:lnTo>
                    <a:pt x="594" y="66"/>
                  </a:lnTo>
                  <a:lnTo>
                    <a:pt x="592" y="67"/>
                  </a:lnTo>
                  <a:lnTo>
                    <a:pt x="590" y="68"/>
                  </a:lnTo>
                  <a:lnTo>
                    <a:pt x="588" y="69"/>
                  </a:lnTo>
                  <a:lnTo>
                    <a:pt x="585" y="69"/>
                  </a:lnTo>
                  <a:lnTo>
                    <a:pt x="582" y="70"/>
                  </a:lnTo>
                  <a:lnTo>
                    <a:pt x="578" y="70"/>
                  </a:lnTo>
                  <a:lnTo>
                    <a:pt x="575" y="71"/>
                  </a:lnTo>
                  <a:lnTo>
                    <a:pt x="572" y="71"/>
                  </a:lnTo>
                  <a:lnTo>
                    <a:pt x="568" y="72"/>
                  </a:lnTo>
                  <a:lnTo>
                    <a:pt x="565" y="72"/>
                  </a:lnTo>
                  <a:lnTo>
                    <a:pt x="562" y="73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3" y="76"/>
                  </a:lnTo>
                  <a:lnTo>
                    <a:pt x="550" y="77"/>
                  </a:lnTo>
                  <a:lnTo>
                    <a:pt x="548" y="78"/>
                  </a:lnTo>
                  <a:lnTo>
                    <a:pt x="545" y="80"/>
                  </a:lnTo>
                  <a:lnTo>
                    <a:pt x="543" y="81"/>
                  </a:lnTo>
                  <a:lnTo>
                    <a:pt x="540" y="82"/>
                  </a:lnTo>
                  <a:lnTo>
                    <a:pt x="538" y="84"/>
                  </a:lnTo>
                  <a:lnTo>
                    <a:pt x="535" y="86"/>
                  </a:lnTo>
                  <a:lnTo>
                    <a:pt x="533" y="87"/>
                  </a:lnTo>
                  <a:lnTo>
                    <a:pt x="531" y="89"/>
                  </a:lnTo>
                  <a:lnTo>
                    <a:pt x="529" y="91"/>
                  </a:lnTo>
                  <a:lnTo>
                    <a:pt x="527" y="93"/>
                  </a:lnTo>
                  <a:lnTo>
                    <a:pt x="525" y="94"/>
                  </a:lnTo>
                  <a:lnTo>
                    <a:pt x="524" y="96"/>
                  </a:lnTo>
                  <a:lnTo>
                    <a:pt x="522" y="98"/>
                  </a:lnTo>
                  <a:lnTo>
                    <a:pt x="520" y="100"/>
                  </a:lnTo>
                  <a:lnTo>
                    <a:pt x="519" y="101"/>
                  </a:lnTo>
                  <a:lnTo>
                    <a:pt x="517" y="103"/>
                  </a:lnTo>
                  <a:lnTo>
                    <a:pt x="516" y="105"/>
                  </a:lnTo>
                  <a:lnTo>
                    <a:pt x="514" y="107"/>
                  </a:lnTo>
                  <a:lnTo>
                    <a:pt x="513" y="108"/>
                  </a:lnTo>
                  <a:lnTo>
                    <a:pt x="512" y="110"/>
                  </a:lnTo>
                  <a:lnTo>
                    <a:pt x="511" y="112"/>
                  </a:lnTo>
                  <a:lnTo>
                    <a:pt x="510" y="113"/>
                  </a:lnTo>
                  <a:lnTo>
                    <a:pt x="509" y="115"/>
                  </a:lnTo>
                  <a:lnTo>
                    <a:pt x="508" y="117"/>
                  </a:lnTo>
                  <a:lnTo>
                    <a:pt x="508" y="118"/>
                  </a:lnTo>
                  <a:lnTo>
                    <a:pt x="507" y="119"/>
                  </a:lnTo>
                  <a:lnTo>
                    <a:pt x="506" y="120"/>
                  </a:lnTo>
                  <a:lnTo>
                    <a:pt x="506" y="121"/>
                  </a:lnTo>
                  <a:lnTo>
                    <a:pt x="506" y="122"/>
                  </a:lnTo>
                  <a:lnTo>
                    <a:pt x="506" y="121"/>
                  </a:lnTo>
                  <a:lnTo>
                    <a:pt x="506" y="120"/>
                  </a:lnTo>
                  <a:lnTo>
                    <a:pt x="507" y="119"/>
                  </a:lnTo>
                  <a:lnTo>
                    <a:pt x="508" y="118"/>
                  </a:lnTo>
                  <a:lnTo>
                    <a:pt x="508" y="117"/>
                  </a:lnTo>
                  <a:lnTo>
                    <a:pt x="509" y="115"/>
                  </a:lnTo>
                  <a:lnTo>
                    <a:pt x="510" y="113"/>
                  </a:lnTo>
                  <a:lnTo>
                    <a:pt x="511" y="112"/>
                  </a:lnTo>
                  <a:lnTo>
                    <a:pt x="512" y="110"/>
                  </a:lnTo>
                  <a:lnTo>
                    <a:pt x="513" y="108"/>
                  </a:lnTo>
                  <a:lnTo>
                    <a:pt x="514" y="107"/>
                  </a:lnTo>
                  <a:lnTo>
                    <a:pt x="516" y="105"/>
                  </a:lnTo>
                  <a:lnTo>
                    <a:pt x="517" y="103"/>
                  </a:lnTo>
                  <a:lnTo>
                    <a:pt x="519" y="101"/>
                  </a:lnTo>
                  <a:lnTo>
                    <a:pt x="520" y="100"/>
                  </a:lnTo>
                  <a:lnTo>
                    <a:pt x="522" y="98"/>
                  </a:lnTo>
                  <a:lnTo>
                    <a:pt x="524" y="96"/>
                  </a:lnTo>
                  <a:lnTo>
                    <a:pt x="525" y="94"/>
                  </a:lnTo>
                  <a:lnTo>
                    <a:pt x="527" y="93"/>
                  </a:lnTo>
                  <a:lnTo>
                    <a:pt x="529" y="91"/>
                  </a:lnTo>
                  <a:lnTo>
                    <a:pt x="531" y="89"/>
                  </a:lnTo>
                  <a:lnTo>
                    <a:pt x="533" y="87"/>
                  </a:lnTo>
                  <a:lnTo>
                    <a:pt x="535" y="86"/>
                  </a:lnTo>
                  <a:lnTo>
                    <a:pt x="538" y="84"/>
                  </a:lnTo>
                  <a:lnTo>
                    <a:pt x="540" y="82"/>
                  </a:lnTo>
                  <a:lnTo>
                    <a:pt x="543" y="81"/>
                  </a:lnTo>
                  <a:lnTo>
                    <a:pt x="545" y="80"/>
                  </a:lnTo>
                  <a:lnTo>
                    <a:pt x="548" y="78"/>
                  </a:lnTo>
                  <a:lnTo>
                    <a:pt x="550" y="77"/>
                  </a:lnTo>
                  <a:lnTo>
                    <a:pt x="553" y="76"/>
                  </a:lnTo>
                  <a:lnTo>
                    <a:pt x="556" y="75"/>
                  </a:lnTo>
                  <a:lnTo>
                    <a:pt x="559" y="74"/>
                  </a:lnTo>
                  <a:lnTo>
                    <a:pt x="562" y="73"/>
                  </a:lnTo>
                  <a:lnTo>
                    <a:pt x="565" y="72"/>
                  </a:lnTo>
                  <a:lnTo>
                    <a:pt x="568" y="72"/>
                  </a:lnTo>
                  <a:lnTo>
                    <a:pt x="572" y="71"/>
                  </a:lnTo>
                  <a:lnTo>
                    <a:pt x="575" y="71"/>
                  </a:lnTo>
                  <a:lnTo>
                    <a:pt x="578" y="70"/>
                  </a:lnTo>
                  <a:lnTo>
                    <a:pt x="582" y="70"/>
                  </a:lnTo>
                  <a:lnTo>
                    <a:pt x="585" y="70"/>
                  </a:lnTo>
                  <a:lnTo>
                    <a:pt x="589" y="69"/>
                  </a:lnTo>
                  <a:lnTo>
                    <a:pt x="592" y="69"/>
                  </a:lnTo>
                  <a:lnTo>
                    <a:pt x="596" y="69"/>
                  </a:lnTo>
                  <a:lnTo>
                    <a:pt x="599" y="69"/>
                  </a:lnTo>
                  <a:lnTo>
                    <a:pt x="603" y="69"/>
                  </a:lnTo>
                  <a:lnTo>
                    <a:pt x="606" y="69"/>
                  </a:lnTo>
                  <a:lnTo>
                    <a:pt x="610" y="68"/>
                  </a:lnTo>
                  <a:lnTo>
                    <a:pt x="613" y="68"/>
                  </a:lnTo>
                  <a:lnTo>
                    <a:pt x="617" y="68"/>
                  </a:lnTo>
                  <a:lnTo>
                    <a:pt x="620" y="68"/>
                  </a:lnTo>
                  <a:lnTo>
                    <a:pt x="624" y="68"/>
                  </a:lnTo>
                  <a:lnTo>
                    <a:pt x="627" y="68"/>
                  </a:lnTo>
                  <a:lnTo>
                    <a:pt x="630" y="68"/>
                  </a:lnTo>
                  <a:lnTo>
                    <a:pt x="634" y="69"/>
                  </a:lnTo>
                  <a:lnTo>
                    <a:pt x="637" y="69"/>
                  </a:lnTo>
                  <a:lnTo>
                    <a:pt x="641" y="69"/>
                  </a:lnTo>
                  <a:lnTo>
                    <a:pt x="644" y="69"/>
                  </a:lnTo>
                  <a:lnTo>
                    <a:pt x="647" y="70"/>
                  </a:lnTo>
                  <a:lnTo>
                    <a:pt x="650" y="70"/>
                  </a:lnTo>
                  <a:lnTo>
                    <a:pt x="653" y="70"/>
                  </a:lnTo>
                  <a:lnTo>
                    <a:pt x="656" y="71"/>
                  </a:lnTo>
                  <a:lnTo>
                    <a:pt x="660" y="71"/>
                  </a:lnTo>
                  <a:lnTo>
                    <a:pt x="663" y="72"/>
                  </a:lnTo>
                  <a:lnTo>
                    <a:pt x="665" y="73"/>
                  </a:lnTo>
                  <a:lnTo>
                    <a:pt x="668" y="74"/>
                  </a:lnTo>
                  <a:lnTo>
                    <a:pt x="671" y="74"/>
                  </a:lnTo>
                  <a:lnTo>
                    <a:pt x="674" y="75"/>
                  </a:lnTo>
                  <a:lnTo>
                    <a:pt x="677" y="76"/>
                  </a:lnTo>
                  <a:lnTo>
                    <a:pt x="679" y="77"/>
                  </a:lnTo>
                  <a:lnTo>
                    <a:pt x="682" y="78"/>
                  </a:lnTo>
                  <a:lnTo>
                    <a:pt x="685" y="80"/>
                  </a:lnTo>
                  <a:lnTo>
                    <a:pt x="687" y="81"/>
                  </a:lnTo>
                  <a:lnTo>
                    <a:pt x="689" y="82"/>
                  </a:lnTo>
                  <a:lnTo>
                    <a:pt x="690" y="83"/>
                  </a:lnTo>
                  <a:lnTo>
                    <a:pt x="692" y="85"/>
                  </a:lnTo>
                  <a:lnTo>
                    <a:pt x="693" y="86"/>
                  </a:lnTo>
                  <a:lnTo>
                    <a:pt x="693" y="88"/>
                  </a:lnTo>
                  <a:lnTo>
                    <a:pt x="694" y="90"/>
                  </a:lnTo>
                  <a:lnTo>
                    <a:pt x="694" y="92"/>
                  </a:lnTo>
                  <a:lnTo>
                    <a:pt x="694" y="93"/>
                  </a:lnTo>
                  <a:lnTo>
                    <a:pt x="693" y="95"/>
                  </a:lnTo>
                  <a:lnTo>
                    <a:pt x="693" y="97"/>
                  </a:lnTo>
                  <a:lnTo>
                    <a:pt x="692" y="99"/>
                  </a:lnTo>
                  <a:lnTo>
                    <a:pt x="690" y="102"/>
                  </a:lnTo>
                  <a:lnTo>
                    <a:pt x="689" y="104"/>
                  </a:lnTo>
                  <a:lnTo>
                    <a:pt x="687" y="106"/>
                  </a:lnTo>
                  <a:lnTo>
                    <a:pt x="685" y="108"/>
                  </a:lnTo>
                  <a:lnTo>
                    <a:pt x="683" y="110"/>
                  </a:lnTo>
                  <a:lnTo>
                    <a:pt x="682" y="112"/>
                  </a:lnTo>
                  <a:lnTo>
                    <a:pt x="681" y="113"/>
                  </a:lnTo>
                  <a:lnTo>
                    <a:pt x="680" y="114"/>
                  </a:lnTo>
                  <a:lnTo>
                    <a:pt x="679" y="115"/>
                  </a:lnTo>
                  <a:lnTo>
                    <a:pt x="680" y="114"/>
                  </a:lnTo>
                  <a:lnTo>
                    <a:pt x="681" y="113"/>
                  </a:lnTo>
                  <a:lnTo>
                    <a:pt x="682" y="112"/>
                  </a:lnTo>
                  <a:lnTo>
                    <a:pt x="683" y="111"/>
                  </a:lnTo>
                  <a:lnTo>
                    <a:pt x="684" y="109"/>
                  </a:lnTo>
                  <a:lnTo>
                    <a:pt x="686" y="107"/>
                  </a:lnTo>
                  <a:lnTo>
                    <a:pt x="688" y="104"/>
                  </a:lnTo>
                  <a:lnTo>
                    <a:pt x="691" y="102"/>
                  </a:lnTo>
                  <a:lnTo>
                    <a:pt x="693" y="99"/>
                  </a:lnTo>
                  <a:lnTo>
                    <a:pt x="696" y="97"/>
                  </a:lnTo>
                  <a:lnTo>
                    <a:pt x="698" y="95"/>
                  </a:lnTo>
                  <a:lnTo>
                    <a:pt x="701" y="92"/>
                  </a:lnTo>
                  <a:lnTo>
                    <a:pt x="704" y="90"/>
                  </a:lnTo>
                  <a:lnTo>
                    <a:pt x="706" y="88"/>
                  </a:lnTo>
                  <a:lnTo>
                    <a:pt x="709" y="86"/>
                  </a:lnTo>
                  <a:lnTo>
                    <a:pt x="712" y="84"/>
                  </a:lnTo>
                  <a:lnTo>
                    <a:pt x="716" y="82"/>
                  </a:lnTo>
                  <a:lnTo>
                    <a:pt x="719" y="81"/>
                  </a:lnTo>
                  <a:lnTo>
                    <a:pt x="722" y="79"/>
                  </a:lnTo>
                  <a:lnTo>
                    <a:pt x="726" y="77"/>
                  </a:lnTo>
                  <a:lnTo>
                    <a:pt x="729" y="76"/>
                  </a:lnTo>
                  <a:lnTo>
                    <a:pt x="733" y="74"/>
                  </a:lnTo>
                  <a:lnTo>
                    <a:pt x="737" y="73"/>
                  </a:lnTo>
                  <a:lnTo>
                    <a:pt x="740" y="72"/>
                  </a:lnTo>
                  <a:lnTo>
                    <a:pt x="744" y="71"/>
                  </a:lnTo>
                  <a:lnTo>
                    <a:pt x="748" y="70"/>
                  </a:lnTo>
                  <a:lnTo>
                    <a:pt x="752" y="69"/>
                  </a:lnTo>
                  <a:lnTo>
                    <a:pt x="756" y="68"/>
                  </a:lnTo>
                  <a:lnTo>
                    <a:pt x="760" y="68"/>
                  </a:lnTo>
                  <a:lnTo>
                    <a:pt x="763" y="67"/>
                  </a:lnTo>
                  <a:lnTo>
                    <a:pt x="767" y="67"/>
                  </a:lnTo>
                  <a:lnTo>
                    <a:pt x="771" y="67"/>
                  </a:lnTo>
                  <a:lnTo>
                    <a:pt x="775" y="67"/>
                  </a:lnTo>
                  <a:lnTo>
                    <a:pt x="779" y="67"/>
                  </a:lnTo>
                  <a:lnTo>
                    <a:pt x="783" y="68"/>
                  </a:lnTo>
                  <a:lnTo>
                    <a:pt x="787" y="68"/>
                  </a:lnTo>
                  <a:lnTo>
                    <a:pt x="790" y="69"/>
                  </a:lnTo>
                  <a:lnTo>
                    <a:pt x="794" y="69"/>
                  </a:lnTo>
                  <a:lnTo>
                    <a:pt x="798" y="70"/>
                  </a:lnTo>
                  <a:lnTo>
                    <a:pt x="802" y="71"/>
                  </a:lnTo>
                  <a:lnTo>
                    <a:pt x="806" y="73"/>
                  </a:lnTo>
                  <a:lnTo>
                    <a:pt x="809" y="74"/>
                  </a:lnTo>
                  <a:lnTo>
                    <a:pt x="813" y="75"/>
                  </a:lnTo>
                  <a:lnTo>
                    <a:pt x="816" y="76"/>
                  </a:lnTo>
                  <a:lnTo>
                    <a:pt x="819" y="78"/>
                  </a:lnTo>
                  <a:lnTo>
                    <a:pt x="822" y="79"/>
                  </a:lnTo>
                  <a:lnTo>
                    <a:pt x="825" y="81"/>
                  </a:lnTo>
                  <a:lnTo>
                    <a:pt x="828" y="83"/>
                  </a:lnTo>
                  <a:lnTo>
                    <a:pt x="831" y="84"/>
                  </a:lnTo>
                  <a:lnTo>
                    <a:pt x="833" y="86"/>
                  </a:lnTo>
                  <a:lnTo>
                    <a:pt x="836" y="88"/>
                  </a:lnTo>
                  <a:lnTo>
                    <a:pt x="838" y="90"/>
                  </a:lnTo>
                  <a:lnTo>
                    <a:pt x="840" y="92"/>
                  </a:lnTo>
                  <a:lnTo>
                    <a:pt x="842" y="94"/>
                  </a:lnTo>
                  <a:lnTo>
                    <a:pt x="844" y="96"/>
                  </a:lnTo>
                  <a:lnTo>
                    <a:pt x="846" y="98"/>
                  </a:lnTo>
                  <a:lnTo>
                    <a:pt x="848" y="101"/>
                  </a:lnTo>
                  <a:lnTo>
                    <a:pt x="850" y="103"/>
                  </a:lnTo>
                  <a:lnTo>
                    <a:pt x="851" y="105"/>
                  </a:lnTo>
                  <a:lnTo>
                    <a:pt x="853" y="107"/>
                  </a:lnTo>
                  <a:lnTo>
                    <a:pt x="855" y="109"/>
                  </a:lnTo>
                  <a:lnTo>
                    <a:pt x="856" y="112"/>
                  </a:lnTo>
                  <a:lnTo>
                    <a:pt x="858" y="114"/>
                  </a:lnTo>
                  <a:lnTo>
                    <a:pt x="859" y="116"/>
                  </a:lnTo>
                  <a:lnTo>
                    <a:pt x="861" y="118"/>
                  </a:lnTo>
                  <a:lnTo>
                    <a:pt x="862" y="120"/>
                  </a:lnTo>
                  <a:lnTo>
                    <a:pt x="864" y="122"/>
                  </a:lnTo>
                  <a:lnTo>
                    <a:pt x="865" y="124"/>
                  </a:lnTo>
                  <a:lnTo>
                    <a:pt x="867" y="126"/>
                  </a:lnTo>
                  <a:lnTo>
                    <a:pt x="868" y="128"/>
                  </a:lnTo>
                  <a:lnTo>
                    <a:pt x="869" y="130"/>
                  </a:lnTo>
                  <a:lnTo>
                    <a:pt x="870" y="132"/>
                  </a:lnTo>
                  <a:lnTo>
                    <a:pt x="872" y="134"/>
                  </a:lnTo>
                  <a:lnTo>
                    <a:pt x="873" y="136"/>
                  </a:lnTo>
                  <a:lnTo>
                    <a:pt x="874" y="139"/>
                  </a:lnTo>
                  <a:lnTo>
                    <a:pt x="876" y="141"/>
                  </a:lnTo>
                  <a:lnTo>
                    <a:pt x="877" y="143"/>
                  </a:lnTo>
                  <a:lnTo>
                    <a:pt x="878" y="145"/>
                  </a:lnTo>
                  <a:lnTo>
                    <a:pt x="879" y="147"/>
                  </a:lnTo>
                  <a:lnTo>
                    <a:pt x="881" y="150"/>
                  </a:lnTo>
                  <a:lnTo>
                    <a:pt x="882" y="152"/>
                  </a:lnTo>
                  <a:lnTo>
                    <a:pt x="883" y="154"/>
                  </a:lnTo>
                  <a:lnTo>
                    <a:pt x="884" y="157"/>
                  </a:lnTo>
                  <a:lnTo>
                    <a:pt x="886" y="159"/>
                  </a:lnTo>
                  <a:lnTo>
                    <a:pt x="887" y="162"/>
                  </a:lnTo>
                  <a:lnTo>
                    <a:pt x="888" y="164"/>
                  </a:lnTo>
                  <a:lnTo>
                    <a:pt x="889" y="167"/>
                  </a:lnTo>
                  <a:lnTo>
                    <a:pt x="891" y="169"/>
                  </a:lnTo>
                  <a:lnTo>
                    <a:pt x="892" y="171"/>
                  </a:lnTo>
                  <a:lnTo>
                    <a:pt x="893" y="173"/>
                  </a:lnTo>
                  <a:lnTo>
                    <a:pt x="893" y="175"/>
                  </a:lnTo>
                  <a:lnTo>
                    <a:pt x="894" y="176"/>
                  </a:lnTo>
                  <a:lnTo>
                    <a:pt x="894" y="177"/>
                  </a:lnTo>
                  <a:lnTo>
                    <a:pt x="895" y="177"/>
                  </a:lnTo>
                  <a:lnTo>
                    <a:pt x="894" y="177"/>
                  </a:lnTo>
                  <a:lnTo>
                    <a:pt x="894" y="176"/>
                  </a:lnTo>
                  <a:lnTo>
                    <a:pt x="893" y="175"/>
                  </a:lnTo>
                  <a:lnTo>
                    <a:pt x="893" y="173"/>
                  </a:lnTo>
                  <a:lnTo>
                    <a:pt x="892" y="171"/>
                  </a:lnTo>
                  <a:lnTo>
                    <a:pt x="891" y="169"/>
                  </a:lnTo>
                  <a:lnTo>
                    <a:pt x="889" y="167"/>
                  </a:lnTo>
                  <a:lnTo>
                    <a:pt x="888" y="164"/>
                  </a:lnTo>
                  <a:lnTo>
                    <a:pt x="887" y="162"/>
                  </a:lnTo>
                  <a:lnTo>
                    <a:pt x="887" y="159"/>
                  </a:lnTo>
                  <a:lnTo>
                    <a:pt x="886" y="157"/>
                  </a:lnTo>
                  <a:lnTo>
                    <a:pt x="886" y="154"/>
                  </a:lnTo>
                  <a:lnTo>
                    <a:pt x="886" y="152"/>
                  </a:lnTo>
                  <a:lnTo>
                    <a:pt x="886" y="149"/>
                  </a:lnTo>
                  <a:lnTo>
                    <a:pt x="886" y="147"/>
                  </a:lnTo>
                  <a:lnTo>
                    <a:pt x="886" y="144"/>
                  </a:lnTo>
                  <a:lnTo>
                    <a:pt x="887" y="142"/>
                  </a:lnTo>
                  <a:lnTo>
                    <a:pt x="888" y="139"/>
                  </a:lnTo>
                  <a:lnTo>
                    <a:pt x="889" y="137"/>
                  </a:lnTo>
                  <a:lnTo>
                    <a:pt x="890" y="135"/>
                  </a:lnTo>
                  <a:lnTo>
                    <a:pt x="892" y="132"/>
                  </a:lnTo>
                  <a:lnTo>
                    <a:pt x="894" y="130"/>
                  </a:lnTo>
                  <a:lnTo>
                    <a:pt x="896" y="128"/>
                  </a:lnTo>
                  <a:lnTo>
                    <a:pt x="898" y="125"/>
                  </a:lnTo>
                  <a:lnTo>
                    <a:pt x="900" y="123"/>
                  </a:lnTo>
                  <a:lnTo>
                    <a:pt x="902" y="121"/>
                  </a:lnTo>
                  <a:lnTo>
                    <a:pt x="905" y="119"/>
                  </a:lnTo>
                  <a:lnTo>
                    <a:pt x="907" y="117"/>
                  </a:lnTo>
                  <a:lnTo>
                    <a:pt x="910" y="115"/>
                  </a:lnTo>
                  <a:lnTo>
                    <a:pt x="912" y="113"/>
                  </a:lnTo>
                  <a:lnTo>
                    <a:pt x="915" y="112"/>
                  </a:lnTo>
                  <a:lnTo>
                    <a:pt x="918" y="110"/>
                  </a:lnTo>
                  <a:lnTo>
                    <a:pt x="921" y="109"/>
                  </a:lnTo>
                  <a:lnTo>
                    <a:pt x="924" y="107"/>
                  </a:lnTo>
                  <a:lnTo>
                    <a:pt x="927" y="106"/>
                  </a:lnTo>
                  <a:lnTo>
                    <a:pt x="931" y="105"/>
                  </a:lnTo>
                  <a:lnTo>
                    <a:pt x="934" y="104"/>
                  </a:lnTo>
                  <a:lnTo>
                    <a:pt x="937" y="103"/>
                  </a:lnTo>
                  <a:lnTo>
                    <a:pt x="941" y="102"/>
                  </a:lnTo>
                  <a:lnTo>
                    <a:pt x="945" y="101"/>
                  </a:lnTo>
                  <a:lnTo>
                    <a:pt x="948" y="100"/>
                  </a:lnTo>
                  <a:lnTo>
                    <a:pt x="952" y="99"/>
                  </a:lnTo>
                  <a:lnTo>
                    <a:pt x="955" y="99"/>
                  </a:lnTo>
                  <a:lnTo>
                    <a:pt x="959" y="99"/>
                  </a:lnTo>
                  <a:lnTo>
                    <a:pt x="963" y="98"/>
                  </a:lnTo>
                  <a:lnTo>
                    <a:pt x="967" y="98"/>
                  </a:lnTo>
                  <a:lnTo>
                    <a:pt x="970" y="98"/>
                  </a:lnTo>
                  <a:lnTo>
                    <a:pt x="974" y="98"/>
                  </a:lnTo>
                  <a:lnTo>
                    <a:pt x="978" y="98"/>
                  </a:lnTo>
                  <a:lnTo>
                    <a:pt x="982" y="99"/>
                  </a:lnTo>
                  <a:lnTo>
                    <a:pt x="985" y="99"/>
                  </a:lnTo>
                  <a:lnTo>
                    <a:pt x="989" y="99"/>
                  </a:lnTo>
                  <a:lnTo>
                    <a:pt x="993" y="100"/>
                  </a:lnTo>
                  <a:lnTo>
                    <a:pt x="997" y="101"/>
                  </a:lnTo>
                  <a:lnTo>
                    <a:pt x="1001" y="102"/>
                  </a:lnTo>
                  <a:lnTo>
                    <a:pt x="1005" y="103"/>
                  </a:lnTo>
                  <a:lnTo>
                    <a:pt x="1009" y="103"/>
                  </a:lnTo>
                  <a:lnTo>
                    <a:pt x="1012" y="104"/>
                  </a:lnTo>
                  <a:lnTo>
                    <a:pt x="1016" y="105"/>
                  </a:lnTo>
                  <a:lnTo>
                    <a:pt x="1020" y="107"/>
                  </a:lnTo>
                  <a:lnTo>
                    <a:pt x="1023" y="108"/>
                  </a:lnTo>
                  <a:lnTo>
                    <a:pt x="1027" y="109"/>
                  </a:lnTo>
                  <a:lnTo>
                    <a:pt x="1030" y="110"/>
                  </a:lnTo>
                  <a:lnTo>
                    <a:pt x="1034" y="111"/>
                  </a:lnTo>
                  <a:lnTo>
                    <a:pt x="1037" y="112"/>
                  </a:lnTo>
                  <a:lnTo>
                    <a:pt x="1040" y="114"/>
                  </a:lnTo>
                  <a:lnTo>
                    <a:pt x="1044" y="115"/>
                  </a:lnTo>
                  <a:lnTo>
                    <a:pt x="1047" y="116"/>
                  </a:lnTo>
                  <a:lnTo>
                    <a:pt x="1050" y="118"/>
                  </a:lnTo>
                  <a:lnTo>
                    <a:pt x="1053" y="119"/>
                  </a:lnTo>
                  <a:lnTo>
                    <a:pt x="1056" y="120"/>
                  </a:lnTo>
                  <a:lnTo>
                    <a:pt x="1059" y="122"/>
                  </a:lnTo>
                  <a:lnTo>
                    <a:pt x="1062" y="123"/>
                  </a:lnTo>
                  <a:lnTo>
                    <a:pt x="1065" y="125"/>
                  </a:lnTo>
                  <a:lnTo>
                    <a:pt x="1068" y="127"/>
                  </a:lnTo>
                  <a:lnTo>
                    <a:pt x="1070" y="128"/>
                  </a:lnTo>
                  <a:lnTo>
                    <a:pt x="1073" y="130"/>
                  </a:lnTo>
                  <a:lnTo>
                    <a:pt x="1075" y="132"/>
                  </a:lnTo>
                  <a:lnTo>
                    <a:pt x="1078" y="133"/>
                  </a:lnTo>
                  <a:lnTo>
                    <a:pt x="1080" y="135"/>
                  </a:lnTo>
                  <a:lnTo>
                    <a:pt x="1082" y="137"/>
                  </a:lnTo>
                  <a:lnTo>
                    <a:pt x="1084" y="139"/>
                  </a:lnTo>
                  <a:lnTo>
                    <a:pt x="1086" y="141"/>
                  </a:lnTo>
                  <a:lnTo>
                    <a:pt x="1088" y="143"/>
                  </a:lnTo>
                  <a:lnTo>
                    <a:pt x="1090" y="145"/>
                  </a:lnTo>
                  <a:lnTo>
                    <a:pt x="1092" y="147"/>
                  </a:lnTo>
                  <a:lnTo>
                    <a:pt x="1094" y="149"/>
                  </a:lnTo>
                  <a:lnTo>
                    <a:pt x="1095" y="151"/>
                  </a:lnTo>
                  <a:lnTo>
                    <a:pt x="1097" y="153"/>
                  </a:lnTo>
                  <a:lnTo>
                    <a:pt x="1099" y="156"/>
                  </a:lnTo>
                  <a:lnTo>
                    <a:pt x="1101" y="158"/>
                  </a:lnTo>
                  <a:lnTo>
                    <a:pt x="1103" y="161"/>
                  </a:lnTo>
                  <a:lnTo>
                    <a:pt x="1105" y="164"/>
                  </a:lnTo>
                  <a:lnTo>
                    <a:pt x="1107" y="167"/>
                  </a:lnTo>
                  <a:lnTo>
                    <a:pt x="1109" y="170"/>
                  </a:lnTo>
                  <a:lnTo>
                    <a:pt x="1111" y="173"/>
                  </a:lnTo>
                  <a:lnTo>
                    <a:pt x="1113" y="176"/>
                  </a:lnTo>
                  <a:lnTo>
                    <a:pt x="1115" y="179"/>
                  </a:lnTo>
                  <a:lnTo>
                    <a:pt x="1117" y="182"/>
                  </a:lnTo>
                  <a:lnTo>
                    <a:pt x="1120" y="186"/>
                  </a:lnTo>
                  <a:lnTo>
                    <a:pt x="1122" y="190"/>
                  </a:lnTo>
                  <a:lnTo>
                    <a:pt x="1125" y="193"/>
                  </a:lnTo>
                  <a:lnTo>
                    <a:pt x="1127" y="197"/>
                  </a:lnTo>
                  <a:lnTo>
                    <a:pt x="1130" y="201"/>
                  </a:lnTo>
                  <a:lnTo>
                    <a:pt x="1132" y="205"/>
                  </a:lnTo>
                  <a:lnTo>
                    <a:pt x="1134" y="209"/>
                  </a:lnTo>
                  <a:lnTo>
                    <a:pt x="1136" y="213"/>
                  </a:lnTo>
                  <a:lnTo>
                    <a:pt x="1138" y="217"/>
                  </a:lnTo>
                  <a:lnTo>
                    <a:pt x="1140" y="221"/>
                  </a:lnTo>
                  <a:lnTo>
                    <a:pt x="1141" y="225"/>
                  </a:lnTo>
                  <a:lnTo>
                    <a:pt x="1143" y="229"/>
                  </a:lnTo>
                  <a:lnTo>
                    <a:pt x="1144" y="234"/>
                  </a:lnTo>
                  <a:lnTo>
                    <a:pt x="1145" y="238"/>
                  </a:lnTo>
                  <a:lnTo>
                    <a:pt x="1146" y="242"/>
                  </a:lnTo>
                  <a:lnTo>
                    <a:pt x="1147" y="246"/>
                  </a:lnTo>
                  <a:lnTo>
                    <a:pt x="1147" y="250"/>
                  </a:lnTo>
                  <a:lnTo>
                    <a:pt x="1148" y="255"/>
                  </a:lnTo>
                  <a:lnTo>
                    <a:pt x="1148" y="259"/>
                  </a:lnTo>
                  <a:lnTo>
                    <a:pt x="1148" y="263"/>
                  </a:lnTo>
                  <a:lnTo>
                    <a:pt x="1148" y="268"/>
                  </a:lnTo>
                  <a:lnTo>
                    <a:pt x="1148" y="272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48" y="284"/>
                  </a:lnTo>
                  <a:lnTo>
                    <a:pt x="1147" y="287"/>
                  </a:lnTo>
                  <a:lnTo>
                    <a:pt x="1147" y="291"/>
                  </a:lnTo>
                  <a:lnTo>
                    <a:pt x="1147" y="294"/>
                  </a:lnTo>
                  <a:lnTo>
                    <a:pt x="1146" y="297"/>
                  </a:lnTo>
                  <a:lnTo>
                    <a:pt x="1146" y="301"/>
                  </a:lnTo>
                  <a:lnTo>
                    <a:pt x="1145" y="304"/>
                  </a:lnTo>
                  <a:lnTo>
                    <a:pt x="1144" y="307"/>
                  </a:lnTo>
                  <a:lnTo>
                    <a:pt x="1143" y="309"/>
                  </a:lnTo>
                  <a:lnTo>
                    <a:pt x="1142" y="312"/>
                  </a:lnTo>
                  <a:lnTo>
                    <a:pt x="1141" y="315"/>
                  </a:lnTo>
                  <a:lnTo>
                    <a:pt x="1140" y="317"/>
                  </a:lnTo>
                  <a:lnTo>
                    <a:pt x="1139" y="319"/>
                  </a:lnTo>
                  <a:lnTo>
                    <a:pt x="1138" y="321"/>
                  </a:lnTo>
                  <a:lnTo>
                    <a:pt x="1137" y="324"/>
                  </a:lnTo>
                  <a:lnTo>
                    <a:pt x="1136" y="326"/>
                  </a:lnTo>
                  <a:lnTo>
                    <a:pt x="1135" y="328"/>
                  </a:lnTo>
                  <a:lnTo>
                    <a:pt x="1134" y="330"/>
                  </a:lnTo>
                  <a:lnTo>
                    <a:pt x="1132" y="332"/>
                  </a:lnTo>
                  <a:lnTo>
                    <a:pt x="1131" y="334"/>
                  </a:lnTo>
                  <a:lnTo>
                    <a:pt x="1130" y="335"/>
                  </a:lnTo>
                  <a:lnTo>
                    <a:pt x="1128" y="337"/>
                  </a:lnTo>
                  <a:lnTo>
                    <a:pt x="1127" y="339"/>
                  </a:lnTo>
                  <a:lnTo>
                    <a:pt x="1126" y="341"/>
                  </a:lnTo>
                  <a:lnTo>
                    <a:pt x="1124" y="342"/>
                  </a:lnTo>
                  <a:lnTo>
                    <a:pt x="1123" y="344"/>
                  </a:lnTo>
                  <a:lnTo>
                    <a:pt x="1122" y="345"/>
                  </a:lnTo>
                  <a:lnTo>
                    <a:pt x="1120" y="346"/>
                  </a:lnTo>
                  <a:lnTo>
                    <a:pt x="1119" y="348"/>
                  </a:lnTo>
                  <a:lnTo>
                    <a:pt x="1117" y="349"/>
                  </a:lnTo>
                  <a:lnTo>
                    <a:pt x="1116" y="349"/>
                  </a:lnTo>
                  <a:lnTo>
                    <a:pt x="1114" y="350"/>
                  </a:lnTo>
                  <a:lnTo>
                    <a:pt x="1112" y="350"/>
                  </a:lnTo>
                  <a:lnTo>
                    <a:pt x="1110" y="350"/>
                  </a:lnTo>
                  <a:lnTo>
                    <a:pt x="1109" y="349"/>
                  </a:lnTo>
                  <a:lnTo>
                    <a:pt x="1107" y="349"/>
                  </a:lnTo>
                  <a:lnTo>
                    <a:pt x="1105" y="348"/>
                  </a:lnTo>
                  <a:lnTo>
                    <a:pt x="1103" y="347"/>
                  </a:lnTo>
                  <a:lnTo>
                    <a:pt x="1101" y="346"/>
                  </a:lnTo>
                  <a:lnTo>
                    <a:pt x="1099" y="344"/>
                  </a:lnTo>
                  <a:lnTo>
                    <a:pt x="1097" y="342"/>
                  </a:lnTo>
                  <a:lnTo>
                    <a:pt x="1094" y="340"/>
                  </a:lnTo>
                  <a:lnTo>
                    <a:pt x="1092" y="337"/>
                  </a:lnTo>
                  <a:lnTo>
                    <a:pt x="1090" y="335"/>
                  </a:lnTo>
                  <a:lnTo>
                    <a:pt x="1088" y="332"/>
                  </a:lnTo>
                  <a:lnTo>
                    <a:pt x="1086" y="330"/>
                  </a:lnTo>
                  <a:lnTo>
                    <a:pt x="1084" y="328"/>
                  </a:lnTo>
                  <a:lnTo>
                    <a:pt x="1083" y="326"/>
                  </a:lnTo>
                  <a:lnTo>
                    <a:pt x="1082" y="325"/>
                  </a:lnTo>
                  <a:lnTo>
                    <a:pt x="1081" y="324"/>
                  </a:lnTo>
                  <a:lnTo>
                    <a:pt x="1081" y="323"/>
                  </a:lnTo>
                  <a:lnTo>
                    <a:pt x="1081" y="324"/>
                  </a:lnTo>
                  <a:lnTo>
                    <a:pt x="1082" y="325"/>
                  </a:lnTo>
                  <a:lnTo>
                    <a:pt x="1083" y="326"/>
                  </a:lnTo>
                  <a:lnTo>
                    <a:pt x="1085" y="327"/>
                  </a:lnTo>
                  <a:lnTo>
                    <a:pt x="1086" y="329"/>
                  </a:lnTo>
                  <a:lnTo>
                    <a:pt x="1088" y="331"/>
                  </a:lnTo>
                  <a:lnTo>
                    <a:pt x="1091" y="334"/>
                  </a:lnTo>
                  <a:lnTo>
                    <a:pt x="1093" y="337"/>
                  </a:lnTo>
                  <a:lnTo>
                    <a:pt x="1095" y="340"/>
                  </a:lnTo>
                  <a:lnTo>
                    <a:pt x="1098" y="343"/>
                  </a:lnTo>
                  <a:lnTo>
                    <a:pt x="1100" y="346"/>
                  </a:lnTo>
                  <a:lnTo>
                    <a:pt x="1102" y="350"/>
                  </a:lnTo>
                  <a:lnTo>
                    <a:pt x="1104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0" y="367"/>
                  </a:lnTo>
                  <a:lnTo>
                    <a:pt x="1112" y="372"/>
                  </a:lnTo>
                  <a:lnTo>
                    <a:pt x="1114" y="377"/>
                  </a:lnTo>
                  <a:lnTo>
                    <a:pt x="1116" y="382"/>
                  </a:lnTo>
                  <a:lnTo>
                    <a:pt x="1118" y="388"/>
                  </a:lnTo>
                  <a:lnTo>
                    <a:pt x="1120" y="393"/>
                  </a:lnTo>
                  <a:lnTo>
                    <a:pt x="1122" y="399"/>
                  </a:lnTo>
                  <a:lnTo>
                    <a:pt x="1123" y="405"/>
                  </a:lnTo>
                  <a:lnTo>
                    <a:pt x="1125" y="412"/>
                  </a:lnTo>
                  <a:lnTo>
                    <a:pt x="1126" y="418"/>
                  </a:lnTo>
                  <a:lnTo>
                    <a:pt x="1127" y="424"/>
                  </a:lnTo>
                  <a:lnTo>
                    <a:pt x="1128" y="429"/>
                  </a:lnTo>
                  <a:lnTo>
                    <a:pt x="1129" y="435"/>
                  </a:lnTo>
                  <a:lnTo>
                    <a:pt x="1130" y="441"/>
                  </a:lnTo>
                  <a:lnTo>
                    <a:pt x="1130" y="446"/>
                  </a:lnTo>
                  <a:lnTo>
                    <a:pt x="1131" y="452"/>
                  </a:lnTo>
                  <a:lnTo>
                    <a:pt x="1131" y="457"/>
                  </a:lnTo>
                  <a:lnTo>
                    <a:pt x="1131" y="462"/>
                  </a:lnTo>
                  <a:lnTo>
                    <a:pt x="1130" y="467"/>
                  </a:lnTo>
                  <a:lnTo>
                    <a:pt x="1130" y="472"/>
                  </a:lnTo>
                  <a:lnTo>
                    <a:pt x="1129" y="477"/>
                  </a:lnTo>
                  <a:lnTo>
                    <a:pt x="1129" y="481"/>
                  </a:lnTo>
                  <a:lnTo>
                    <a:pt x="1128" y="486"/>
                  </a:lnTo>
                  <a:lnTo>
                    <a:pt x="1126" y="490"/>
                  </a:lnTo>
                  <a:lnTo>
                    <a:pt x="1125" y="495"/>
                  </a:lnTo>
                  <a:lnTo>
                    <a:pt x="1124" y="499"/>
                  </a:lnTo>
                  <a:lnTo>
                    <a:pt x="1122" y="503"/>
                  </a:lnTo>
                  <a:lnTo>
                    <a:pt x="1121" y="507"/>
                  </a:lnTo>
                  <a:lnTo>
                    <a:pt x="1119" y="511"/>
                  </a:lnTo>
                  <a:lnTo>
                    <a:pt x="1118" y="515"/>
                  </a:lnTo>
                  <a:lnTo>
                    <a:pt x="1116" y="519"/>
                  </a:lnTo>
                  <a:lnTo>
                    <a:pt x="1114" y="523"/>
                  </a:lnTo>
                  <a:lnTo>
                    <a:pt x="1113" y="527"/>
                  </a:lnTo>
                  <a:lnTo>
                    <a:pt x="1111" y="531"/>
                  </a:lnTo>
                  <a:lnTo>
                    <a:pt x="1109" y="534"/>
                  </a:lnTo>
                  <a:lnTo>
                    <a:pt x="1107" y="538"/>
                  </a:lnTo>
                  <a:lnTo>
                    <a:pt x="1105" y="542"/>
                  </a:lnTo>
                  <a:lnTo>
                    <a:pt x="1103" y="545"/>
                  </a:lnTo>
                  <a:lnTo>
                    <a:pt x="1101" y="548"/>
                  </a:lnTo>
                  <a:lnTo>
                    <a:pt x="1098" y="552"/>
                  </a:lnTo>
                  <a:lnTo>
                    <a:pt x="1096" y="555"/>
                  </a:lnTo>
                  <a:lnTo>
                    <a:pt x="1094" y="558"/>
                  </a:lnTo>
                  <a:lnTo>
                    <a:pt x="1091" y="562"/>
                  </a:lnTo>
                  <a:lnTo>
                    <a:pt x="1089" y="565"/>
                  </a:lnTo>
                  <a:lnTo>
                    <a:pt x="1086" y="568"/>
                  </a:lnTo>
                  <a:lnTo>
                    <a:pt x="1083" y="571"/>
                  </a:lnTo>
                  <a:lnTo>
                    <a:pt x="1081" y="574"/>
                  </a:lnTo>
                  <a:lnTo>
                    <a:pt x="1078" y="577"/>
                  </a:lnTo>
                  <a:lnTo>
                    <a:pt x="1075" y="579"/>
                  </a:lnTo>
                  <a:lnTo>
                    <a:pt x="1072" y="582"/>
                  </a:lnTo>
                  <a:lnTo>
                    <a:pt x="1069" y="585"/>
                  </a:lnTo>
                  <a:lnTo>
                    <a:pt x="1066" y="588"/>
                  </a:lnTo>
                  <a:lnTo>
                    <a:pt x="1063" y="590"/>
                  </a:lnTo>
                  <a:lnTo>
                    <a:pt x="1059" y="593"/>
                  </a:lnTo>
                  <a:lnTo>
                    <a:pt x="1056" y="595"/>
                  </a:lnTo>
                  <a:lnTo>
                    <a:pt x="1052" y="597"/>
                  </a:lnTo>
                  <a:lnTo>
                    <a:pt x="1049" y="600"/>
                  </a:lnTo>
                  <a:lnTo>
                    <a:pt x="1045" y="602"/>
                  </a:lnTo>
                  <a:lnTo>
                    <a:pt x="1042" y="604"/>
                  </a:lnTo>
                  <a:lnTo>
                    <a:pt x="1038" y="606"/>
                  </a:lnTo>
                  <a:lnTo>
                    <a:pt x="1034" y="608"/>
                  </a:lnTo>
                  <a:lnTo>
                    <a:pt x="1031" y="610"/>
                  </a:lnTo>
                  <a:lnTo>
                    <a:pt x="1027" y="612"/>
                  </a:lnTo>
                  <a:lnTo>
                    <a:pt x="1023" y="614"/>
                  </a:lnTo>
                  <a:lnTo>
                    <a:pt x="1020" y="616"/>
                  </a:lnTo>
                  <a:lnTo>
                    <a:pt x="1016" y="618"/>
                  </a:lnTo>
                  <a:lnTo>
                    <a:pt x="1012" y="619"/>
                  </a:lnTo>
                  <a:lnTo>
                    <a:pt x="1008" y="621"/>
                  </a:lnTo>
                  <a:lnTo>
                    <a:pt x="1004" y="623"/>
                  </a:lnTo>
                  <a:lnTo>
                    <a:pt x="1000" y="624"/>
                  </a:lnTo>
                  <a:lnTo>
                    <a:pt x="996" y="626"/>
                  </a:lnTo>
                  <a:lnTo>
                    <a:pt x="992" y="627"/>
                  </a:lnTo>
                  <a:lnTo>
                    <a:pt x="988" y="628"/>
                  </a:lnTo>
                  <a:lnTo>
                    <a:pt x="984" y="629"/>
                  </a:lnTo>
                  <a:lnTo>
                    <a:pt x="981" y="630"/>
                  </a:lnTo>
                  <a:lnTo>
                    <a:pt x="977" y="632"/>
                  </a:lnTo>
                  <a:lnTo>
                    <a:pt x="973" y="632"/>
                  </a:lnTo>
                  <a:lnTo>
                    <a:pt x="970" y="633"/>
                  </a:lnTo>
                  <a:lnTo>
                    <a:pt x="966" y="634"/>
                  </a:lnTo>
                  <a:lnTo>
                    <a:pt x="963" y="635"/>
                  </a:lnTo>
                  <a:lnTo>
                    <a:pt x="959" y="635"/>
                  </a:lnTo>
                  <a:lnTo>
                    <a:pt x="956" y="636"/>
                  </a:lnTo>
                  <a:lnTo>
                    <a:pt x="952" y="636"/>
                  </a:lnTo>
                  <a:lnTo>
                    <a:pt x="949" y="636"/>
                  </a:lnTo>
                  <a:lnTo>
                    <a:pt x="946" y="637"/>
                  </a:lnTo>
                  <a:lnTo>
                    <a:pt x="943" y="637"/>
                  </a:lnTo>
                  <a:lnTo>
                    <a:pt x="940" y="637"/>
                  </a:lnTo>
                  <a:lnTo>
                    <a:pt x="937" y="637"/>
                  </a:lnTo>
                  <a:lnTo>
                    <a:pt x="934" y="637"/>
                  </a:lnTo>
                  <a:lnTo>
                    <a:pt x="932" y="637"/>
                  </a:lnTo>
                  <a:lnTo>
                    <a:pt x="930" y="636"/>
                  </a:lnTo>
                  <a:lnTo>
                    <a:pt x="928" y="636"/>
                  </a:lnTo>
                  <a:lnTo>
                    <a:pt x="927" y="636"/>
                  </a:lnTo>
                  <a:lnTo>
                    <a:pt x="926" y="636"/>
                  </a:lnTo>
                  <a:lnTo>
                    <a:pt x="925" y="636"/>
                  </a:lnTo>
                  <a:lnTo>
                    <a:pt x="926" y="636"/>
                  </a:lnTo>
                  <a:lnTo>
                    <a:pt x="927" y="636"/>
                  </a:lnTo>
                  <a:lnTo>
                    <a:pt x="928" y="636"/>
                  </a:lnTo>
                  <a:lnTo>
                    <a:pt x="930" y="636"/>
                  </a:lnTo>
                  <a:lnTo>
                    <a:pt x="932" y="637"/>
                  </a:lnTo>
                  <a:lnTo>
                    <a:pt x="934" y="637"/>
                  </a:lnTo>
                  <a:lnTo>
                    <a:pt x="937" y="637"/>
                  </a:lnTo>
                  <a:lnTo>
                    <a:pt x="940" y="637"/>
                  </a:lnTo>
                  <a:lnTo>
                    <a:pt x="942" y="637"/>
                  </a:lnTo>
                  <a:lnTo>
                    <a:pt x="944" y="638"/>
                  </a:lnTo>
                  <a:lnTo>
                    <a:pt x="946" y="638"/>
                  </a:lnTo>
                  <a:lnTo>
                    <a:pt x="948" y="639"/>
                  </a:lnTo>
                  <a:lnTo>
                    <a:pt x="949" y="640"/>
                  </a:lnTo>
                  <a:lnTo>
                    <a:pt x="950" y="641"/>
                  </a:lnTo>
                  <a:lnTo>
                    <a:pt x="951" y="642"/>
                  </a:lnTo>
                  <a:lnTo>
                    <a:pt x="951" y="643"/>
                  </a:lnTo>
                  <a:lnTo>
                    <a:pt x="951" y="645"/>
                  </a:lnTo>
                  <a:lnTo>
                    <a:pt x="951" y="646"/>
                  </a:lnTo>
                  <a:lnTo>
                    <a:pt x="951" y="648"/>
                  </a:lnTo>
                  <a:lnTo>
                    <a:pt x="950" y="650"/>
                  </a:lnTo>
                  <a:lnTo>
                    <a:pt x="949" y="652"/>
                  </a:lnTo>
                  <a:lnTo>
                    <a:pt x="947" y="654"/>
                  </a:lnTo>
                  <a:lnTo>
                    <a:pt x="946" y="656"/>
                  </a:lnTo>
                  <a:lnTo>
                    <a:pt x="944" y="659"/>
                  </a:lnTo>
                  <a:lnTo>
                    <a:pt x="942" y="661"/>
                  </a:lnTo>
                  <a:lnTo>
                    <a:pt x="939" y="663"/>
                  </a:lnTo>
                  <a:lnTo>
                    <a:pt x="937" y="666"/>
                  </a:lnTo>
                  <a:lnTo>
                    <a:pt x="935" y="668"/>
                  </a:lnTo>
                  <a:lnTo>
                    <a:pt x="932" y="671"/>
                  </a:lnTo>
                  <a:lnTo>
                    <a:pt x="930" y="673"/>
                  </a:lnTo>
                  <a:lnTo>
                    <a:pt x="927" y="676"/>
                  </a:lnTo>
                  <a:lnTo>
                    <a:pt x="924" y="678"/>
                  </a:lnTo>
                  <a:lnTo>
                    <a:pt x="921" y="681"/>
                  </a:lnTo>
                  <a:lnTo>
                    <a:pt x="918" y="683"/>
                  </a:lnTo>
                  <a:lnTo>
                    <a:pt x="915" y="686"/>
                  </a:lnTo>
                  <a:lnTo>
                    <a:pt x="912" y="689"/>
                  </a:lnTo>
                  <a:lnTo>
                    <a:pt x="908" y="691"/>
                  </a:lnTo>
                  <a:lnTo>
                    <a:pt x="905" y="694"/>
                  </a:lnTo>
                  <a:lnTo>
                    <a:pt x="901" y="697"/>
                  </a:lnTo>
                  <a:lnTo>
                    <a:pt x="897" y="699"/>
                  </a:lnTo>
                  <a:lnTo>
                    <a:pt x="894" y="702"/>
                  </a:lnTo>
                  <a:lnTo>
                    <a:pt x="890" y="704"/>
                  </a:lnTo>
                  <a:lnTo>
                    <a:pt x="887" y="706"/>
                  </a:lnTo>
                  <a:lnTo>
                    <a:pt x="883" y="708"/>
                  </a:lnTo>
                  <a:lnTo>
                    <a:pt x="880" y="710"/>
                  </a:lnTo>
                  <a:lnTo>
                    <a:pt x="876" y="711"/>
                  </a:lnTo>
                  <a:lnTo>
                    <a:pt x="873" y="713"/>
                  </a:lnTo>
                  <a:lnTo>
                    <a:pt x="870" y="714"/>
                  </a:lnTo>
                  <a:lnTo>
                    <a:pt x="866" y="715"/>
                  </a:lnTo>
                  <a:lnTo>
                    <a:pt x="863" y="716"/>
                  </a:lnTo>
                  <a:lnTo>
                    <a:pt x="860" y="717"/>
                  </a:lnTo>
                  <a:lnTo>
                    <a:pt x="857" y="717"/>
                  </a:lnTo>
                  <a:lnTo>
                    <a:pt x="853" y="718"/>
                  </a:lnTo>
                  <a:lnTo>
                    <a:pt x="850" y="718"/>
                  </a:lnTo>
                  <a:lnTo>
                    <a:pt x="847" y="718"/>
                  </a:lnTo>
                  <a:lnTo>
                    <a:pt x="844" y="718"/>
                  </a:lnTo>
                  <a:lnTo>
                    <a:pt x="841" y="718"/>
                  </a:lnTo>
                  <a:lnTo>
                    <a:pt x="838" y="718"/>
                  </a:lnTo>
                  <a:lnTo>
                    <a:pt x="835" y="717"/>
                  </a:lnTo>
                  <a:lnTo>
                    <a:pt x="832" y="717"/>
                  </a:lnTo>
                  <a:lnTo>
                    <a:pt x="829" y="716"/>
                  </a:lnTo>
                  <a:lnTo>
                    <a:pt x="826" y="716"/>
                  </a:lnTo>
                  <a:lnTo>
                    <a:pt x="823" y="715"/>
                  </a:lnTo>
                  <a:lnTo>
                    <a:pt x="820" y="715"/>
                  </a:lnTo>
                  <a:lnTo>
                    <a:pt x="817" y="714"/>
                  </a:lnTo>
                  <a:lnTo>
                    <a:pt x="815" y="713"/>
                  </a:lnTo>
                  <a:lnTo>
                    <a:pt x="812" y="712"/>
                  </a:lnTo>
                  <a:lnTo>
                    <a:pt x="809" y="711"/>
                  </a:lnTo>
                  <a:lnTo>
                    <a:pt x="806" y="710"/>
                  </a:lnTo>
                  <a:lnTo>
                    <a:pt x="803" y="709"/>
                  </a:lnTo>
                  <a:lnTo>
                    <a:pt x="800" y="707"/>
                  </a:lnTo>
                  <a:lnTo>
                    <a:pt x="797" y="706"/>
                  </a:lnTo>
                  <a:lnTo>
                    <a:pt x="794" y="704"/>
                  </a:lnTo>
                  <a:lnTo>
                    <a:pt x="791" y="703"/>
                  </a:lnTo>
                  <a:lnTo>
                    <a:pt x="789" y="701"/>
                  </a:lnTo>
                  <a:lnTo>
                    <a:pt x="786" y="699"/>
                  </a:lnTo>
                  <a:lnTo>
                    <a:pt x="783" y="697"/>
                  </a:lnTo>
                  <a:lnTo>
                    <a:pt x="781" y="696"/>
                  </a:lnTo>
                  <a:lnTo>
                    <a:pt x="778" y="693"/>
                  </a:lnTo>
                  <a:lnTo>
                    <a:pt x="776" y="691"/>
                  </a:lnTo>
                  <a:lnTo>
                    <a:pt x="773" y="689"/>
                  </a:lnTo>
                  <a:lnTo>
                    <a:pt x="771" y="687"/>
                  </a:lnTo>
                  <a:lnTo>
                    <a:pt x="769" y="684"/>
                  </a:lnTo>
                  <a:lnTo>
                    <a:pt x="766" y="682"/>
                  </a:lnTo>
                  <a:lnTo>
                    <a:pt x="764" y="679"/>
                  </a:lnTo>
                  <a:lnTo>
                    <a:pt x="762" y="676"/>
                  </a:lnTo>
                  <a:lnTo>
                    <a:pt x="760" y="673"/>
                  </a:lnTo>
                  <a:lnTo>
                    <a:pt x="758" y="670"/>
                  </a:lnTo>
                  <a:lnTo>
                    <a:pt x="756" y="668"/>
                  </a:lnTo>
                  <a:lnTo>
                    <a:pt x="755" y="665"/>
                  </a:lnTo>
                  <a:lnTo>
                    <a:pt x="754" y="662"/>
                  </a:lnTo>
                  <a:lnTo>
                    <a:pt x="753" y="660"/>
                  </a:lnTo>
                  <a:lnTo>
                    <a:pt x="752" y="657"/>
                  </a:lnTo>
                  <a:lnTo>
                    <a:pt x="752" y="655"/>
                  </a:lnTo>
                  <a:lnTo>
                    <a:pt x="752" y="652"/>
                  </a:lnTo>
                  <a:lnTo>
                    <a:pt x="752" y="650"/>
                  </a:lnTo>
                  <a:lnTo>
                    <a:pt x="752" y="647"/>
                  </a:lnTo>
                  <a:lnTo>
                    <a:pt x="753" y="645"/>
                  </a:lnTo>
                  <a:lnTo>
                    <a:pt x="754" y="643"/>
                  </a:lnTo>
                  <a:lnTo>
                    <a:pt x="755" y="641"/>
                  </a:lnTo>
                  <a:lnTo>
                    <a:pt x="756" y="639"/>
                  </a:lnTo>
                  <a:lnTo>
                    <a:pt x="758" y="637"/>
                  </a:lnTo>
                  <a:lnTo>
                    <a:pt x="760" y="635"/>
                  </a:lnTo>
                  <a:lnTo>
                    <a:pt x="762" y="633"/>
                  </a:lnTo>
                  <a:lnTo>
                    <a:pt x="764" y="632"/>
                  </a:lnTo>
                  <a:lnTo>
                    <a:pt x="765" y="630"/>
                  </a:lnTo>
                  <a:lnTo>
                    <a:pt x="766" y="629"/>
                  </a:lnTo>
                  <a:lnTo>
                    <a:pt x="767" y="628"/>
                  </a:lnTo>
                  <a:lnTo>
                    <a:pt x="768" y="628"/>
                  </a:lnTo>
                  <a:lnTo>
                    <a:pt x="768" y="627"/>
                  </a:lnTo>
                  <a:lnTo>
                    <a:pt x="768" y="628"/>
                  </a:lnTo>
                  <a:lnTo>
                    <a:pt x="767" y="628"/>
                  </a:lnTo>
                  <a:lnTo>
                    <a:pt x="766" y="629"/>
                  </a:lnTo>
                  <a:lnTo>
                    <a:pt x="765" y="630"/>
                  </a:lnTo>
                  <a:lnTo>
                    <a:pt x="764" y="632"/>
                  </a:lnTo>
                  <a:lnTo>
                    <a:pt x="762" y="633"/>
                  </a:lnTo>
                  <a:lnTo>
                    <a:pt x="760" y="635"/>
                  </a:lnTo>
                  <a:lnTo>
                    <a:pt x="758" y="637"/>
                  </a:lnTo>
                  <a:lnTo>
                    <a:pt x="756" y="639"/>
                  </a:lnTo>
                  <a:lnTo>
                    <a:pt x="754" y="641"/>
                  </a:lnTo>
                  <a:lnTo>
                    <a:pt x="751" y="643"/>
                  </a:lnTo>
                  <a:lnTo>
                    <a:pt x="749" y="645"/>
                  </a:lnTo>
                  <a:lnTo>
                    <a:pt x="746" y="647"/>
                  </a:lnTo>
                  <a:lnTo>
                    <a:pt x="744" y="649"/>
                  </a:lnTo>
                  <a:lnTo>
                    <a:pt x="741" y="651"/>
                  </a:lnTo>
                  <a:lnTo>
                    <a:pt x="738" y="653"/>
                  </a:lnTo>
                  <a:lnTo>
                    <a:pt x="735" y="655"/>
                  </a:lnTo>
                  <a:lnTo>
                    <a:pt x="732" y="657"/>
                  </a:lnTo>
                  <a:lnTo>
                    <a:pt x="729" y="659"/>
                  </a:lnTo>
                  <a:lnTo>
                    <a:pt x="726" y="661"/>
                  </a:lnTo>
                  <a:lnTo>
                    <a:pt x="723" y="664"/>
                  </a:lnTo>
                  <a:lnTo>
                    <a:pt x="720" y="666"/>
                  </a:lnTo>
                  <a:lnTo>
                    <a:pt x="716" y="668"/>
                  </a:lnTo>
                  <a:lnTo>
                    <a:pt x="713" y="670"/>
                  </a:lnTo>
                  <a:lnTo>
                    <a:pt x="709" y="672"/>
                  </a:lnTo>
                  <a:lnTo>
                    <a:pt x="706" y="674"/>
                  </a:lnTo>
                  <a:lnTo>
                    <a:pt x="702" y="676"/>
                  </a:lnTo>
                  <a:lnTo>
                    <a:pt x="698" y="678"/>
                  </a:lnTo>
                  <a:lnTo>
                    <a:pt x="694" y="680"/>
                  </a:lnTo>
                  <a:lnTo>
                    <a:pt x="690" y="682"/>
                  </a:lnTo>
                  <a:lnTo>
                    <a:pt x="686" y="684"/>
                  </a:lnTo>
                  <a:lnTo>
                    <a:pt x="681" y="686"/>
                  </a:lnTo>
                  <a:lnTo>
                    <a:pt x="677" y="688"/>
                  </a:lnTo>
                  <a:lnTo>
                    <a:pt x="672" y="689"/>
                  </a:lnTo>
                  <a:lnTo>
                    <a:pt x="668" y="691"/>
                  </a:lnTo>
                  <a:lnTo>
                    <a:pt x="663" y="692"/>
                  </a:lnTo>
                  <a:lnTo>
                    <a:pt x="658" y="694"/>
                  </a:lnTo>
                  <a:lnTo>
                    <a:pt x="653" y="695"/>
                  </a:lnTo>
                  <a:lnTo>
                    <a:pt x="648" y="697"/>
                  </a:lnTo>
                  <a:lnTo>
                    <a:pt x="643" y="698"/>
                  </a:lnTo>
                  <a:lnTo>
                    <a:pt x="638" y="699"/>
                  </a:lnTo>
                  <a:lnTo>
                    <a:pt x="633" y="700"/>
                  </a:lnTo>
                  <a:lnTo>
                    <a:pt x="628" y="701"/>
                  </a:lnTo>
                  <a:lnTo>
                    <a:pt x="623" y="702"/>
                  </a:lnTo>
                  <a:lnTo>
                    <a:pt x="619" y="702"/>
                  </a:lnTo>
                  <a:lnTo>
                    <a:pt x="614" y="703"/>
                  </a:lnTo>
                  <a:lnTo>
                    <a:pt x="610" y="703"/>
                  </a:lnTo>
                  <a:lnTo>
                    <a:pt x="606" y="704"/>
                  </a:lnTo>
                  <a:lnTo>
                    <a:pt x="602" y="704"/>
                  </a:lnTo>
                  <a:lnTo>
                    <a:pt x="598" y="704"/>
                  </a:lnTo>
                  <a:lnTo>
                    <a:pt x="594" y="704"/>
                  </a:lnTo>
                  <a:lnTo>
                    <a:pt x="590" y="704"/>
                  </a:lnTo>
                  <a:lnTo>
                    <a:pt x="586" y="704"/>
                  </a:lnTo>
                  <a:lnTo>
                    <a:pt x="583" y="703"/>
                  </a:lnTo>
                  <a:lnTo>
                    <a:pt x="579" y="703"/>
                  </a:lnTo>
                  <a:lnTo>
                    <a:pt x="576" y="702"/>
                  </a:lnTo>
                  <a:lnTo>
                    <a:pt x="572" y="701"/>
                  </a:lnTo>
                  <a:lnTo>
                    <a:pt x="569" y="700"/>
                  </a:lnTo>
                  <a:lnTo>
                    <a:pt x="566" y="699"/>
                  </a:lnTo>
                  <a:lnTo>
                    <a:pt x="562" y="698"/>
                  </a:lnTo>
                  <a:lnTo>
                    <a:pt x="559" y="696"/>
                  </a:lnTo>
                  <a:lnTo>
                    <a:pt x="556" y="695"/>
                  </a:lnTo>
                  <a:lnTo>
                    <a:pt x="553" y="693"/>
                  </a:lnTo>
                  <a:lnTo>
                    <a:pt x="549" y="691"/>
                  </a:lnTo>
                  <a:lnTo>
                    <a:pt x="546" y="689"/>
                  </a:lnTo>
                  <a:lnTo>
                    <a:pt x="543" y="686"/>
                  </a:lnTo>
                  <a:lnTo>
                    <a:pt x="540" y="684"/>
                  </a:lnTo>
                  <a:lnTo>
                    <a:pt x="536" y="681"/>
                  </a:lnTo>
                  <a:lnTo>
                    <a:pt x="533" y="678"/>
                  </a:lnTo>
                  <a:lnTo>
                    <a:pt x="530" y="675"/>
                  </a:lnTo>
                  <a:lnTo>
                    <a:pt x="527" y="672"/>
                  </a:lnTo>
                  <a:lnTo>
                    <a:pt x="524" y="668"/>
                  </a:lnTo>
                  <a:lnTo>
                    <a:pt x="522" y="666"/>
                  </a:lnTo>
                  <a:lnTo>
                    <a:pt x="519" y="663"/>
                  </a:lnTo>
                  <a:lnTo>
                    <a:pt x="518" y="662"/>
                  </a:lnTo>
                  <a:lnTo>
                    <a:pt x="516" y="660"/>
                  </a:lnTo>
                  <a:lnTo>
                    <a:pt x="515" y="659"/>
                  </a:lnTo>
                  <a:lnTo>
                    <a:pt x="515" y="658"/>
                  </a:lnTo>
                  <a:lnTo>
                    <a:pt x="515" y="659"/>
                  </a:lnTo>
                  <a:lnTo>
                    <a:pt x="516" y="660"/>
                  </a:lnTo>
                  <a:lnTo>
                    <a:pt x="518" y="662"/>
                  </a:lnTo>
                  <a:lnTo>
                    <a:pt x="519" y="663"/>
                  </a:lnTo>
                  <a:lnTo>
                    <a:pt x="522" y="666"/>
                  </a:lnTo>
                  <a:lnTo>
                    <a:pt x="524" y="668"/>
                  </a:lnTo>
                  <a:lnTo>
                    <a:pt x="527" y="672"/>
                  </a:lnTo>
                  <a:lnTo>
                    <a:pt x="530" y="675"/>
                  </a:lnTo>
                  <a:lnTo>
                    <a:pt x="532" y="678"/>
                  </a:lnTo>
                  <a:lnTo>
                    <a:pt x="534" y="681"/>
                  </a:lnTo>
                  <a:lnTo>
                    <a:pt x="535" y="683"/>
                  </a:lnTo>
                  <a:lnTo>
                    <a:pt x="536" y="686"/>
                  </a:lnTo>
                  <a:lnTo>
                    <a:pt x="536" y="688"/>
                  </a:lnTo>
                  <a:lnTo>
                    <a:pt x="536" y="691"/>
                  </a:lnTo>
                  <a:lnTo>
                    <a:pt x="535" y="693"/>
                  </a:lnTo>
                  <a:lnTo>
                    <a:pt x="534" y="694"/>
                  </a:lnTo>
                  <a:lnTo>
                    <a:pt x="532" y="696"/>
                  </a:lnTo>
                  <a:lnTo>
                    <a:pt x="530" y="697"/>
                  </a:lnTo>
                  <a:lnTo>
                    <a:pt x="527" y="699"/>
                  </a:lnTo>
                  <a:lnTo>
                    <a:pt x="524" y="700"/>
                  </a:lnTo>
                  <a:lnTo>
                    <a:pt x="520" y="701"/>
                  </a:lnTo>
                  <a:lnTo>
                    <a:pt x="516" y="701"/>
                  </a:lnTo>
                  <a:lnTo>
                    <a:pt x="511" y="702"/>
                  </a:lnTo>
                  <a:lnTo>
                    <a:pt x="505" y="702"/>
                  </a:lnTo>
                  <a:lnTo>
                    <a:pt x="500" y="703"/>
                  </a:lnTo>
                  <a:lnTo>
                    <a:pt x="495" y="703"/>
                  </a:lnTo>
                  <a:lnTo>
                    <a:pt x="490" y="703"/>
                  </a:lnTo>
                  <a:lnTo>
                    <a:pt x="485" y="703"/>
                  </a:lnTo>
                  <a:lnTo>
                    <a:pt x="480" y="703"/>
                  </a:lnTo>
                  <a:lnTo>
                    <a:pt x="475" y="703"/>
                  </a:lnTo>
                  <a:lnTo>
                    <a:pt x="470" y="703"/>
                  </a:lnTo>
                  <a:lnTo>
                    <a:pt x="465" y="703"/>
                  </a:lnTo>
                  <a:lnTo>
                    <a:pt x="460" y="703"/>
                  </a:lnTo>
                  <a:lnTo>
                    <a:pt x="455" y="702"/>
                  </a:lnTo>
                  <a:lnTo>
                    <a:pt x="450" y="702"/>
                  </a:lnTo>
                  <a:lnTo>
                    <a:pt x="446" y="701"/>
                  </a:lnTo>
                  <a:lnTo>
                    <a:pt x="441" y="701"/>
                  </a:lnTo>
                  <a:lnTo>
                    <a:pt x="436" y="700"/>
                  </a:lnTo>
                  <a:lnTo>
                    <a:pt x="431" y="699"/>
                  </a:lnTo>
                  <a:lnTo>
                    <a:pt x="426" y="698"/>
                  </a:lnTo>
                  <a:lnTo>
                    <a:pt x="422" y="697"/>
                  </a:lnTo>
                  <a:lnTo>
                    <a:pt x="417" y="696"/>
                  </a:lnTo>
                  <a:lnTo>
                    <a:pt x="412" y="695"/>
                  </a:lnTo>
                  <a:lnTo>
                    <a:pt x="408" y="694"/>
                  </a:lnTo>
                  <a:lnTo>
                    <a:pt x="403" y="693"/>
                  </a:lnTo>
                  <a:lnTo>
                    <a:pt x="399" y="692"/>
                  </a:lnTo>
                  <a:lnTo>
                    <a:pt x="394" y="690"/>
                  </a:lnTo>
                  <a:lnTo>
                    <a:pt x="390" y="689"/>
                  </a:lnTo>
                  <a:lnTo>
                    <a:pt x="386" y="687"/>
                  </a:lnTo>
                  <a:lnTo>
                    <a:pt x="381" y="685"/>
                  </a:lnTo>
                  <a:lnTo>
                    <a:pt x="377" y="683"/>
                  </a:lnTo>
                  <a:lnTo>
                    <a:pt x="373" y="681"/>
                  </a:lnTo>
                  <a:lnTo>
                    <a:pt x="368" y="679"/>
                  </a:lnTo>
                  <a:lnTo>
                    <a:pt x="364" y="677"/>
                  </a:lnTo>
                  <a:lnTo>
                    <a:pt x="360" y="675"/>
                  </a:lnTo>
                  <a:lnTo>
                    <a:pt x="356" y="673"/>
                  </a:lnTo>
                  <a:lnTo>
                    <a:pt x="352" y="671"/>
                  </a:lnTo>
                  <a:lnTo>
                    <a:pt x="348" y="668"/>
                  </a:lnTo>
                  <a:lnTo>
                    <a:pt x="345" y="666"/>
                  </a:lnTo>
                  <a:lnTo>
                    <a:pt x="341" y="663"/>
                  </a:lnTo>
                  <a:lnTo>
                    <a:pt x="338" y="660"/>
                  </a:lnTo>
                  <a:lnTo>
                    <a:pt x="335" y="658"/>
                  </a:lnTo>
                  <a:lnTo>
                    <a:pt x="331" y="655"/>
                  </a:lnTo>
                  <a:lnTo>
                    <a:pt x="328" y="652"/>
                  </a:lnTo>
                  <a:lnTo>
                    <a:pt x="325" y="649"/>
                  </a:lnTo>
                  <a:lnTo>
                    <a:pt x="323" y="646"/>
                  </a:lnTo>
                  <a:lnTo>
                    <a:pt x="320" y="643"/>
                  </a:lnTo>
                  <a:lnTo>
                    <a:pt x="317" y="640"/>
                  </a:lnTo>
                  <a:lnTo>
                    <a:pt x="315" y="636"/>
                  </a:lnTo>
                  <a:lnTo>
                    <a:pt x="313" y="633"/>
                  </a:lnTo>
                  <a:lnTo>
                    <a:pt x="310" y="630"/>
                  </a:lnTo>
                  <a:lnTo>
                    <a:pt x="308" y="626"/>
                  </a:lnTo>
                  <a:lnTo>
                    <a:pt x="306" y="623"/>
                  </a:lnTo>
                  <a:lnTo>
                    <a:pt x="304" y="620"/>
                  </a:lnTo>
                  <a:lnTo>
                    <a:pt x="303" y="616"/>
                  </a:lnTo>
                  <a:lnTo>
                    <a:pt x="301" y="613"/>
                  </a:lnTo>
                  <a:lnTo>
                    <a:pt x="300" y="610"/>
                  </a:lnTo>
                  <a:lnTo>
                    <a:pt x="298" y="607"/>
                  </a:lnTo>
                  <a:lnTo>
                    <a:pt x="297" y="605"/>
                  </a:lnTo>
                  <a:lnTo>
                    <a:pt x="296" y="602"/>
                  </a:lnTo>
                  <a:lnTo>
                    <a:pt x="295" y="599"/>
                  </a:lnTo>
                  <a:lnTo>
                    <a:pt x="294" y="597"/>
                  </a:lnTo>
                  <a:lnTo>
                    <a:pt x="294" y="594"/>
                  </a:lnTo>
                  <a:lnTo>
                    <a:pt x="293" y="592"/>
                  </a:lnTo>
                  <a:lnTo>
                    <a:pt x="293" y="589"/>
                  </a:lnTo>
                  <a:lnTo>
                    <a:pt x="293" y="587"/>
                  </a:lnTo>
                  <a:lnTo>
                    <a:pt x="292" y="585"/>
                  </a:lnTo>
                  <a:lnTo>
                    <a:pt x="292" y="583"/>
                  </a:lnTo>
                  <a:lnTo>
                    <a:pt x="292" y="581"/>
                  </a:lnTo>
                  <a:lnTo>
                    <a:pt x="292" y="580"/>
                  </a:lnTo>
                  <a:lnTo>
                    <a:pt x="292" y="579"/>
                  </a:lnTo>
                  <a:lnTo>
                    <a:pt x="292" y="578"/>
                  </a:lnTo>
                  <a:lnTo>
                    <a:pt x="292" y="577"/>
                  </a:lnTo>
                  <a:lnTo>
                    <a:pt x="292" y="576"/>
                  </a:lnTo>
                  <a:lnTo>
                    <a:pt x="292" y="577"/>
                  </a:lnTo>
                  <a:lnTo>
                    <a:pt x="292" y="578"/>
                  </a:lnTo>
                  <a:lnTo>
                    <a:pt x="292" y="579"/>
                  </a:lnTo>
                  <a:lnTo>
                    <a:pt x="292" y="580"/>
                  </a:lnTo>
                  <a:lnTo>
                    <a:pt x="292" y="581"/>
                  </a:lnTo>
                  <a:lnTo>
                    <a:pt x="292" y="583"/>
                  </a:lnTo>
                  <a:lnTo>
                    <a:pt x="292" y="585"/>
                  </a:lnTo>
                  <a:lnTo>
                    <a:pt x="292" y="587"/>
                  </a:lnTo>
                  <a:lnTo>
                    <a:pt x="292" y="589"/>
                  </a:lnTo>
                  <a:lnTo>
                    <a:pt x="292" y="591"/>
                  </a:lnTo>
                  <a:lnTo>
                    <a:pt x="292" y="594"/>
                  </a:lnTo>
                  <a:lnTo>
                    <a:pt x="291" y="596"/>
                  </a:lnTo>
                  <a:lnTo>
                    <a:pt x="290" y="598"/>
                  </a:lnTo>
                  <a:lnTo>
                    <a:pt x="289" y="600"/>
                  </a:lnTo>
                  <a:lnTo>
                    <a:pt x="288" y="603"/>
                  </a:lnTo>
                  <a:lnTo>
                    <a:pt x="287" y="605"/>
                  </a:lnTo>
                  <a:lnTo>
                    <a:pt x="285" y="607"/>
                  </a:lnTo>
                  <a:lnTo>
                    <a:pt x="284" y="610"/>
                  </a:lnTo>
                  <a:lnTo>
                    <a:pt x="282" y="612"/>
                  </a:lnTo>
                  <a:lnTo>
                    <a:pt x="280" y="614"/>
                  </a:lnTo>
                  <a:lnTo>
                    <a:pt x="278" y="617"/>
                  </a:lnTo>
                  <a:lnTo>
                    <a:pt x="276" y="619"/>
                  </a:lnTo>
                  <a:lnTo>
                    <a:pt x="274" y="622"/>
                  </a:lnTo>
                  <a:lnTo>
                    <a:pt x="271" y="624"/>
                  </a:lnTo>
                  <a:lnTo>
                    <a:pt x="269" y="626"/>
                  </a:lnTo>
                  <a:lnTo>
                    <a:pt x="266" y="628"/>
                  </a:lnTo>
                  <a:lnTo>
                    <a:pt x="263" y="631"/>
                  </a:lnTo>
                  <a:lnTo>
                    <a:pt x="260" y="632"/>
                  </a:lnTo>
                  <a:lnTo>
                    <a:pt x="257" y="634"/>
                  </a:lnTo>
                  <a:lnTo>
                    <a:pt x="254" y="636"/>
                  </a:lnTo>
                  <a:lnTo>
                    <a:pt x="251" y="638"/>
                  </a:lnTo>
                  <a:lnTo>
                    <a:pt x="248" y="639"/>
                  </a:lnTo>
                  <a:lnTo>
                    <a:pt x="244" y="641"/>
                  </a:lnTo>
                  <a:lnTo>
                    <a:pt x="241" y="642"/>
                  </a:lnTo>
                  <a:lnTo>
                    <a:pt x="237" y="643"/>
                  </a:lnTo>
                  <a:lnTo>
                    <a:pt x="233" y="645"/>
                  </a:lnTo>
                  <a:lnTo>
                    <a:pt x="229" y="646"/>
                  </a:lnTo>
                  <a:lnTo>
                    <a:pt x="226" y="647"/>
                  </a:lnTo>
                  <a:lnTo>
                    <a:pt x="221" y="647"/>
                  </a:lnTo>
                  <a:lnTo>
                    <a:pt x="217" y="648"/>
                  </a:lnTo>
                  <a:lnTo>
                    <a:pt x="213" y="649"/>
                  </a:lnTo>
                  <a:lnTo>
                    <a:pt x="210" y="649"/>
                  </a:lnTo>
                  <a:lnTo>
                    <a:pt x="206" y="650"/>
                  </a:lnTo>
                  <a:lnTo>
                    <a:pt x="202" y="650"/>
                  </a:lnTo>
                  <a:lnTo>
                    <a:pt x="198" y="650"/>
                  </a:lnTo>
                  <a:lnTo>
                    <a:pt x="195" y="650"/>
                  </a:lnTo>
                  <a:lnTo>
                    <a:pt x="191" y="650"/>
                  </a:lnTo>
                  <a:lnTo>
                    <a:pt x="188" y="650"/>
                  </a:lnTo>
                  <a:lnTo>
                    <a:pt x="184" y="650"/>
                  </a:lnTo>
                  <a:lnTo>
                    <a:pt x="181" y="649"/>
                  </a:lnTo>
                  <a:lnTo>
                    <a:pt x="178" y="649"/>
                  </a:lnTo>
                  <a:lnTo>
                    <a:pt x="174" y="648"/>
                  </a:lnTo>
                  <a:lnTo>
                    <a:pt x="171" y="647"/>
                  </a:lnTo>
                  <a:lnTo>
                    <a:pt x="168" y="647"/>
                  </a:lnTo>
                  <a:lnTo>
                    <a:pt x="165" y="646"/>
                  </a:lnTo>
                  <a:lnTo>
                    <a:pt x="162" y="645"/>
                  </a:lnTo>
                  <a:lnTo>
                    <a:pt x="160" y="643"/>
                  </a:lnTo>
                  <a:lnTo>
                    <a:pt x="157" y="642"/>
                  </a:lnTo>
                  <a:lnTo>
                    <a:pt x="154" y="641"/>
                  </a:lnTo>
                  <a:lnTo>
                    <a:pt x="151" y="640"/>
                  </a:lnTo>
                  <a:lnTo>
                    <a:pt x="149" y="638"/>
                  </a:lnTo>
                  <a:lnTo>
                    <a:pt x="146" y="637"/>
                  </a:lnTo>
                  <a:lnTo>
                    <a:pt x="144" y="635"/>
                  </a:lnTo>
                  <a:lnTo>
                    <a:pt x="141" y="634"/>
                  </a:lnTo>
                  <a:lnTo>
                    <a:pt x="139" y="632"/>
                  </a:lnTo>
                  <a:lnTo>
                    <a:pt x="136" y="630"/>
                  </a:lnTo>
                  <a:lnTo>
                    <a:pt x="134" y="629"/>
                  </a:lnTo>
                  <a:lnTo>
                    <a:pt x="131" y="627"/>
                  </a:lnTo>
                  <a:lnTo>
                    <a:pt x="129" y="625"/>
                  </a:lnTo>
                  <a:lnTo>
                    <a:pt x="127" y="623"/>
                  </a:lnTo>
                  <a:lnTo>
                    <a:pt x="125" y="621"/>
                  </a:lnTo>
                  <a:lnTo>
                    <a:pt x="123" y="619"/>
                  </a:lnTo>
                  <a:lnTo>
                    <a:pt x="121" y="616"/>
                  </a:lnTo>
                  <a:lnTo>
                    <a:pt x="119" y="614"/>
                  </a:lnTo>
                  <a:lnTo>
                    <a:pt x="117" y="612"/>
                  </a:lnTo>
                  <a:lnTo>
                    <a:pt x="115" y="610"/>
                  </a:lnTo>
                  <a:lnTo>
                    <a:pt x="113" y="608"/>
                  </a:lnTo>
                  <a:lnTo>
                    <a:pt x="111" y="606"/>
                  </a:lnTo>
                  <a:lnTo>
                    <a:pt x="109" y="604"/>
                  </a:lnTo>
                  <a:lnTo>
                    <a:pt x="107" y="602"/>
                  </a:lnTo>
                  <a:lnTo>
                    <a:pt x="105" y="600"/>
                  </a:lnTo>
                  <a:lnTo>
                    <a:pt x="103" y="599"/>
                  </a:lnTo>
                  <a:lnTo>
                    <a:pt x="102" y="597"/>
                  </a:lnTo>
                  <a:lnTo>
                    <a:pt x="100" y="595"/>
                  </a:lnTo>
                  <a:lnTo>
                    <a:pt x="98" y="593"/>
                  </a:lnTo>
                  <a:lnTo>
                    <a:pt x="97" y="591"/>
                  </a:lnTo>
                  <a:lnTo>
                    <a:pt x="95" y="589"/>
                  </a:lnTo>
                  <a:lnTo>
                    <a:pt x="94" y="588"/>
                  </a:lnTo>
                  <a:lnTo>
                    <a:pt x="93" y="586"/>
                  </a:lnTo>
                  <a:lnTo>
                    <a:pt x="92" y="585"/>
                  </a:lnTo>
                  <a:lnTo>
                    <a:pt x="91" y="584"/>
                  </a:lnTo>
                  <a:lnTo>
                    <a:pt x="91" y="583"/>
                  </a:lnTo>
                  <a:lnTo>
                    <a:pt x="91" y="582"/>
                  </a:lnTo>
                  <a:lnTo>
                    <a:pt x="91" y="581"/>
                  </a:lnTo>
                  <a:lnTo>
                    <a:pt x="92" y="581"/>
                  </a:lnTo>
                  <a:lnTo>
                    <a:pt x="93" y="581"/>
                  </a:lnTo>
                  <a:lnTo>
                    <a:pt x="94" y="582"/>
                  </a:lnTo>
                  <a:lnTo>
                    <a:pt x="95" y="582"/>
                  </a:lnTo>
                  <a:lnTo>
                    <a:pt x="97" y="583"/>
                  </a:lnTo>
                  <a:lnTo>
                    <a:pt x="99" y="584"/>
                  </a:lnTo>
                  <a:lnTo>
                    <a:pt x="101" y="585"/>
                  </a:lnTo>
                  <a:lnTo>
                    <a:pt x="104" y="586"/>
                  </a:lnTo>
                  <a:lnTo>
                    <a:pt x="106" y="587"/>
                  </a:lnTo>
                  <a:lnTo>
                    <a:pt x="109" y="588"/>
                  </a:lnTo>
                  <a:lnTo>
                    <a:pt x="112" y="589"/>
                  </a:lnTo>
                  <a:lnTo>
                    <a:pt x="114" y="590"/>
                  </a:lnTo>
                  <a:lnTo>
                    <a:pt x="117" y="591"/>
                  </a:lnTo>
                  <a:lnTo>
                    <a:pt x="120" y="592"/>
                  </a:lnTo>
                  <a:lnTo>
                    <a:pt x="123" y="593"/>
                  </a:lnTo>
                  <a:lnTo>
                    <a:pt x="125" y="593"/>
                  </a:lnTo>
                  <a:lnTo>
                    <a:pt x="128" y="594"/>
                  </a:lnTo>
                  <a:lnTo>
                    <a:pt x="131" y="594"/>
                  </a:lnTo>
                  <a:lnTo>
                    <a:pt x="134" y="595"/>
                  </a:lnTo>
                  <a:lnTo>
                    <a:pt x="137" y="595"/>
                  </a:lnTo>
                  <a:lnTo>
                    <a:pt x="140" y="595"/>
                  </a:lnTo>
                  <a:lnTo>
                    <a:pt x="142" y="595"/>
                  </a:lnTo>
                  <a:lnTo>
                    <a:pt x="145" y="595"/>
                  </a:lnTo>
                  <a:lnTo>
                    <a:pt x="148" y="595"/>
                  </a:lnTo>
                  <a:lnTo>
                    <a:pt x="151" y="595"/>
                  </a:lnTo>
                  <a:lnTo>
                    <a:pt x="153" y="594"/>
                  </a:lnTo>
                  <a:lnTo>
                    <a:pt x="155" y="594"/>
                  </a:lnTo>
                  <a:lnTo>
                    <a:pt x="157" y="594"/>
                  </a:lnTo>
                  <a:lnTo>
                    <a:pt x="158" y="594"/>
                  </a:lnTo>
                  <a:lnTo>
                    <a:pt x="159" y="594"/>
                  </a:lnTo>
                  <a:lnTo>
                    <a:pt x="160" y="594"/>
                  </a:lnTo>
                  <a:lnTo>
                    <a:pt x="159" y="594"/>
                  </a:lnTo>
                  <a:lnTo>
                    <a:pt x="158" y="594"/>
                  </a:lnTo>
                  <a:lnTo>
                    <a:pt x="157" y="594"/>
                  </a:lnTo>
                  <a:lnTo>
                    <a:pt x="155" y="594"/>
                  </a:lnTo>
                  <a:lnTo>
                    <a:pt x="153" y="594"/>
                  </a:lnTo>
                  <a:lnTo>
                    <a:pt x="151" y="595"/>
                  </a:lnTo>
                  <a:lnTo>
                    <a:pt x="148" y="595"/>
                  </a:lnTo>
                  <a:lnTo>
                    <a:pt x="145" y="595"/>
                  </a:lnTo>
                  <a:lnTo>
                    <a:pt x="142" y="595"/>
                  </a:lnTo>
                  <a:lnTo>
                    <a:pt x="140" y="595"/>
                  </a:lnTo>
                  <a:lnTo>
                    <a:pt x="137" y="595"/>
                  </a:lnTo>
                  <a:lnTo>
                    <a:pt x="134" y="595"/>
                  </a:lnTo>
                  <a:lnTo>
                    <a:pt x="131" y="594"/>
                  </a:lnTo>
                  <a:lnTo>
                    <a:pt x="128" y="594"/>
                  </a:lnTo>
                  <a:lnTo>
                    <a:pt x="125" y="593"/>
                  </a:lnTo>
                  <a:lnTo>
                    <a:pt x="123" y="593"/>
                  </a:lnTo>
                  <a:lnTo>
                    <a:pt x="120" y="592"/>
                  </a:lnTo>
                  <a:lnTo>
                    <a:pt x="117" y="591"/>
                  </a:lnTo>
                  <a:lnTo>
                    <a:pt x="114" y="590"/>
                  </a:lnTo>
                  <a:lnTo>
                    <a:pt x="112" y="589"/>
                  </a:lnTo>
                  <a:lnTo>
                    <a:pt x="109" y="588"/>
                  </a:lnTo>
                  <a:lnTo>
                    <a:pt x="106" y="587"/>
                  </a:lnTo>
                  <a:lnTo>
                    <a:pt x="104" y="586"/>
                  </a:lnTo>
                  <a:lnTo>
                    <a:pt x="101" y="584"/>
                  </a:lnTo>
                  <a:lnTo>
                    <a:pt x="99" y="583"/>
                  </a:lnTo>
                  <a:lnTo>
                    <a:pt x="96" y="582"/>
                  </a:lnTo>
                  <a:lnTo>
                    <a:pt x="93" y="580"/>
                  </a:lnTo>
                  <a:lnTo>
                    <a:pt x="91" y="579"/>
                  </a:lnTo>
                  <a:lnTo>
                    <a:pt x="88" y="577"/>
                  </a:lnTo>
                  <a:lnTo>
                    <a:pt x="86" y="576"/>
                  </a:lnTo>
                  <a:lnTo>
                    <a:pt x="83" y="574"/>
                  </a:lnTo>
                  <a:lnTo>
                    <a:pt x="80" y="573"/>
                  </a:lnTo>
                  <a:lnTo>
                    <a:pt x="78" y="571"/>
                  </a:lnTo>
                  <a:lnTo>
                    <a:pt x="75" y="570"/>
                  </a:lnTo>
                  <a:lnTo>
                    <a:pt x="73" y="568"/>
                  </a:lnTo>
                  <a:lnTo>
                    <a:pt x="70" y="567"/>
                  </a:lnTo>
                  <a:lnTo>
                    <a:pt x="68" y="565"/>
                  </a:lnTo>
                  <a:lnTo>
                    <a:pt x="65" y="563"/>
                  </a:lnTo>
                  <a:lnTo>
                    <a:pt x="62" y="562"/>
                  </a:lnTo>
                  <a:lnTo>
                    <a:pt x="60" y="560"/>
                  </a:lnTo>
                  <a:lnTo>
                    <a:pt x="57" y="558"/>
                  </a:lnTo>
                  <a:lnTo>
                    <a:pt x="55" y="556"/>
                  </a:lnTo>
                  <a:lnTo>
                    <a:pt x="52" y="553"/>
                  </a:lnTo>
                  <a:lnTo>
                    <a:pt x="50" y="551"/>
                  </a:lnTo>
                  <a:lnTo>
                    <a:pt x="47" y="548"/>
                  </a:lnTo>
                  <a:lnTo>
                    <a:pt x="45" y="545"/>
                  </a:lnTo>
                  <a:lnTo>
                    <a:pt x="43" y="541"/>
                  </a:lnTo>
                  <a:lnTo>
                    <a:pt x="40" y="538"/>
                  </a:lnTo>
                  <a:lnTo>
                    <a:pt x="38" y="534"/>
                  </a:lnTo>
                  <a:lnTo>
                    <a:pt x="35" y="530"/>
                  </a:lnTo>
                  <a:lnTo>
                    <a:pt x="33" y="526"/>
                  </a:lnTo>
                  <a:lnTo>
                    <a:pt x="31" y="522"/>
                  </a:lnTo>
                  <a:lnTo>
                    <a:pt x="28" y="517"/>
                  </a:lnTo>
                  <a:lnTo>
                    <a:pt x="26" y="512"/>
                  </a:lnTo>
                  <a:lnTo>
                    <a:pt x="24" y="507"/>
                  </a:lnTo>
                  <a:lnTo>
                    <a:pt x="21" y="502"/>
                  </a:lnTo>
                  <a:lnTo>
                    <a:pt x="19" y="497"/>
                  </a:lnTo>
                  <a:lnTo>
                    <a:pt x="17" y="491"/>
                  </a:lnTo>
                  <a:lnTo>
                    <a:pt x="15" y="486"/>
                  </a:lnTo>
                  <a:lnTo>
                    <a:pt x="13" y="481"/>
                  </a:lnTo>
                  <a:lnTo>
                    <a:pt x="12" y="475"/>
                  </a:lnTo>
                  <a:lnTo>
                    <a:pt x="10" y="469"/>
                  </a:lnTo>
                  <a:lnTo>
                    <a:pt x="8" y="464"/>
                  </a:lnTo>
                  <a:lnTo>
                    <a:pt x="7" y="458"/>
                  </a:lnTo>
                  <a:lnTo>
                    <a:pt x="6" y="452"/>
                  </a:lnTo>
                  <a:lnTo>
                    <a:pt x="5" y="446"/>
                  </a:lnTo>
                  <a:lnTo>
                    <a:pt x="4" y="440"/>
                  </a:lnTo>
                  <a:lnTo>
                    <a:pt x="3" y="434"/>
                  </a:lnTo>
                  <a:lnTo>
                    <a:pt x="2" y="428"/>
                  </a:lnTo>
                  <a:lnTo>
                    <a:pt x="1" y="421"/>
                  </a:lnTo>
                  <a:lnTo>
                    <a:pt x="1" y="415"/>
                  </a:lnTo>
                  <a:lnTo>
                    <a:pt x="0" y="409"/>
                  </a:lnTo>
                  <a:lnTo>
                    <a:pt x="0" y="403"/>
                  </a:lnTo>
                  <a:lnTo>
                    <a:pt x="0" y="397"/>
                  </a:lnTo>
                  <a:lnTo>
                    <a:pt x="0" y="390"/>
                  </a:lnTo>
                  <a:lnTo>
                    <a:pt x="0" y="385"/>
                  </a:lnTo>
                  <a:lnTo>
                    <a:pt x="1" y="379"/>
                  </a:lnTo>
                  <a:lnTo>
                    <a:pt x="1" y="373"/>
                  </a:lnTo>
                  <a:lnTo>
                    <a:pt x="2" y="367"/>
                  </a:lnTo>
                  <a:lnTo>
                    <a:pt x="3" y="362"/>
                  </a:lnTo>
                  <a:lnTo>
                    <a:pt x="4" y="356"/>
                  </a:lnTo>
                  <a:lnTo>
                    <a:pt x="5" y="351"/>
                  </a:lnTo>
                  <a:lnTo>
                    <a:pt x="6" y="346"/>
                  </a:lnTo>
                  <a:lnTo>
                    <a:pt x="7" y="341"/>
                  </a:lnTo>
                  <a:lnTo>
                    <a:pt x="9" y="336"/>
                  </a:lnTo>
                  <a:lnTo>
                    <a:pt x="11" y="331"/>
                  </a:lnTo>
                  <a:lnTo>
                    <a:pt x="13" y="326"/>
                  </a:lnTo>
                  <a:lnTo>
                    <a:pt x="15" y="321"/>
                  </a:lnTo>
                  <a:lnTo>
                    <a:pt x="17" y="317"/>
                  </a:lnTo>
                  <a:lnTo>
                    <a:pt x="19" y="312"/>
                  </a:lnTo>
                  <a:lnTo>
                    <a:pt x="21" y="308"/>
                  </a:lnTo>
                  <a:lnTo>
                    <a:pt x="23" y="304"/>
                  </a:lnTo>
                  <a:lnTo>
                    <a:pt x="25" y="300"/>
                  </a:lnTo>
                  <a:lnTo>
                    <a:pt x="27" y="296"/>
                  </a:lnTo>
                  <a:lnTo>
                    <a:pt x="30" y="292"/>
                  </a:lnTo>
                  <a:lnTo>
                    <a:pt x="32" y="289"/>
                  </a:lnTo>
                  <a:lnTo>
                    <a:pt x="34" y="285"/>
                  </a:lnTo>
                  <a:lnTo>
                    <a:pt x="37" y="282"/>
                  </a:lnTo>
                  <a:lnTo>
                    <a:pt x="39" y="279"/>
                  </a:lnTo>
                  <a:lnTo>
                    <a:pt x="42" y="276"/>
                  </a:lnTo>
                  <a:lnTo>
                    <a:pt x="44" y="273"/>
                  </a:lnTo>
                  <a:lnTo>
                    <a:pt x="47" y="270"/>
                  </a:lnTo>
                  <a:lnTo>
                    <a:pt x="49" y="268"/>
                  </a:lnTo>
                  <a:close/>
                </a:path>
              </a:pathLst>
            </a:custGeom>
            <a:solidFill>
              <a:srgbClr val="EEEEE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6335" name="Group 254"/>
            <p:cNvGrpSpPr>
              <a:grpSpLocks/>
            </p:cNvGrpSpPr>
            <p:nvPr/>
          </p:nvGrpSpPr>
          <p:grpSpPr bwMode="auto">
            <a:xfrm>
              <a:off x="3800" y="2996"/>
              <a:ext cx="396" cy="216"/>
              <a:chOff x="3800" y="2996"/>
              <a:chExt cx="396" cy="216"/>
            </a:xfrm>
          </p:grpSpPr>
          <p:sp>
            <p:nvSpPr>
              <p:cNvPr id="56336" name="Oval 255"/>
              <p:cNvSpPr>
                <a:spLocks noChangeArrowheads="1"/>
              </p:cNvSpPr>
              <p:nvPr/>
            </p:nvSpPr>
            <p:spPr bwMode="auto">
              <a:xfrm>
                <a:off x="3800" y="2996"/>
                <a:ext cx="180" cy="72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6337" name="Oval 256"/>
              <p:cNvSpPr>
                <a:spLocks noChangeArrowheads="1"/>
              </p:cNvSpPr>
              <p:nvPr/>
            </p:nvSpPr>
            <p:spPr bwMode="auto">
              <a:xfrm>
                <a:off x="3944" y="3104"/>
                <a:ext cx="144" cy="36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6338" name="Oval 257"/>
              <p:cNvSpPr>
                <a:spLocks noChangeArrowheads="1"/>
              </p:cNvSpPr>
              <p:nvPr/>
            </p:nvSpPr>
            <p:spPr bwMode="auto">
              <a:xfrm>
                <a:off x="4088" y="3176"/>
                <a:ext cx="108" cy="36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</p:grpSp>
      </p:grpSp>
      <p:sp>
        <p:nvSpPr>
          <p:cNvPr id="17410" name="矩形 1"/>
          <p:cNvSpPr>
            <a:spLocks noChangeArrowheads="1"/>
          </p:cNvSpPr>
          <p:nvPr/>
        </p:nvSpPr>
        <p:spPr bwMode="auto">
          <a:xfrm>
            <a:off x="3714750" y="1714500"/>
            <a:ext cx="1825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>
                <a:latin typeface="楷体_GB2312" pitchFamily="49" charset="-122"/>
                <a:ea typeface="楷体_GB2312" pitchFamily="49" charset="-122"/>
              </a:rPr>
              <a:t>今天不去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714375" y="3929063"/>
            <a:ext cx="38576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因</a:t>
            </a:r>
            <a:r>
              <a:rPr lang="zh-TW" altLang="en-US" sz="3200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為</a:t>
            </a:r>
            <a:r>
              <a:rPr lang="zh-CN" altLang="en-US" sz="32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我</a:t>
            </a:r>
            <a:r>
              <a:rPr lang="zh-CN" altLang="en-US" sz="32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有事，</a:t>
            </a:r>
            <a:endParaRPr lang="en-US" altLang="zh-CN" sz="32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3200" dirty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所以</a:t>
            </a:r>
            <a:r>
              <a:rPr lang="zh-CN" altLang="en-US" sz="32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我今天不去。</a:t>
            </a:r>
            <a:endParaRPr lang="zh-CN" altLang="en-US" sz="4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31813" y="3344863"/>
            <a:ext cx="1825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>
                <a:latin typeface="楷体_GB2312" pitchFamily="49" charset="-122"/>
                <a:ea typeface="楷体_GB2312" pitchFamily="49" charset="-122"/>
              </a:rPr>
              <a:t>（有事）</a:t>
            </a:r>
          </a:p>
        </p:txBody>
      </p:sp>
      <p:grpSp>
        <p:nvGrpSpPr>
          <p:cNvPr id="4" name="Group 246"/>
          <p:cNvGrpSpPr>
            <a:grpSpLocks/>
          </p:cNvGrpSpPr>
          <p:nvPr/>
        </p:nvGrpSpPr>
        <p:grpSpPr bwMode="auto">
          <a:xfrm>
            <a:off x="7000875" y="1357313"/>
            <a:ext cx="1785938" cy="1141412"/>
            <a:chOff x="2576" y="2528"/>
            <a:chExt cx="1546" cy="719"/>
          </a:xfrm>
        </p:grpSpPr>
        <p:sp>
          <p:nvSpPr>
            <p:cNvPr id="56329" name="Freeform 247"/>
            <p:cNvSpPr>
              <a:spLocks/>
            </p:cNvSpPr>
            <p:nvPr/>
          </p:nvSpPr>
          <p:spPr bwMode="auto">
            <a:xfrm>
              <a:off x="2973" y="2528"/>
              <a:ext cx="1149" cy="719"/>
            </a:xfrm>
            <a:custGeom>
              <a:avLst/>
              <a:gdLst>
                <a:gd name="T0" fmla="*/ 1046 w 1149"/>
                <a:gd name="T1" fmla="*/ 551 h 719"/>
                <a:gd name="T2" fmla="*/ 973 w 1149"/>
                <a:gd name="T3" fmla="*/ 641 h 719"/>
                <a:gd name="T4" fmla="*/ 900 w 1149"/>
                <a:gd name="T5" fmla="*/ 650 h 719"/>
                <a:gd name="T6" fmla="*/ 856 w 1149"/>
                <a:gd name="T7" fmla="*/ 607 h 719"/>
                <a:gd name="T8" fmla="*/ 856 w 1149"/>
                <a:gd name="T9" fmla="*/ 613 h 719"/>
                <a:gd name="T10" fmla="*/ 814 w 1149"/>
                <a:gd name="T11" fmla="*/ 676 h 719"/>
                <a:gd name="T12" fmla="*/ 733 w 1149"/>
                <a:gd name="T13" fmla="*/ 713 h 719"/>
                <a:gd name="T14" fmla="*/ 643 w 1149"/>
                <a:gd name="T15" fmla="*/ 714 h 719"/>
                <a:gd name="T16" fmla="*/ 580 w 1149"/>
                <a:gd name="T17" fmla="*/ 693 h 719"/>
                <a:gd name="T18" fmla="*/ 551 w 1149"/>
                <a:gd name="T19" fmla="*/ 655 h 719"/>
                <a:gd name="T20" fmla="*/ 603 w 1149"/>
                <a:gd name="T21" fmla="*/ 638 h 719"/>
                <a:gd name="T22" fmla="*/ 638 w 1149"/>
                <a:gd name="T23" fmla="*/ 605 h 719"/>
                <a:gd name="T24" fmla="*/ 636 w 1149"/>
                <a:gd name="T25" fmla="*/ 608 h 719"/>
                <a:gd name="T26" fmla="*/ 598 w 1149"/>
                <a:gd name="T27" fmla="*/ 641 h 719"/>
                <a:gd name="T28" fmla="*/ 531 w 1149"/>
                <a:gd name="T29" fmla="*/ 650 h 719"/>
                <a:gd name="T30" fmla="*/ 469 w 1149"/>
                <a:gd name="T31" fmla="*/ 641 h 719"/>
                <a:gd name="T32" fmla="*/ 466 w 1149"/>
                <a:gd name="T33" fmla="*/ 606 h 719"/>
                <a:gd name="T34" fmla="*/ 442 w 1149"/>
                <a:gd name="T35" fmla="*/ 630 h 719"/>
                <a:gd name="T36" fmla="*/ 369 w 1149"/>
                <a:gd name="T37" fmla="*/ 651 h 719"/>
                <a:gd name="T38" fmla="*/ 306 w 1149"/>
                <a:gd name="T39" fmla="*/ 624 h 719"/>
                <a:gd name="T40" fmla="*/ 275 w 1149"/>
                <a:gd name="T41" fmla="*/ 582 h 719"/>
                <a:gd name="T42" fmla="*/ 254 w 1149"/>
                <a:gd name="T43" fmla="*/ 541 h 719"/>
                <a:gd name="T44" fmla="*/ 260 w 1149"/>
                <a:gd name="T45" fmla="*/ 579 h 719"/>
                <a:gd name="T46" fmla="*/ 211 w 1149"/>
                <a:gd name="T47" fmla="*/ 615 h 719"/>
                <a:gd name="T48" fmla="*/ 136 w 1149"/>
                <a:gd name="T49" fmla="*/ 614 h 719"/>
                <a:gd name="T50" fmla="*/ 73 w 1149"/>
                <a:gd name="T51" fmla="*/ 586 h 719"/>
                <a:gd name="T52" fmla="*/ 33 w 1149"/>
                <a:gd name="T53" fmla="*/ 539 h 719"/>
                <a:gd name="T54" fmla="*/ 0 w 1149"/>
                <a:gd name="T55" fmla="*/ 459 h 719"/>
                <a:gd name="T56" fmla="*/ 11 w 1149"/>
                <a:gd name="T57" fmla="*/ 394 h 719"/>
                <a:gd name="T58" fmla="*/ 39 w 1149"/>
                <a:gd name="T59" fmla="*/ 369 h 719"/>
                <a:gd name="T60" fmla="*/ 66 w 1149"/>
                <a:gd name="T61" fmla="*/ 393 h 719"/>
                <a:gd name="T62" fmla="*/ 26 w 1149"/>
                <a:gd name="T63" fmla="*/ 319 h 719"/>
                <a:gd name="T64" fmla="*/ 26 w 1149"/>
                <a:gd name="T65" fmla="*/ 215 h 719"/>
                <a:gd name="T66" fmla="*/ 67 w 1149"/>
                <a:gd name="T67" fmla="*/ 144 h 719"/>
                <a:gd name="T68" fmla="*/ 136 w 1149"/>
                <a:gd name="T69" fmla="*/ 99 h 719"/>
                <a:gd name="T70" fmla="*/ 208 w 1149"/>
                <a:gd name="T71" fmla="*/ 81 h 719"/>
                <a:gd name="T72" fmla="*/ 204 w 1149"/>
                <a:gd name="T73" fmla="*/ 80 h 719"/>
                <a:gd name="T74" fmla="*/ 218 w 1149"/>
                <a:gd name="T75" fmla="*/ 45 h 719"/>
                <a:gd name="T76" fmla="*/ 285 w 1149"/>
                <a:gd name="T77" fmla="*/ 2 h 719"/>
                <a:gd name="T78" fmla="*/ 345 w 1149"/>
                <a:gd name="T79" fmla="*/ 9 h 719"/>
                <a:gd name="T80" fmla="*/ 393 w 1149"/>
                <a:gd name="T81" fmla="*/ 53 h 719"/>
                <a:gd name="T82" fmla="*/ 380 w 1149"/>
                <a:gd name="T83" fmla="*/ 91 h 719"/>
                <a:gd name="T84" fmla="*/ 416 w 1149"/>
                <a:gd name="T85" fmla="*/ 61 h 719"/>
                <a:gd name="T86" fmla="*/ 495 w 1149"/>
                <a:gd name="T87" fmla="*/ 23 h 719"/>
                <a:gd name="T88" fmla="*/ 579 w 1149"/>
                <a:gd name="T89" fmla="*/ 18 h 719"/>
                <a:gd name="T90" fmla="*/ 633 w 1149"/>
                <a:gd name="T91" fmla="*/ 60 h 719"/>
                <a:gd name="T92" fmla="*/ 618 w 1149"/>
                <a:gd name="T93" fmla="*/ 21 h 719"/>
                <a:gd name="T94" fmla="*/ 712 w 1149"/>
                <a:gd name="T95" fmla="*/ 18 h 719"/>
                <a:gd name="T96" fmla="*/ 800 w 1149"/>
                <a:gd name="T97" fmla="*/ 50 h 719"/>
                <a:gd name="T98" fmla="*/ 850 w 1149"/>
                <a:gd name="T99" fmla="*/ 111 h 719"/>
                <a:gd name="T100" fmla="*/ 856 w 1149"/>
                <a:gd name="T101" fmla="*/ 140 h 719"/>
                <a:gd name="T102" fmla="*/ 872 w 1149"/>
                <a:gd name="T103" fmla="*/ 99 h 719"/>
                <a:gd name="T104" fmla="*/ 938 w 1149"/>
                <a:gd name="T105" fmla="*/ 69 h 719"/>
                <a:gd name="T106" fmla="*/ 1002 w 1149"/>
                <a:gd name="T107" fmla="*/ 81 h 719"/>
                <a:gd name="T108" fmla="*/ 1045 w 1149"/>
                <a:gd name="T109" fmla="*/ 119 h 719"/>
                <a:gd name="T110" fmla="*/ 1047 w 1149"/>
                <a:gd name="T111" fmla="*/ 133 h 719"/>
                <a:gd name="T112" fmla="*/ 993 w 1149"/>
                <a:gd name="T113" fmla="*/ 124 h 719"/>
                <a:gd name="T114" fmla="*/ 1020 w 1149"/>
                <a:gd name="T115" fmla="*/ 124 h 719"/>
                <a:gd name="T116" fmla="*/ 1073 w 1149"/>
                <a:gd name="T117" fmla="*/ 148 h 719"/>
                <a:gd name="T118" fmla="*/ 1122 w 1149"/>
                <a:gd name="T119" fmla="*/ 206 h 719"/>
                <a:gd name="T120" fmla="*/ 1148 w 1149"/>
                <a:gd name="T121" fmla="*/ 321 h 719"/>
                <a:gd name="T122" fmla="*/ 1121 w 1149"/>
                <a:gd name="T123" fmla="*/ 422 h 71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49"/>
                <a:gd name="T187" fmla="*/ 0 h 719"/>
                <a:gd name="T188" fmla="*/ 1149 w 1149"/>
                <a:gd name="T189" fmla="*/ 719 h 71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49" h="719">
                  <a:moveTo>
                    <a:pt x="1099" y="450"/>
                  </a:moveTo>
                  <a:lnTo>
                    <a:pt x="1096" y="453"/>
                  </a:lnTo>
                  <a:lnTo>
                    <a:pt x="1093" y="456"/>
                  </a:lnTo>
                  <a:lnTo>
                    <a:pt x="1091" y="459"/>
                  </a:lnTo>
                  <a:lnTo>
                    <a:pt x="1088" y="463"/>
                  </a:lnTo>
                  <a:lnTo>
                    <a:pt x="1085" y="466"/>
                  </a:lnTo>
                  <a:lnTo>
                    <a:pt x="1083" y="471"/>
                  </a:lnTo>
                  <a:lnTo>
                    <a:pt x="1080" y="475"/>
                  </a:lnTo>
                  <a:lnTo>
                    <a:pt x="1077" y="480"/>
                  </a:lnTo>
                  <a:lnTo>
                    <a:pt x="1075" y="485"/>
                  </a:lnTo>
                  <a:lnTo>
                    <a:pt x="1072" y="490"/>
                  </a:lnTo>
                  <a:lnTo>
                    <a:pt x="1069" y="496"/>
                  </a:lnTo>
                  <a:lnTo>
                    <a:pt x="1066" y="502"/>
                  </a:lnTo>
                  <a:lnTo>
                    <a:pt x="1064" y="509"/>
                  </a:lnTo>
                  <a:lnTo>
                    <a:pt x="1061" y="515"/>
                  </a:lnTo>
                  <a:lnTo>
                    <a:pt x="1058" y="522"/>
                  </a:lnTo>
                  <a:lnTo>
                    <a:pt x="1055" y="530"/>
                  </a:lnTo>
                  <a:lnTo>
                    <a:pt x="1052" y="537"/>
                  </a:lnTo>
                  <a:lnTo>
                    <a:pt x="1049" y="544"/>
                  </a:lnTo>
                  <a:lnTo>
                    <a:pt x="1046" y="551"/>
                  </a:lnTo>
                  <a:lnTo>
                    <a:pt x="1043" y="558"/>
                  </a:lnTo>
                  <a:lnTo>
                    <a:pt x="1040" y="564"/>
                  </a:lnTo>
                  <a:lnTo>
                    <a:pt x="1037" y="570"/>
                  </a:lnTo>
                  <a:lnTo>
                    <a:pt x="1034" y="576"/>
                  </a:lnTo>
                  <a:lnTo>
                    <a:pt x="1030" y="582"/>
                  </a:lnTo>
                  <a:lnTo>
                    <a:pt x="1027" y="588"/>
                  </a:lnTo>
                  <a:lnTo>
                    <a:pt x="1023" y="593"/>
                  </a:lnTo>
                  <a:lnTo>
                    <a:pt x="1020" y="598"/>
                  </a:lnTo>
                  <a:lnTo>
                    <a:pt x="1016" y="603"/>
                  </a:lnTo>
                  <a:lnTo>
                    <a:pt x="1012" y="608"/>
                  </a:lnTo>
                  <a:lnTo>
                    <a:pt x="1008" y="612"/>
                  </a:lnTo>
                  <a:lnTo>
                    <a:pt x="1005" y="616"/>
                  </a:lnTo>
                  <a:lnTo>
                    <a:pt x="1001" y="620"/>
                  </a:lnTo>
                  <a:lnTo>
                    <a:pt x="997" y="624"/>
                  </a:lnTo>
                  <a:lnTo>
                    <a:pt x="993" y="627"/>
                  </a:lnTo>
                  <a:lnTo>
                    <a:pt x="989" y="630"/>
                  </a:lnTo>
                  <a:lnTo>
                    <a:pt x="985" y="633"/>
                  </a:lnTo>
                  <a:lnTo>
                    <a:pt x="981" y="636"/>
                  </a:lnTo>
                  <a:lnTo>
                    <a:pt x="977" y="639"/>
                  </a:lnTo>
                  <a:lnTo>
                    <a:pt x="973" y="641"/>
                  </a:lnTo>
                  <a:lnTo>
                    <a:pt x="969" y="644"/>
                  </a:lnTo>
                  <a:lnTo>
                    <a:pt x="965" y="646"/>
                  </a:lnTo>
                  <a:lnTo>
                    <a:pt x="962" y="647"/>
                  </a:lnTo>
                  <a:lnTo>
                    <a:pt x="958" y="649"/>
                  </a:lnTo>
                  <a:lnTo>
                    <a:pt x="954" y="650"/>
                  </a:lnTo>
                  <a:lnTo>
                    <a:pt x="950" y="652"/>
                  </a:lnTo>
                  <a:lnTo>
                    <a:pt x="946" y="653"/>
                  </a:lnTo>
                  <a:lnTo>
                    <a:pt x="943" y="653"/>
                  </a:lnTo>
                  <a:lnTo>
                    <a:pt x="939" y="654"/>
                  </a:lnTo>
                  <a:lnTo>
                    <a:pt x="935" y="654"/>
                  </a:lnTo>
                  <a:lnTo>
                    <a:pt x="932" y="654"/>
                  </a:lnTo>
                  <a:lnTo>
                    <a:pt x="928" y="655"/>
                  </a:lnTo>
                  <a:lnTo>
                    <a:pt x="924" y="654"/>
                  </a:lnTo>
                  <a:lnTo>
                    <a:pt x="921" y="654"/>
                  </a:lnTo>
                  <a:lnTo>
                    <a:pt x="917" y="654"/>
                  </a:lnTo>
                  <a:lnTo>
                    <a:pt x="914" y="653"/>
                  </a:lnTo>
                  <a:lnTo>
                    <a:pt x="910" y="653"/>
                  </a:lnTo>
                  <a:lnTo>
                    <a:pt x="907" y="652"/>
                  </a:lnTo>
                  <a:lnTo>
                    <a:pt x="903" y="651"/>
                  </a:lnTo>
                  <a:lnTo>
                    <a:pt x="900" y="650"/>
                  </a:lnTo>
                  <a:lnTo>
                    <a:pt x="896" y="648"/>
                  </a:lnTo>
                  <a:lnTo>
                    <a:pt x="893" y="647"/>
                  </a:lnTo>
                  <a:lnTo>
                    <a:pt x="890" y="645"/>
                  </a:lnTo>
                  <a:lnTo>
                    <a:pt x="886" y="643"/>
                  </a:lnTo>
                  <a:lnTo>
                    <a:pt x="883" y="641"/>
                  </a:lnTo>
                  <a:lnTo>
                    <a:pt x="880" y="639"/>
                  </a:lnTo>
                  <a:lnTo>
                    <a:pt x="877" y="637"/>
                  </a:lnTo>
                  <a:lnTo>
                    <a:pt x="874" y="635"/>
                  </a:lnTo>
                  <a:lnTo>
                    <a:pt x="871" y="633"/>
                  </a:lnTo>
                  <a:lnTo>
                    <a:pt x="869" y="631"/>
                  </a:lnTo>
                  <a:lnTo>
                    <a:pt x="867" y="629"/>
                  </a:lnTo>
                  <a:lnTo>
                    <a:pt x="865" y="626"/>
                  </a:lnTo>
                  <a:lnTo>
                    <a:pt x="863" y="624"/>
                  </a:lnTo>
                  <a:lnTo>
                    <a:pt x="861" y="622"/>
                  </a:lnTo>
                  <a:lnTo>
                    <a:pt x="860" y="620"/>
                  </a:lnTo>
                  <a:lnTo>
                    <a:pt x="859" y="617"/>
                  </a:lnTo>
                  <a:lnTo>
                    <a:pt x="858" y="615"/>
                  </a:lnTo>
                  <a:lnTo>
                    <a:pt x="857" y="612"/>
                  </a:lnTo>
                  <a:lnTo>
                    <a:pt x="857" y="610"/>
                  </a:lnTo>
                  <a:lnTo>
                    <a:pt x="856" y="607"/>
                  </a:lnTo>
                  <a:lnTo>
                    <a:pt x="856" y="605"/>
                  </a:lnTo>
                  <a:lnTo>
                    <a:pt x="856" y="602"/>
                  </a:lnTo>
                  <a:lnTo>
                    <a:pt x="856" y="600"/>
                  </a:lnTo>
                  <a:lnTo>
                    <a:pt x="856" y="599"/>
                  </a:lnTo>
                  <a:lnTo>
                    <a:pt x="856" y="597"/>
                  </a:lnTo>
                  <a:lnTo>
                    <a:pt x="856" y="596"/>
                  </a:lnTo>
                  <a:lnTo>
                    <a:pt x="856" y="595"/>
                  </a:lnTo>
                  <a:lnTo>
                    <a:pt x="856" y="594"/>
                  </a:lnTo>
                  <a:lnTo>
                    <a:pt x="856" y="595"/>
                  </a:lnTo>
                  <a:lnTo>
                    <a:pt x="856" y="596"/>
                  </a:lnTo>
                  <a:lnTo>
                    <a:pt x="856" y="597"/>
                  </a:lnTo>
                  <a:lnTo>
                    <a:pt x="856" y="599"/>
                  </a:lnTo>
                  <a:lnTo>
                    <a:pt x="856" y="600"/>
                  </a:lnTo>
                  <a:lnTo>
                    <a:pt x="856" y="602"/>
                  </a:lnTo>
                  <a:lnTo>
                    <a:pt x="856" y="605"/>
                  </a:lnTo>
                  <a:lnTo>
                    <a:pt x="856" y="607"/>
                  </a:lnTo>
                  <a:lnTo>
                    <a:pt x="856" y="610"/>
                  </a:lnTo>
                  <a:lnTo>
                    <a:pt x="856" y="613"/>
                  </a:lnTo>
                  <a:lnTo>
                    <a:pt x="855" y="616"/>
                  </a:lnTo>
                  <a:lnTo>
                    <a:pt x="854" y="618"/>
                  </a:lnTo>
                  <a:lnTo>
                    <a:pt x="853" y="621"/>
                  </a:lnTo>
                  <a:lnTo>
                    <a:pt x="852" y="624"/>
                  </a:lnTo>
                  <a:lnTo>
                    <a:pt x="851" y="627"/>
                  </a:lnTo>
                  <a:lnTo>
                    <a:pt x="849" y="630"/>
                  </a:lnTo>
                  <a:lnTo>
                    <a:pt x="848" y="634"/>
                  </a:lnTo>
                  <a:lnTo>
                    <a:pt x="846" y="637"/>
                  </a:lnTo>
                  <a:lnTo>
                    <a:pt x="844" y="640"/>
                  </a:lnTo>
                  <a:lnTo>
                    <a:pt x="842" y="643"/>
                  </a:lnTo>
                  <a:lnTo>
                    <a:pt x="840" y="647"/>
                  </a:lnTo>
                  <a:lnTo>
                    <a:pt x="837" y="650"/>
                  </a:lnTo>
                  <a:lnTo>
                    <a:pt x="835" y="654"/>
                  </a:lnTo>
                  <a:lnTo>
                    <a:pt x="832" y="657"/>
                  </a:lnTo>
                  <a:lnTo>
                    <a:pt x="829" y="661"/>
                  </a:lnTo>
                  <a:lnTo>
                    <a:pt x="826" y="664"/>
                  </a:lnTo>
                  <a:lnTo>
                    <a:pt x="823" y="667"/>
                  </a:lnTo>
                  <a:lnTo>
                    <a:pt x="820" y="670"/>
                  </a:lnTo>
                  <a:lnTo>
                    <a:pt x="817" y="673"/>
                  </a:lnTo>
                  <a:lnTo>
                    <a:pt x="814" y="676"/>
                  </a:lnTo>
                  <a:lnTo>
                    <a:pt x="810" y="679"/>
                  </a:lnTo>
                  <a:lnTo>
                    <a:pt x="807" y="682"/>
                  </a:lnTo>
                  <a:lnTo>
                    <a:pt x="803" y="684"/>
                  </a:lnTo>
                  <a:lnTo>
                    <a:pt x="800" y="687"/>
                  </a:lnTo>
                  <a:lnTo>
                    <a:pt x="796" y="689"/>
                  </a:lnTo>
                  <a:lnTo>
                    <a:pt x="792" y="692"/>
                  </a:lnTo>
                  <a:lnTo>
                    <a:pt x="789" y="694"/>
                  </a:lnTo>
                  <a:lnTo>
                    <a:pt x="785" y="696"/>
                  </a:lnTo>
                  <a:lnTo>
                    <a:pt x="781" y="698"/>
                  </a:lnTo>
                  <a:lnTo>
                    <a:pt x="777" y="700"/>
                  </a:lnTo>
                  <a:lnTo>
                    <a:pt x="773" y="701"/>
                  </a:lnTo>
                  <a:lnTo>
                    <a:pt x="769" y="703"/>
                  </a:lnTo>
                  <a:lnTo>
                    <a:pt x="764" y="705"/>
                  </a:lnTo>
                  <a:lnTo>
                    <a:pt x="760" y="706"/>
                  </a:lnTo>
                  <a:lnTo>
                    <a:pt x="756" y="707"/>
                  </a:lnTo>
                  <a:lnTo>
                    <a:pt x="751" y="709"/>
                  </a:lnTo>
                  <a:lnTo>
                    <a:pt x="747" y="710"/>
                  </a:lnTo>
                  <a:lnTo>
                    <a:pt x="742" y="711"/>
                  </a:lnTo>
                  <a:lnTo>
                    <a:pt x="738" y="712"/>
                  </a:lnTo>
                  <a:lnTo>
                    <a:pt x="733" y="713"/>
                  </a:lnTo>
                  <a:lnTo>
                    <a:pt x="728" y="714"/>
                  </a:lnTo>
                  <a:lnTo>
                    <a:pt x="724" y="715"/>
                  </a:lnTo>
                  <a:lnTo>
                    <a:pt x="719" y="715"/>
                  </a:lnTo>
                  <a:lnTo>
                    <a:pt x="714" y="716"/>
                  </a:lnTo>
                  <a:lnTo>
                    <a:pt x="709" y="716"/>
                  </a:lnTo>
                  <a:lnTo>
                    <a:pt x="704" y="717"/>
                  </a:lnTo>
                  <a:lnTo>
                    <a:pt x="699" y="717"/>
                  </a:lnTo>
                  <a:lnTo>
                    <a:pt x="694" y="717"/>
                  </a:lnTo>
                  <a:lnTo>
                    <a:pt x="690" y="718"/>
                  </a:lnTo>
                  <a:lnTo>
                    <a:pt x="685" y="718"/>
                  </a:lnTo>
                  <a:lnTo>
                    <a:pt x="681" y="718"/>
                  </a:lnTo>
                  <a:lnTo>
                    <a:pt x="676" y="718"/>
                  </a:lnTo>
                  <a:lnTo>
                    <a:pt x="672" y="718"/>
                  </a:lnTo>
                  <a:lnTo>
                    <a:pt x="667" y="717"/>
                  </a:lnTo>
                  <a:lnTo>
                    <a:pt x="663" y="717"/>
                  </a:lnTo>
                  <a:lnTo>
                    <a:pt x="659" y="717"/>
                  </a:lnTo>
                  <a:lnTo>
                    <a:pt x="655" y="716"/>
                  </a:lnTo>
                  <a:lnTo>
                    <a:pt x="651" y="716"/>
                  </a:lnTo>
                  <a:lnTo>
                    <a:pt x="647" y="715"/>
                  </a:lnTo>
                  <a:lnTo>
                    <a:pt x="643" y="714"/>
                  </a:lnTo>
                  <a:lnTo>
                    <a:pt x="639" y="714"/>
                  </a:lnTo>
                  <a:lnTo>
                    <a:pt x="635" y="713"/>
                  </a:lnTo>
                  <a:lnTo>
                    <a:pt x="631" y="712"/>
                  </a:lnTo>
                  <a:lnTo>
                    <a:pt x="628" y="711"/>
                  </a:lnTo>
                  <a:lnTo>
                    <a:pt x="624" y="710"/>
                  </a:lnTo>
                  <a:lnTo>
                    <a:pt x="621" y="709"/>
                  </a:lnTo>
                  <a:lnTo>
                    <a:pt x="617" y="708"/>
                  </a:lnTo>
                  <a:lnTo>
                    <a:pt x="614" y="707"/>
                  </a:lnTo>
                  <a:lnTo>
                    <a:pt x="611" y="706"/>
                  </a:lnTo>
                  <a:lnTo>
                    <a:pt x="608" y="705"/>
                  </a:lnTo>
                  <a:lnTo>
                    <a:pt x="605" y="704"/>
                  </a:lnTo>
                  <a:lnTo>
                    <a:pt x="602" y="703"/>
                  </a:lnTo>
                  <a:lnTo>
                    <a:pt x="599" y="702"/>
                  </a:lnTo>
                  <a:lnTo>
                    <a:pt x="596" y="701"/>
                  </a:lnTo>
                  <a:lnTo>
                    <a:pt x="593" y="699"/>
                  </a:lnTo>
                  <a:lnTo>
                    <a:pt x="590" y="698"/>
                  </a:lnTo>
                  <a:lnTo>
                    <a:pt x="587" y="697"/>
                  </a:lnTo>
                  <a:lnTo>
                    <a:pt x="585" y="695"/>
                  </a:lnTo>
                  <a:lnTo>
                    <a:pt x="582" y="694"/>
                  </a:lnTo>
                  <a:lnTo>
                    <a:pt x="580" y="693"/>
                  </a:lnTo>
                  <a:lnTo>
                    <a:pt x="577" y="691"/>
                  </a:lnTo>
                  <a:lnTo>
                    <a:pt x="575" y="689"/>
                  </a:lnTo>
                  <a:lnTo>
                    <a:pt x="573" y="688"/>
                  </a:lnTo>
                  <a:lnTo>
                    <a:pt x="571" y="686"/>
                  </a:lnTo>
                  <a:lnTo>
                    <a:pt x="569" y="684"/>
                  </a:lnTo>
                  <a:lnTo>
                    <a:pt x="567" y="682"/>
                  </a:lnTo>
                  <a:lnTo>
                    <a:pt x="565" y="681"/>
                  </a:lnTo>
                  <a:lnTo>
                    <a:pt x="563" y="679"/>
                  </a:lnTo>
                  <a:lnTo>
                    <a:pt x="561" y="677"/>
                  </a:lnTo>
                  <a:lnTo>
                    <a:pt x="559" y="675"/>
                  </a:lnTo>
                  <a:lnTo>
                    <a:pt x="557" y="673"/>
                  </a:lnTo>
                  <a:lnTo>
                    <a:pt x="556" y="670"/>
                  </a:lnTo>
                  <a:lnTo>
                    <a:pt x="554" y="668"/>
                  </a:lnTo>
                  <a:lnTo>
                    <a:pt x="553" y="666"/>
                  </a:lnTo>
                  <a:lnTo>
                    <a:pt x="551" y="664"/>
                  </a:lnTo>
                  <a:lnTo>
                    <a:pt x="551" y="662"/>
                  </a:lnTo>
                  <a:lnTo>
                    <a:pt x="550" y="660"/>
                  </a:lnTo>
                  <a:lnTo>
                    <a:pt x="550" y="659"/>
                  </a:lnTo>
                  <a:lnTo>
                    <a:pt x="550" y="657"/>
                  </a:lnTo>
                  <a:lnTo>
                    <a:pt x="551" y="655"/>
                  </a:lnTo>
                  <a:lnTo>
                    <a:pt x="552" y="654"/>
                  </a:lnTo>
                  <a:lnTo>
                    <a:pt x="553" y="653"/>
                  </a:lnTo>
                  <a:lnTo>
                    <a:pt x="554" y="652"/>
                  </a:lnTo>
                  <a:lnTo>
                    <a:pt x="556" y="651"/>
                  </a:lnTo>
                  <a:lnTo>
                    <a:pt x="558" y="650"/>
                  </a:lnTo>
                  <a:lnTo>
                    <a:pt x="560" y="649"/>
                  </a:lnTo>
                  <a:lnTo>
                    <a:pt x="563" y="649"/>
                  </a:lnTo>
                  <a:lnTo>
                    <a:pt x="566" y="648"/>
                  </a:lnTo>
                  <a:lnTo>
                    <a:pt x="570" y="648"/>
                  </a:lnTo>
                  <a:lnTo>
                    <a:pt x="573" y="647"/>
                  </a:lnTo>
                  <a:lnTo>
                    <a:pt x="576" y="647"/>
                  </a:lnTo>
                  <a:lnTo>
                    <a:pt x="580" y="646"/>
                  </a:lnTo>
                  <a:lnTo>
                    <a:pt x="583" y="646"/>
                  </a:lnTo>
                  <a:lnTo>
                    <a:pt x="586" y="645"/>
                  </a:lnTo>
                  <a:lnTo>
                    <a:pt x="589" y="644"/>
                  </a:lnTo>
                  <a:lnTo>
                    <a:pt x="592" y="643"/>
                  </a:lnTo>
                  <a:lnTo>
                    <a:pt x="595" y="642"/>
                  </a:lnTo>
                  <a:lnTo>
                    <a:pt x="598" y="641"/>
                  </a:lnTo>
                  <a:lnTo>
                    <a:pt x="600" y="640"/>
                  </a:lnTo>
                  <a:lnTo>
                    <a:pt x="603" y="638"/>
                  </a:lnTo>
                  <a:lnTo>
                    <a:pt x="605" y="637"/>
                  </a:lnTo>
                  <a:lnTo>
                    <a:pt x="608" y="636"/>
                  </a:lnTo>
                  <a:lnTo>
                    <a:pt x="610" y="634"/>
                  </a:lnTo>
                  <a:lnTo>
                    <a:pt x="613" y="632"/>
                  </a:lnTo>
                  <a:lnTo>
                    <a:pt x="615" y="631"/>
                  </a:lnTo>
                  <a:lnTo>
                    <a:pt x="617" y="629"/>
                  </a:lnTo>
                  <a:lnTo>
                    <a:pt x="619" y="627"/>
                  </a:lnTo>
                  <a:lnTo>
                    <a:pt x="621" y="625"/>
                  </a:lnTo>
                  <a:lnTo>
                    <a:pt x="623" y="624"/>
                  </a:lnTo>
                  <a:lnTo>
                    <a:pt x="624" y="622"/>
                  </a:lnTo>
                  <a:lnTo>
                    <a:pt x="626" y="620"/>
                  </a:lnTo>
                  <a:lnTo>
                    <a:pt x="628" y="618"/>
                  </a:lnTo>
                  <a:lnTo>
                    <a:pt x="629" y="617"/>
                  </a:lnTo>
                  <a:lnTo>
                    <a:pt x="631" y="615"/>
                  </a:lnTo>
                  <a:lnTo>
                    <a:pt x="632" y="613"/>
                  </a:lnTo>
                  <a:lnTo>
                    <a:pt x="634" y="611"/>
                  </a:lnTo>
                  <a:lnTo>
                    <a:pt x="635" y="610"/>
                  </a:lnTo>
                  <a:lnTo>
                    <a:pt x="636" y="608"/>
                  </a:lnTo>
                  <a:lnTo>
                    <a:pt x="637" y="606"/>
                  </a:lnTo>
                  <a:lnTo>
                    <a:pt x="638" y="605"/>
                  </a:lnTo>
                  <a:lnTo>
                    <a:pt x="639" y="603"/>
                  </a:lnTo>
                  <a:lnTo>
                    <a:pt x="640" y="601"/>
                  </a:lnTo>
                  <a:lnTo>
                    <a:pt x="640" y="600"/>
                  </a:lnTo>
                  <a:lnTo>
                    <a:pt x="641" y="599"/>
                  </a:lnTo>
                  <a:lnTo>
                    <a:pt x="642" y="598"/>
                  </a:lnTo>
                  <a:lnTo>
                    <a:pt x="642" y="597"/>
                  </a:lnTo>
                  <a:lnTo>
                    <a:pt x="642" y="596"/>
                  </a:lnTo>
                  <a:lnTo>
                    <a:pt x="642" y="597"/>
                  </a:lnTo>
                  <a:lnTo>
                    <a:pt x="642" y="598"/>
                  </a:lnTo>
                  <a:lnTo>
                    <a:pt x="641" y="599"/>
                  </a:lnTo>
                  <a:lnTo>
                    <a:pt x="640" y="600"/>
                  </a:lnTo>
                  <a:lnTo>
                    <a:pt x="640" y="601"/>
                  </a:lnTo>
                  <a:lnTo>
                    <a:pt x="639" y="603"/>
                  </a:lnTo>
                  <a:lnTo>
                    <a:pt x="638" y="605"/>
                  </a:lnTo>
                  <a:lnTo>
                    <a:pt x="637" y="606"/>
                  </a:lnTo>
                  <a:lnTo>
                    <a:pt x="636" y="608"/>
                  </a:lnTo>
                  <a:lnTo>
                    <a:pt x="635" y="610"/>
                  </a:lnTo>
                  <a:lnTo>
                    <a:pt x="634" y="611"/>
                  </a:lnTo>
                  <a:lnTo>
                    <a:pt x="632" y="613"/>
                  </a:lnTo>
                  <a:lnTo>
                    <a:pt x="631" y="615"/>
                  </a:lnTo>
                  <a:lnTo>
                    <a:pt x="629" y="617"/>
                  </a:lnTo>
                  <a:lnTo>
                    <a:pt x="628" y="618"/>
                  </a:lnTo>
                  <a:lnTo>
                    <a:pt x="626" y="620"/>
                  </a:lnTo>
                  <a:lnTo>
                    <a:pt x="624" y="622"/>
                  </a:lnTo>
                  <a:lnTo>
                    <a:pt x="623" y="624"/>
                  </a:lnTo>
                  <a:lnTo>
                    <a:pt x="621" y="625"/>
                  </a:lnTo>
                  <a:lnTo>
                    <a:pt x="619" y="627"/>
                  </a:lnTo>
                  <a:lnTo>
                    <a:pt x="617" y="629"/>
                  </a:lnTo>
                  <a:lnTo>
                    <a:pt x="615" y="631"/>
                  </a:lnTo>
                  <a:lnTo>
                    <a:pt x="613" y="632"/>
                  </a:lnTo>
                  <a:lnTo>
                    <a:pt x="610" y="634"/>
                  </a:lnTo>
                  <a:lnTo>
                    <a:pt x="608" y="636"/>
                  </a:lnTo>
                  <a:lnTo>
                    <a:pt x="605" y="637"/>
                  </a:lnTo>
                  <a:lnTo>
                    <a:pt x="603" y="638"/>
                  </a:lnTo>
                  <a:lnTo>
                    <a:pt x="600" y="640"/>
                  </a:lnTo>
                  <a:lnTo>
                    <a:pt x="598" y="641"/>
                  </a:lnTo>
                  <a:lnTo>
                    <a:pt x="595" y="642"/>
                  </a:lnTo>
                  <a:lnTo>
                    <a:pt x="592" y="643"/>
                  </a:lnTo>
                  <a:lnTo>
                    <a:pt x="589" y="644"/>
                  </a:lnTo>
                  <a:lnTo>
                    <a:pt x="586" y="645"/>
                  </a:lnTo>
                  <a:lnTo>
                    <a:pt x="583" y="646"/>
                  </a:lnTo>
                  <a:lnTo>
                    <a:pt x="580" y="646"/>
                  </a:lnTo>
                  <a:lnTo>
                    <a:pt x="576" y="647"/>
                  </a:lnTo>
                  <a:lnTo>
                    <a:pt x="573" y="647"/>
                  </a:lnTo>
                  <a:lnTo>
                    <a:pt x="570" y="648"/>
                  </a:lnTo>
                  <a:lnTo>
                    <a:pt x="566" y="648"/>
                  </a:lnTo>
                  <a:lnTo>
                    <a:pt x="563" y="648"/>
                  </a:lnTo>
                  <a:lnTo>
                    <a:pt x="559" y="649"/>
                  </a:lnTo>
                  <a:lnTo>
                    <a:pt x="556" y="649"/>
                  </a:lnTo>
                  <a:lnTo>
                    <a:pt x="552" y="649"/>
                  </a:lnTo>
                  <a:lnTo>
                    <a:pt x="549" y="649"/>
                  </a:lnTo>
                  <a:lnTo>
                    <a:pt x="545" y="649"/>
                  </a:lnTo>
                  <a:lnTo>
                    <a:pt x="542" y="649"/>
                  </a:lnTo>
                  <a:lnTo>
                    <a:pt x="538" y="650"/>
                  </a:lnTo>
                  <a:lnTo>
                    <a:pt x="535" y="650"/>
                  </a:lnTo>
                  <a:lnTo>
                    <a:pt x="531" y="650"/>
                  </a:lnTo>
                  <a:lnTo>
                    <a:pt x="528" y="650"/>
                  </a:lnTo>
                  <a:lnTo>
                    <a:pt x="524" y="650"/>
                  </a:lnTo>
                  <a:lnTo>
                    <a:pt x="521" y="650"/>
                  </a:lnTo>
                  <a:lnTo>
                    <a:pt x="518" y="650"/>
                  </a:lnTo>
                  <a:lnTo>
                    <a:pt x="514" y="649"/>
                  </a:lnTo>
                  <a:lnTo>
                    <a:pt x="511" y="649"/>
                  </a:lnTo>
                  <a:lnTo>
                    <a:pt x="507" y="649"/>
                  </a:lnTo>
                  <a:lnTo>
                    <a:pt x="504" y="649"/>
                  </a:lnTo>
                  <a:lnTo>
                    <a:pt x="501" y="648"/>
                  </a:lnTo>
                  <a:lnTo>
                    <a:pt x="498" y="648"/>
                  </a:lnTo>
                  <a:lnTo>
                    <a:pt x="495" y="648"/>
                  </a:lnTo>
                  <a:lnTo>
                    <a:pt x="492" y="647"/>
                  </a:lnTo>
                  <a:lnTo>
                    <a:pt x="488" y="647"/>
                  </a:lnTo>
                  <a:lnTo>
                    <a:pt x="485" y="646"/>
                  </a:lnTo>
                  <a:lnTo>
                    <a:pt x="483" y="645"/>
                  </a:lnTo>
                  <a:lnTo>
                    <a:pt x="480" y="644"/>
                  </a:lnTo>
                  <a:lnTo>
                    <a:pt x="477" y="644"/>
                  </a:lnTo>
                  <a:lnTo>
                    <a:pt x="474" y="643"/>
                  </a:lnTo>
                  <a:lnTo>
                    <a:pt x="471" y="642"/>
                  </a:lnTo>
                  <a:lnTo>
                    <a:pt x="469" y="641"/>
                  </a:lnTo>
                  <a:lnTo>
                    <a:pt x="466" y="640"/>
                  </a:lnTo>
                  <a:lnTo>
                    <a:pt x="463" y="638"/>
                  </a:lnTo>
                  <a:lnTo>
                    <a:pt x="461" y="637"/>
                  </a:lnTo>
                  <a:lnTo>
                    <a:pt x="459" y="636"/>
                  </a:lnTo>
                  <a:lnTo>
                    <a:pt x="458" y="635"/>
                  </a:lnTo>
                  <a:lnTo>
                    <a:pt x="456" y="633"/>
                  </a:lnTo>
                  <a:lnTo>
                    <a:pt x="455" y="632"/>
                  </a:lnTo>
                  <a:lnTo>
                    <a:pt x="455" y="630"/>
                  </a:lnTo>
                  <a:lnTo>
                    <a:pt x="454" y="628"/>
                  </a:lnTo>
                  <a:lnTo>
                    <a:pt x="454" y="626"/>
                  </a:lnTo>
                  <a:lnTo>
                    <a:pt x="454" y="625"/>
                  </a:lnTo>
                  <a:lnTo>
                    <a:pt x="455" y="623"/>
                  </a:lnTo>
                  <a:lnTo>
                    <a:pt x="455" y="621"/>
                  </a:lnTo>
                  <a:lnTo>
                    <a:pt x="456" y="619"/>
                  </a:lnTo>
                  <a:lnTo>
                    <a:pt x="458" y="616"/>
                  </a:lnTo>
                  <a:lnTo>
                    <a:pt x="459" y="614"/>
                  </a:lnTo>
                  <a:lnTo>
                    <a:pt x="461" y="612"/>
                  </a:lnTo>
                  <a:lnTo>
                    <a:pt x="463" y="610"/>
                  </a:lnTo>
                  <a:lnTo>
                    <a:pt x="465" y="608"/>
                  </a:lnTo>
                  <a:lnTo>
                    <a:pt x="466" y="606"/>
                  </a:lnTo>
                  <a:lnTo>
                    <a:pt x="467" y="605"/>
                  </a:lnTo>
                  <a:lnTo>
                    <a:pt x="468" y="604"/>
                  </a:lnTo>
                  <a:lnTo>
                    <a:pt x="469" y="603"/>
                  </a:lnTo>
                  <a:lnTo>
                    <a:pt x="468" y="604"/>
                  </a:lnTo>
                  <a:lnTo>
                    <a:pt x="468" y="605"/>
                  </a:lnTo>
                  <a:lnTo>
                    <a:pt x="466" y="606"/>
                  </a:lnTo>
                  <a:lnTo>
                    <a:pt x="465" y="607"/>
                  </a:lnTo>
                  <a:lnTo>
                    <a:pt x="464" y="609"/>
                  </a:lnTo>
                  <a:lnTo>
                    <a:pt x="462" y="611"/>
                  </a:lnTo>
                  <a:lnTo>
                    <a:pt x="460" y="614"/>
                  </a:lnTo>
                  <a:lnTo>
                    <a:pt x="457" y="616"/>
                  </a:lnTo>
                  <a:lnTo>
                    <a:pt x="455" y="619"/>
                  </a:lnTo>
                  <a:lnTo>
                    <a:pt x="452" y="621"/>
                  </a:lnTo>
                  <a:lnTo>
                    <a:pt x="450" y="623"/>
                  </a:lnTo>
                  <a:lnTo>
                    <a:pt x="447" y="626"/>
                  </a:lnTo>
                  <a:lnTo>
                    <a:pt x="444" y="628"/>
                  </a:lnTo>
                  <a:lnTo>
                    <a:pt x="442" y="630"/>
                  </a:lnTo>
                  <a:lnTo>
                    <a:pt x="439" y="632"/>
                  </a:lnTo>
                  <a:lnTo>
                    <a:pt x="436" y="634"/>
                  </a:lnTo>
                  <a:lnTo>
                    <a:pt x="432" y="636"/>
                  </a:lnTo>
                  <a:lnTo>
                    <a:pt x="429" y="637"/>
                  </a:lnTo>
                  <a:lnTo>
                    <a:pt x="426" y="639"/>
                  </a:lnTo>
                  <a:lnTo>
                    <a:pt x="422" y="641"/>
                  </a:lnTo>
                  <a:lnTo>
                    <a:pt x="419" y="642"/>
                  </a:lnTo>
                  <a:lnTo>
                    <a:pt x="415" y="644"/>
                  </a:lnTo>
                  <a:lnTo>
                    <a:pt x="411" y="645"/>
                  </a:lnTo>
                  <a:lnTo>
                    <a:pt x="408" y="646"/>
                  </a:lnTo>
                  <a:lnTo>
                    <a:pt x="404" y="647"/>
                  </a:lnTo>
                  <a:lnTo>
                    <a:pt x="400" y="648"/>
                  </a:lnTo>
                  <a:lnTo>
                    <a:pt x="396" y="649"/>
                  </a:lnTo>
                  <a:lnTo>
                    <a:pt x="392" y="650"/>
                  </a:lnTo>
                  <a:lnTo>
                    <a:pt x="388" y="650"/>
                  </a:lnTo>
                  <a:lnTo>
                    <a:pt x="385" y="651"/>
                  </a:lnTo>
                  <a:lnTo>
                    <a:pt x="381" y="651"/>
                  </a:lnTo>
                  <a:lnTo>
                    <a:pt x="377" y="651"/>
                  </a:lnTo>
                  <a:lnTo>
                    <a:pt x="373" y="651"/>
                  </a:lnTo>
                  <a:lnTo>
                    <a:pt x="369" y="651"/>
                  </a:lnTo>
                  <a:lnTo>
                    <a:pt x="365" y="650"/>
                  </a:lnTo>
                  <a:lnTo>
                    <a:pt x="361" y="650"/>
                  </a:lnTo>
                  <a:lnTo>
                    <a:pt x="358" y="649"/>
                  </a:lnTo>
                  <a:lnTo>
                    <a:pt x="354" y="649"/>
                  </a:lnTo>
                  <a:lnTo>
                    <a:pt x="350" y="648"/>
                  </a:lnTo>
                  <a:lnTo>
                    <a:pt x="346" y="647"/>
                  </a:lnTo>
                  <a:lnTo>
                    <a:pt x="342" y="645"/>
                  </a:lnTo>
                  <a:lnTo>
                    <a:pt x="339" y="644"/>
                  </a:lnTo>
                  <a:lnTo>
                    <a:pt x="335" y="643"/>
                  </a:lnTo>
                  <a:lnTo>
                    <a:pt x="332" y="642"/>
                  </a:lnTo>
                  <a:lnTo>
                    <a:pt x="329" y="640"/>
                  </a:lnTo>
                  <a:lnTo>
                    <a:pt x="326" y="639"/>
                  </a:lnTo>
                  <a:lnTo>
                    <a:pt x="323" y="637"/>
                  </a:lnTo>
                  <a:lnTo>
                    <a:pt x="320" y="635"/>
                  </a:lnTo>
                  <a:lnTo>
                    <a:pt x="317" y="634"/>
                  </a:lnTo>
                  <a:lnTo>
                    <a:pt x="315" y="632"/>
                  </a:lnTo>
                  <a:lnTo>
                    <a:pt x="312" y="630"/>
                  </a:lnTo>
                  <a:lnTo>
                    <a:pt x="310" y="628"/>
                  </a:lnTo>
                  <a:lnTo>
                    <a:pt x="308" y="626"/>
                  </a:lnTo>
                  <a:lnTo>
                    <a:pt x="306" y="624"/>
                  </a:lnTo>
                  <a:lnTo>
                    <a:pt x="304" y="622"/>
                  </a:lnTo>
                  <a:lnTo>
                    <a:pt x="302" y="620"/>
                  </a:lnTo>
                  <a:lnTo>
                    <a:pt x="300" y="617"/>
                  </a:lnTo>
                  <a:lnTo>
                    <a:pt x="298" y="615"/>
                  </a:lnTo>
                  <a:lnTo>
                    <a:pt x="297" y="613"/>
                  </a:lnTo>
                  <a:lnTo>
                    <a:pt x="295" y="611"/>
                  </a:lnTo>
                  <a:lnTo>
                    <a:pt x="293" y="609"/>
                  </a:lnTo>
                  <a:lnTo>
                    <a:pt x="292" y="606"/>
                  </a:lnTo>
                  <a:lnTo>
                    <a:pt x="290" y="604"/>
                  </a:lnTo>
                  <a:lnTo>
                    <a:pt x="289" y="602"/>
                  </a:lnTo>
                  <a:lnTo>
                    <a:pt x="287" y="600"/>
                  </a:lnTo>
                  <a:lnTo>
                    <a:pt x="286" y="598"/>
                  </a:lnTo>
                  <a:lnTo>
                    <a:pt x="284" y="596"/>
                  </a:lnTo>
                  <a:lnTo>
                    <a:pt x="283" y="594"/>
                  </a:lnTo>
                  <a:lnTo>
                    <a:pt x="281" y="592"/>
                  </a:lnTo>
                  <a:lnTo>
                    <a:pt x="280" y="590"/>
                  </a:lnTo>
                  <a:lnTo>
                    <a:pt x="279" y="588"/>
                  </a:lnTo>
                  <a:lnTo>
                    <a:pt x="278" y="586"/>
                  </a:lnTo>
                  <a:lnTo>
                    <a:pt x="276" y="584"/>
                  </a:lnTo>
                  <a:lnTo>
                    <a:pt x="275" y="582"/>
                  </a:lnTo>
                  <a:lnTo>
                    <a:pt x="274" y="579"/>
                  </a:lnTo>
                  <a:lnTo>
                    <a:pt x="272" y="577"/>
                  </a:lnTo>
                  <a:lnTo>
                    <a:pt x="271" y="575"/>
                  </a:lnTo>
                  <a:lnTo>
                    <a:pt x="270" y="573"/>
                  </a:lnTo>
                  <a:lnTo>
                    <a:pt x="269" y="571"/>
                  </a:lnTo>
                  <a:lnTo>
                    <a:pt x="267" y="568"/>
                  </a:lnTo>
                  <a:lnTo>
                    <a:pt x="266" y="566"/>
                  </a:lnTo>
                  <a:lnTo>
                    <a:pt x="265" y="564"/>
                  </a:lnTo>
                  <a:lnTo>
                    <a:pt x="264" y="561"/>
                  </a:lnTo>
                  <a:lnTo>
                    <a:pt x="262" y="559"/>
                  </a:lnTo>
                  <a:lnTo>
                    <a:pt x="261" y="556"/>
                  </a:lnTo>
                  <a:lnTo>
                    <a:pt x="260" y="554"/>
                  </a:lnTo>
                  <a:lnTo>
                    <a:pt x="259" y="551"/>
                  </a:lnTo>
                  <a:lnTo>
                    <a:pt x="257" y="549"/>
                  </a:lnTo>
                  <a:lnTo>
                    <a:pt x="256" y="547"/>
                  </a:lnTo>
                  <a:lnTo>
                    <a:pt x="255" y="545"/>
                  </a:lnTo>
                  <a:lnTo>
                    <a:pt x="255" y="543"/>
                  </a:lnTo>
                  <a:lnTo>
                    <a:pt x="254" y="542"/>
                  </a:lnTo>
                  <a:lnTo>
                    <a:pt x="254" y="541"/>
                  </a:lnTo>
                  <a:lnTo>
                    <a:pt x="253" y="541"/>
                  </a:lnTo>
                  <a:lnTo>
                    <a:pt x="254" y="541"/>
                  </a:lnTo>
                  <a:lnTo>
                    <a:pt x="254" y="542"/>
                  </a:lnTo>
                  <a:lnTo>
                    <a:pt x="255" y="543"/>
                  </a:lnTo>
                  <a:lnTo>
                    <a:pt x="255" y="545"/>
                  </a:lnTo>
                  <a:lnTo>
                    <a:pt x="256" y="547"/>
                  </a:lnTo>
                  <a:lnTo>
                    <a:pt x="257" y="549"/>
                  </a:lnTo>
                  <a:lnTo>
                    <a:pt x="259" y="551"/>
                  </a:lnTo>
                  <a:lnTo>
                    <a:pt x="260" y="554"/>
                  </a:lnTo>
                  <a:lnTo>
                    <a:pt x="261" y="556"/>
                  </a:lnTo>
                  <a:lnTo>
                    <a:pt x="261" y="559"/>
                  </a:lnTo>
                  <a:lnTo>
                    <a:pt x="262" y="561"/>
                  </a:lnTo>
                  <a:lnTo>
                    <a:pt x="262" y="564"/>
                  </a:lnTo>
                  <a:lnTo>
                    <a:pt x="262" y="566"/>
                  </a:lnTo>
                  <a:lnTo>
                    <a:pt x="262" y="569"/>
                  </a:lnTo>
                  <a:lnTo>
                    <a:pt x="262" y="571"/>
                  </a:lnTo>
                  <a:lnTo>
                    <a:pt x="262" y="574"/>
                  </a:lnTo>
                  <a:lnTo>
                    <a:pt x="261" y="576"/>
                  </a:lnTo>
                  <a:lnTo>
                    <a:pt x="260" y="579"/>
                  </a:lnTo>
                  <a:lnTo>
                    <a:pt x="259" y="581"/>
                  </a:lnTo>
                  <a:lnTo>
                    <a:pt x="258" y="583"/>
                  </a:lnTo>
                  <a:lnTo>
                    <a:pt x="256" y="586"/>
                  </a:lnTo>
                  <a:lnTo>
                    <a:pt x="254" y="588"/>
                  </a:lnTo>
                  <a:lnTo>
                    <a:pt x="252" y="590"/>
                  </a:lnTo>
                  <a:lnTo>
                    <a:pt x="250" y="593"/>
                  </a:lnTo>
                  <a:lnTo>
                    <a:pt x="248" y="595"/>
                  </a:lnTo>
                  <a:lnTo>
                    <a:pt x="246" y="597"/>
                  </a:lnTo>
                  <a:lnTo>
                    <a:pt x="243" y="599"/>
                  </a:lnTo>
                  <a:lnTo>
                    <a:pt x="241" y="601"/>
                  </a:lnTo>
                  <a:lnTo>
                    <a:pt x="238" y="603"/>
                  </a:lnTo>
                  <a:lnTo>
                    <a:pt x="236" y="605"/>
                  </a:lnTo>
                  <a:lnTo>
                    <a:pt x="233" y="606"/>
                  </a:lnTo>
                  <a:lnTo>
                    <a:pt x="230" y="608"/>
                  </a:lnTo>
                  <a:lnTo>
                    <a:pt x="227" y="609"/>
                  </a:lnTo>
                  <a:lnTo>
                    <a:pt x="224" y="611"/>
                  </a:lnTo>
                  <a:lnTo>
                    <a:pt x="221" y="612"/>
                  </a:lnTo>
                  <a:lnTo>
                    <a:pt x="217" y="613"/>
                  </a:lnTo>
                  <a:lnTo>
                    <a:pt x="214" y="614"/>
                  </a:lnTo>
                  <a:lnTo>
                    <a:pt x="211" y="615"/>
                  </a:lnTo>
                  <a:lnTo>
                    <a:pt x="207" y="616"/>
                  </a:lnTo>
                  <a:lnTo>
                    <a:pt x="203" y="617"/>
                  </a:lnTo>
                  <a:lnTo>
                    <a:pt x="200" y="618"/>
                  </a:lnTo>
                  <a:lnTo>
                    <a:pt x="196" y="619"/>
                  </a:lnTo>
                  <a:lnTo>
                    <a:pt x="193" y="619"/>
                  </a:lnTo>
                  <a:lnTo>
                    <a:pt x="189" y="619"/>
                  </a:lnTo>
                  <a:lnTo>
                    <a:pt x="185" y="620"/>
                  </a:lnTo>
                  <a:lnTo>
                    <a:pt x="181" y="620"/>
                  </a:lnTo>
                  <a:lnTo>
                    <a:pt x="178" y="620"/>
                  </a:lnTo>
                  <a:lnTo>
                    <a:pt x="174" y="620"/>
                  </a:lnTo>
                  <a:lnTo>
                    <a:pt x="170" y="620"/>
                  </a:lnTo>
                  <a:lnTo>
                    <a:pt x="166" y="619"/>
                  </a:lnTo>
                  <a:lnTo>
                    <a:pt x="163" y="619"/>
                  </a:lnTo>
                  <a:lnTo>
                    <a:pt x="159" y="619"/>
                  </a:lnTo>
                  <a:lnTo>
                    <a:pt x="155" y="618"/>
                  </a:lnTo>
                  <a:lnTo>
                    <a:pt x="151" y="617"/>
                  </a:lnTo>
                  <a:lnTo>
                    <a:pt x="147" y="616"/>
                  </a:lnTo>
                  <a:lnTo>
                    <a:pt x="143" y="615"/>
                  </a:lnTo>
                  <a:lnTo>
                    <a:pt x="139" y="615"/>
                  </a:lnTo>
                  <a:lnTo>
                    <a:pt x="136" y="614"/>
                  </a:lnTo>
                  <a:lnTo>
                    <a:pt x="132" y="613"/>
                  </a:lnTo>
                  <a:lnTo>
                    <a:pt x="128" y="611"/>
                  </a:lnTo>
                  <a:lnTo>
                    <a:pt x="125" y="610"/>
                  </a:lnTo>
                  <a:lnTo>
                    <a:pt x="121" y="609"/>
                  </a:lnTo>
                  <a:lnTo>
                    <a:pt x="118" y="608"/>
                  </a:lnTo>
                  <a:lnTo>
                    <a:pt x="114" y="607"/>
                  </a:lnTo>
                  <a:lnTo>
                    <a:pt x="111" y="606"/>
                  </a:lnTo>
                  <a:lnTo>
                    <a:pt x="108" y="604"/>
                  </a:lnTo>
                  <a:lnTo>
                    <a:pt x="104" y="603"/>
                  </a:lnTo>
                  <a:lnTo>
                    <a:pt x="101" y="602"/>
                  </a:lnTo>
                  <a:lnTo>
                    <a:pt x="98" y="600"/>
                  </a:lnTo>
                  <a:lnTo>
                    <a:pt x="95" y="599"/>
                  </a:lnTo>
                  <a:lnTo>
                    <a:pt x="92" y="598"/>
                  </a:lnTo>
                  <a:lnTo>
                    <a:pt x="89" y="596"/>
                  </a:lnTo>
                  <a:lnTo>
                    <a:pt x="86" y="595"/>
                  </a:lnTo>
                  <a:lnTo>
                    <a:pt x="83" y="593"/>
                  </a:lnTo>
                  <a:lnTo>
                    <a:pt x="80" y="591"/>
                  </a:lnTo>
                  <a:lnTo>
                    <a:pt x="78" y="590"/>
                  </a:lnTo>
                  <a:lnTo>
                    <a:pt x="75" y="588"/>
                  </a:lnTo>
                  <a:lnTo>
                    <a:pt x="73" y="586"/>
                  </a:lnTo>
                  <a:lnTo>
                    <a:pt x="70" y="585"/>
                  </a:lnTo>
                  <a:lnTo>
                    <a:pt x="68" y="583"/>
                  </a:lnTo>
                  <a:lnTo>
                    <a:pt x="66" y="581"/>
                  </a:lnTo>
                  <a:lnTo>
                    <a:pt x="64" y="579"/>
                  </a:lnTo>
                  <a:lnTo>
                    <a:pt x="62" y="577"/>
                  </a:lnTo>
                  <a:lnTo>
                    <a:pt x="60" y="575"/>
                  </a:lnTo>
                  <a:lnTo>
                    <a:pt x="58" y="573"/>
                  </a:lnTo>
                  <a:lnTo>
                    <a:pt x="56" y="571"/>
                  </a:lnTo>
                  <a:lnTo>
                    <a:pt x="54" y="569"/>
                  </a:lnTo>
                  <a:lnTo>
                    <a:pt x="53" y="567"/>
                  </a:lnTo>
                  <a:lnTo>
                    <a:pt x="51" y="565"/>
                  </a:lnTo>
                  <a:lnTo>
                    <a:pt x="49" y="562"/>
                  </a:lnTo>
                  <a:lnTo>
                    <a:pt x="47" y="560"/>
                  </a:lnTo>
                  <a:lnTo>
                    <a:pt x="45" y="557"/>
                  </a:lnTo>
                  <a:lnTo>
                    <a:pt x="43" y="554"/>
                  </a:lnTo>
                  <a:lnTo>
                    <a:pt x="41" y="551"/>
                  </a:lnTo>
                  <a:lnTo>
                    <a:pt x="39" y="548"/>
                  </a:lnTo>
                  <a:lnTo>
                    <a:pt x="37" y="545"/>
                  </a:lnTo>
                  <a:lnTo>
                    <a:pt x="35" y="542"/>
                  </a:lnTo>
                  <a:lnTo>
                    <a:pt x="33" y="539"/>
                  </a:lnTo>
                  <a:lnTo>
                    <a:pt x="31" y="536"/>
                  </a:lnTo>
                  <a:lnTo>
                    <a:pt x="28" y="532"/>
                  </a:lnTo>
                  <a:lnTo>
                    <a:pt x="26" y="528"/>
                  </a:lnTo>
                  <a:lnTo>
                    <a:pt x="23" y="525"/>
                  </a:lnTo>
                  <a:lnTo>
                    <a:pt x="21" y="521"/>
                  </a:lnTo>
                  <a:lnTo>
                    <a:pt x="18" y="517"/>
                  </a:lnTo>
                  <a:lnTo>
                    <a:pt x="16" y="513"/>
                  </a:lnTo>
                  <a:lnTo>
                    <a:pt x="14" y="509"/>
                  </a:lnTo>
                  <a:lnTo>
                    <a:pt x="12" y="505"/>
                  </a:lnTo>
                  <a:lnTo>
                    <a:pt x="10" y="501"/>
                  </a:lnTo>
                  <a:lnTo>
                    <a:pt x="8" y="497"/>
                  </a:lnTo>
                  <a:lnTo>
                    <a:pt x="7" y="493"/>
                  </a:lnTo>
                  <a:lnTo>
                    <a:pt x="5" y="489"/>
                  </a:lnTo>
                  <a:lnTo>
                    <a:pt x="4" y="484"/>
                  </a:lnTo>
                  <a:lnTo>
                    <a:pt x="3" y="480"/>
                  </a:lnTo>
                  <a:lnTo>
                    <a:pt x="2" y="476"/>
                  </a:lnTo>
                  <a:lnTo>
                    <a:pt x="1" y="472"/>
                  </a:lnTo>
                  <a:lnTo>
                    <a:pt x="1" y="468"/>
                  </a:lnTo>
                  <a:lnTo>
                    <a:pt x="0" y="463"/>
                  </a:lnTo>
                  <a:lnTo>
                    <a:pt x="0" y="459"/>
                  </a:lnTo>
                  <a:lnTo>
                    <a:pt x="0" y="455"/>
                  </a:lnTo>
                  <a:lnTo>
                    <a:pt x="0" y="450"/>
                  </a:lnTo>
                  <a:lnTo>
                    <a:pt x="0" y="446"/>
                  </a:lnTo>
                  <a:lnTo>
                    <a:pt x="0" y="442"/>
                  </a:lnTo>
                  <a:lnTo>
                    <a:pt x="0" y="438"/>
                  </a:lnTo>
                  <a:lnTo>
                    <a:pt x="0" y="434"/>
                  </a:lnTo>
                  <a:lnTo>
                    <a:pt x="1" y="431"/>
                  </a:lnTo>
                  <a:lnTo>
                    <a:pt x="1" y="427"/>
                  </a:lnTo>
                  <a:lnTo>
                    <a:pt x="1" y="424"/>
                  </a:lnTo>
                  <a:lnTo>
                    <a:pt x="2" y="421"/>
                  </a:lnTo>
                  <a:lnTo>
                    <a:pt x="2" y="417"/>
                  </a:lnTo>
                  <a:lnTo>
                    <a:pt x="3" y="414"/>
                  </a:lnTo>
                  <a:lnTo>
                    <a:pt x="4" y="411"/>
                  </a:lnTo>
                  <a:lnTo>
                    <a:pt x="5" y="409"/>
                  </a:lnTo>
                  <a:lnTo>
                    <a:pt x="6" y="406"/>
                  </a:lnTo>
                  <a:lnTo>
                    <a:pt x="7" y="403"/>
                  </a:lnTo>
                  <a:lnTo>
                    <a:pt x="8" y="401"/>
                  </a:lnTo>
                  <a:lnTo>
                    <a:pt x="9" y="399"/>
                  </a:lnTo>
                  <a:lnTo>
                    <a:pt x="10" y="397"/>
                  </a:lnTo>
                  <a:lnTo>
                    <a:pt x="11" y="394"/>
                  </a:lnTo>
                  <a:lnTo>
                    <a:pt x="12" y="392"/>
                  </a:lnTo>
                  <a:lnTo>
                    <a:pt x="13" y="390"/>
                  </a:lnTo>
                  <a:lnTo>
                    <a:pt x="14" y="388"/>
                  </a:lnTo>
                  <a:lnTo>
                    <a:pt x="16" y="386"/>
                  </a:lnTo>
                  <a:lnTo>
                    <a:pt x="17" y="384"/>
                  </a:lnTo>
                  <a:lnTo>
                    <a:pt x="18" y="383"/>
                  </a:lnTo>
                  <a:lnTo>
                    <a:pt x="20" y="381"/>
                  </a:lnTo>
                  <a:lnTo>
                    <a:pt x="21" y="379"/>
                  </a:lnTo>
                  <a:lnTo>
                    <a:pt x="22" y="377"/>
                  </a:lnTo>
                  <a:lnTo>
                    <a:pt x="24" y="376"/>
                  </a:lnTo>
                  <a:lnTo>
                    <a:pt x="25" y="374"/>
                  </a:lnTo>
                  <a:lnTo>
                    <a:pt x="26" y="373"/>
                  </a:lnTo>
                  <a:lnTo>
                    <a:pt x="28" y="372"/>
                  </a:lnTo>
                  <a:lnTo>
                    <a:pt x="29" y="370"/>
                  </a:lnTo>
                  <a:lnTo>
                    <a:pt x="31" y="369"/>
                  </a:lnTo>
                  <a:lnTo>
                    <a:pt x="32" y="369"/>
                  </a:lnTo>
                  <a:lnTo>
                    <a:pt x="34" y="368"/>
                  </a:lnTo>
                  <a:lnTo>
                    <a:pt x="36" y="368"/>
                  </a:lnTo>
                  <a:lnTo>
                    <a:pt x="38" y="368"/>
                  </a:lnTo>
                  <a:lnTo>
                    <a:pt x="39" y="369"/>
                  </a:lnTo>
                  <a:lnTo>
                    <a:pt x="41" y="369"/>
                  </a:lnTo>
                  <a:lnTo>
                    <a:pt x="43" y="370"/>
                  </a:lnTo>
                  <a:lnTo>
                    <a:pt x="45" y="371"/>
                  </a:lnTo>
                  <a:lnTo>
                    <a:pt x="47" y="372"/>
                  </a:lnTo>
                  <a:lnTo>
                    <a:pt x="49" y="374"/>
                  </a:lnTo>
                  <a:lnTo>
                    <a:pt x="51" y="376"/>
                  </a:lnTo>
                  <a:lnTo>
                    <a:pt x="54" y="378"/>
                  </a:lnTo>
                  <a:lnTo>
                    <a:pt x="56" y="381"/>
                  </a:lnTo>
                  <a:lnTo>
                    <a:pt x="58" y="383"/>
                  </a:lnTo>
                  <a:lnTo>
                    <a:pt x="60" y="386"/>
                  </a:lnTo>
                  <a:lnTo>
                    <a:pt x="62" y="388"/>
                  </a:lnTo>
                  <a:lnTo>
                    <a:pt x="64" y="390"/>
                  </a:lnTo>
                  <a:lnTo>
                    <a:pt x="65" y="392"/>
                  </a:lnTo>
                  <a:lnTo>
                    <a:pt x="66" y="393"/>
                  </a:lnTo>
                  <a:lnTo>
                    <a:pt x="67" y="394"/>
                  </a:lnTo>
                  <a:lnTo>
                    <a:pt x="67" y="395"/>
                  </a:lnTo>
                  <a:lnTo>
                    <a:pt x="67" y="394"/>
                  </a:lnTo>
                  <a:lnTo>
                    <a:pt x="66" y="393"/>
                  </a:lnTo>
                  <a:lnTo>
                    <a:pt x="65" y="392"/>
                  </a:lnTo>
                  <a:lnTo>
                    <a:pt x="63" y="391"/>
                  </a:lnTo>
                  <a:lnTo>
                    <a:pt x="62" y="389"/>
                  </a:lnTo>
                  <a:lnTo>
                    <a:pt x="60" y="387"/>
                  </a:lnTo>
                  <a:lnTo>
                    <a:pt x="57" y="384"/>
                  </a:lnTo>
                  <a:lnTo>
                    <a:pt x="55" y="381"/>
                  </a:lnTo>
                  <a:lnTo>
                    <a:pt x="53" y="378"/>
                  </a:lnTo>
                  <a:lnTo>
                    <a:pt x="50" y="375"/>
                  </a:lnTo>
                  <a:lnTo>
                    <a:pt x="48" y="372"/>
                  </a:lnTo>
                  <a:lnTo>
                    <a:pt x="46" y="368"/>
                  </a:lnTo>
                  <a:lnTo>
                    <a:pt x="44" y="364"/>
                  </a:lnTo>
                  <a:lnTo>
                    <a:pt x="42" y="360"/>
                  </a:lnTo>
                  <a:lnTo>
                    <a:pt x="40" y="356"/>
                  </a:lnTo>
                  <a:lnTo>
                    <a:pt x="38" y="351"/>
                  </a:lnTo>
                  <a:lnTo>
                    <a:pt x="36" y="346"/>
                  </a:lnTo>
                  <a:lnTo>
                    <a:pt x="34" y="341"/>
                  </a:lnTo>
                  <a:lnTo>
                    <a:pt x="32" y="336"/>
                  </a:lnTo>
                  <a:lnTo>
                    <a:pt x="30" y="330"/>
                  </a:lnTo>
                  <a:lnTo>
                    <a:pt x="28" y="325"/>
                  </a:lnTo>
                  <a:lnTo>
                    <a:pt x="26" y="319"/>
                  </a:lnTo>
                  <a:lnTo>
                    <a:pt x="25" y="313"/>
                  </a:lnTo>
                  <a:lnTo>
                    <a:pt x="23" y="306"/>
                  </a:lnTo>
                  <a:lnTo>
                    <a:pt x="22" y="300"/>
                  </a:lnTo>
                  <a:lnTo>
                    <a:pt x="21" y="294"/>
                  </a:lnTo>
                  <a:lnTo>
                    <a:pt x="20" y="289"/>
                  </a:lnTo>
                  <a:lnTo>
                    <a:pt x="19" y="283"/>
                  </a:lnTo>
                  <a:lnTo>
                    <a:pt x="18" y="277"/>
                  </a:lnTo>
                  <a:lnTo>
                    <a:pt x="18" y="272"/>
                  </a:lnTo>
                  <a:lnTo>
                    <a:pt x="17" y="266"/>
                  </a:lnTo>
                  <a:lnTo>
                    <a:pt x="17" y="261"/>
                  </a:lnTo>
                  <a:lnTo>
                    <a:pt x="17" y="256"/>
                  </a:lnTo>
                  <a:lnTo>
                    <a:pt x="18" y="251"/>
                  </a:lnTo>
                  <a:lnTo>
                    <a:pt x="18" y="246"/>
                  </a:lnTo>
                  <a:lnTo>
                    <a:pt x="19" y="241"/>
                  </a:lnTo>
                  <a:lnTo>
                    <a:pt x="19" y="237"/>
                  </a:lnTo>
                  <a:lnTo>
                    <a:pt x="20" y="232"/>
                  </a:lnTo>
                  <a:lnTo>
                    <a:pt x="22" y="228"/>
                  </a:lnTo>
                  <a:lnTo>
                    <a:pt x="23" y="223"/>
                  </a:lnTo>
                  <a:lnTo>
                    <a:pt x="24" y="219"/>
                  </a:lnTo>
                  <a:lnTo>
                    <a:pt x="26" y="215"/>
                  </a:lnTo>
                  <a:lnTo>
                    <a:pt x="27" y="211"/>
                  </a:lnTo>
                  <a:lnTo>
                    <a:pt x="29" y="207"/>
                  </a:lnTo>
                  <a:lnTo>
                    <a:pt x="30" y="203"/>
                  </a:lnTo>
                  <a:lnTo>
                    <a:pt x="32" y="199"/>
                  </a:lnTo>
                  <a:lnTo>
                    <a:pt x="34" y="195"/>
                  </a:lnTo>
                  <a:lnTo>
                    <a:pt x="35" y="191"/>
                  </a:lnTo>
                  <a:lnTo>
                    <a:pt x="37" y="187"/>
                  </a:lnTo>
                  <a:lnTo>
                    <a:pt x="39" y="184"/>
                  </a:lnTo>
                  <a:lnTo>
                    <a:pt x="41" y="180"/>
                  </a:lnTo>
                  <a:lnTo>
                    <a:pt x="43" y="176"/>
                  </a:lnTo>
                  <a:lnTo>
                    <a:pt x="45" y="173"/>
                  </a:lnTo>
                  <a:lnTo>
                    <a:pt x="47" y="170"/>
                  </a:lnTo>
                  <a:lnTo>
                    <a:pt x="50" y="166"/>
                  </a:lnTo>
                  <a:lnTo>
                    <a:pt x="52" y="163"/>
                  </a:lnTo>
                  <a:lnTo>
                    <a:pt x="54" y="160"/>
                  </a:lnTo>
                  <a:lnTo>
                    <a:pt x="57" y="156"/>
                  </a:lnTo>
                  <a:lnTo>
                    <a:pt x="59" y="153"/>
                  </a:lnTo>
                  <a:lnTo>
                    <a:pt x="62" y="150"/>
                  </a:lnTo>
                  <a:lnTo>
                    <a:pt x="65" y="147"/>
                  </a:lnTo>
                  <a:lnTo>
                    <a:pt x="67" y="144"/>
                  </a:lnTo>
                  <a:lnTo>
                    <a:pt x="70" y="141"/>
                  </a:lnTo>
                  <a:lnTo>
                    <a:pt x="73" y="139"/>
                  </a:lnTo>
                  <a:lnTo>
                    <a:pt x="76" y="136"/>
                  </a:lnTo>
                  <a:lnTo>
                    <a:pt x="79" y="133"/>
                  </a:lnTo>
                  <a:lnTo>
                    <a:pt x="82" y="130"/>
                  </a:lnTo>
                  <a:lnTo>
                    <a:pt x="85" y="128"/>
                  </a:lnTo>
                  <a:lnTo>
                    <a:pt x="89" y="125"/>
                  </a:lnTo>
                  <a:lnTo>
                    <a:pt x="92" y="123"/>
                  </a:lnTo>
                  <a:lnTo>
                    <a:pt x="96" y="121"/>
                  </a:lnTo>
                  <a:lnTo>
                    <a:pt x="99" y="118"/>
                  </a:lnTo>
                  <a:lnTo>
                    <a:pt x="103" y="116"/>
                  </a:lnTo>
                  <a:lnTo>
                    <a:pt x="106" y="114"/>
                  </a:lnTo>
                  <a:lnTo>
                    <a:pt x="110" y="112"/>
                  </a:lnTo>
                  <a:lnTo>
                    <a:pt x="114" y="110"/>
                  </a:lnTo>
                  <a:lnTo>
                    <a:pt x="117" y="108"/>
                  </a:lnTo>
                  <a:lnTo>
                    <a:pt x="121" y="106"/>
                  </a:lnTo>
                  <a:lnTo>
                    <a:pt x="125" y="104"/>
                  </a:lnTo>
                  <a:lnTo>
                    <a:pt x="128" y="102"/>
                  </a:lnTo>
                  <a:lnTo>
                    <a:pt x="132" y="100"/>
                  </a:lnTo>
                  <a:lnTo>
                    <a:pt x="136" y="99"/>
                  </a:lnTo>
                  <a:lnTo>
                    <a:pt x="140" y="97"/>
                  </a:lnTo>
                  <a:lnTo>
                    <a:pt x="144" y="95"/>
                  </a:lnTo>
                  <a:lnTo>
                    <a:pt x="148" y="94"/>
                  </a:lnTo>
                  <a:lnTo>
                    <a:pt x="152" y="92"/>
                  </a:lnTo>
                  <a:lnTo>
                    <a:pt x="156" y="91"/>
                  </a:lnTo>
                  <a:lnTo>
                    <a:pt x="160" y="90"/>
                  </a:lnTo>
                  <a:lnTo>
                    <a:pt x="164" y="89"/>
                  </a:lnTo>
                  <a:lnTo>
                    <a:pt x="167" y="88"/>
                  </a:lnTo>
                  <a:lnTo>
                    <a:pt x="171" y="86"/>
                  </a:lnTo>
                  <a:lnTo>
                    <a:pt x="175" y="86"/>
                  </a:lnTo>
                  <a:lnTo>
                    <a:pt x="178" y="85"/>
                  </a:lnTo>
                  <a:lnTo>
                    <a:pt x="182" y="84"/>
                  </a:lnTo>
                  <a:lnTo>
                    <a:pt x="185" y="83"/>
                  </a:lnTo>
                  <a:lnTo>
                    <a:pt x="189" y="83"/>
                  </a:lnTo>
                  <a:lnTo>
                    <a:pt x="192" y="82"/>
                  </a:lnTo>
                  <a:lnTo>
                    <a:pt x="196" y="82"/>
                  </a:lnTo>
                  <a:lnTo>
                    <a:pt x="199" y="82"/>
                  </a:lnTo>
                  <a:lnTo>
                    <a:pt x="202" y="81"/>
                  </a:lnTo>
                  <a:lnTo>
                    <a:pt x="205" y="81"/>
                  </a:lnTo>
                  <a:lnTo>
                    <a:pt x="208" y="81"/>
                  </a:lnTo>
                  <a:lnTo>
                    <a:pt x="211" y="81"/>
                  </a:lnTo>
                  <a:lnTo>
                    <a:pt x="214" y="81"/>
                  </a:lnTo>
                  <a:lnTo>
                    <a:pt x="216" y="81"/>
                  </a:lnTo>
                  <a:lnTo>
                    <a:pt x="218" y="82"/>
                  </a:lnTo>
                  <a:lnTo>
                    <a:pt x="220" y="82"/>
                  </a:lnTo>
                  <a:lnTo>
                    <a:pt x="221" y="82"/>
                  </a:lnTo>
                  <a:lnTo>
                    <a:pt x="222" y="82"/>
                  </a:lnTo>
                  <a:lnTo>
                    <a:pt x="223" y="82"/>
                  </a:lnTo>
                  <a:lnTo>
                    <a:pt x="222" y="82"/>
                  </a:lnTo>
                  <a:lnTo>
                    <a:pt x="221" y="82"/>
                  </a:lnTo>
                  <a:lnTo>
                    <a:pt x="220" y="82"/>
                  </a:lnTo>
                  <a:lnTo>
                    <a:pt x="218" y="82"/>
                  </a:lnTo>
                  <a:lnTo>
                    <a:pt x="216" y="81"/>
                  </a:lnTo>
                  <a:lnTo>
                    <a:pt x="214" y="81"/>
                  </a:lnTo>
                  <a:lnTo>
                    <a:pt x="211" y="81"/>
                  </a:lnTo>
                  <a:lnTo>
                    <a:pt x="208" y="81"/>
                  </a:lnTo>
                  <a:lnTo>
                    <a:pt x="206" y="81"/>
                  </a:lnTo>
                  <a:lnTo>
                    <a:pt x="204" y="80"/>
                  </a:lnTo>
                  <a:lnTo>
                    <a:pt x="202" y="80"/>
                  </a:lnTo>
                  <a:lnTo>
                    <a:pt x="200" y="79"/>
                  </a:lnTo>
                  <a:lnTo>
                    <a:pt x="199" y="78"/>
                  </a:lnTo>
                  <a:lnTo>
                    <a:pt x="198" y="77"/>
                  </a:lnTo>
                  <a:lnTo>
                    <a:pt x="197" y="76"/>
                  </a:lnTo>
                  <a:lnTo>
                    <a:pt x="197" y="75"/>
                  </a:lnTo>
                  <a:lnTo>
                    <a:pt x="197" y="73"/>
                  </a:lnTo>
                  <a:lnTo>
                    <a:pt x="197" y="72"/>
                  </a:lnTo>
                  <a:lnTo>
                    <a:pt x="197" y="70"/>
                  </a:lnTo>
                  <a:lnTo>
                    <a:pt x="198" y="68"/>
                  </a:lnTo>
                  <a:lnTo>
                    <a:pt x="199" y="66"/>
                  </a:lnTo>
                  <a:lnTo>
                    <a:pt x="201" y="64"/>
                  </a:lnTo>
                  <a:lnTo>
                    <a:pt x="202" y="62"/>
                  </a:lnTo>
                  <a:lnTo>
                    <a:pt x="204" y="59"/>
                  </a:lnTo>
                  <a:lnTo>
                    <a:pt x="206" y="57"/>
                  </a:lnTo>
                  <a:lnTo>
                    <a:pt x="209" y="55"/>
                  </a:lnTo>
                  <a:lnTo>
                    <a:pt x="211" y="52"/>
                  </a:lnTo>
                  <a:lnTo>
                    <a:pt x="213" y="50"/>
                  </a:lnTo>
                  <a:lnTo>
                    <a:pt x="216" y="47"/>
                  </a:lnTo>
                  <a:lnTo>
                    <a:pt x="218" y="45"/>
                  </a:lnTo>
                  <a:lnTo>
                    <a:pt x="221" y="42"/>
                  </a:lnTo>
                  <a:lnTo>
                    <a:pt x="224" y="40"/>
                  </a:lnTo>
                  <a:lnTo>
                    <a:pt x="227" y="37"/>
                  </a:lnTo>
                  <a:lnTo>
                    <a:pt x="230" y="35"/>
                  </a:lnTo>
                  <a:lnTo>
                    <a:pt x="233" y="32"/>
                  </a:lnTo>
                  <a:lnTo>
                    <a:pt x="236" y="29"/>
                  </a:lnTo>
                  <a:lnTo>
                    <a:pt x="240" y="27"/>
                  </a:lnTo>
                  <a:lnTo>
                    <a:pt x="243" y="24"/>
                  </a:lnTo>
                  <a:lnTo>
                    <a:pt x="247" y="21"/>
                  </a:lnTo>
                  <a:lnTo>
                    <a:pt x="251" y="19"/>
                  </a:lnTo>
                  <a:lnTo>
                    <a:pt x="254" y="16"/>
                  </a:lnTo>
                  <a:lnTo>
                    <a:pt x="258" y="14"/>
                  </a:lnTo>
                  <a:lnTo>
                    <a:pt x="261" y="12"/>
                  </a:lnTo>
                  <a:lnTo>
                    <a:pt x="265" y="10"/>
                  </a:lnTo>
                  <a:lnTo>
                    <a:pt x="268" y="8"/>
                  </a:lnTo>
                  <a:lnTo>
                    <a:pt x="272" y="7"/>
                  </a:lnTo>
                  <a:lnTo>
                    <a:pt x="275" y="5"/>
                  </a:lnTo>
                  <a:lnTo>
                    <a:pt x="278" y="4"/>
                  </a:lnTo>
                  <a:lnTo>
                    <a:pt x="282" y="3"/>
                  </a:lnTo>
                  <a:lnTo>
                    <a:pt x="285" y="2"/>
                  </a:lnTo>
                  <a:lnTo>
                    <a:pt x="288" y="1"/>
                  </a:lnTo>
                  <a:lnTo>
                    <a:pt x="291" y="1"/>
                  </a:lnTo>
                  <a:lnTo>
                    <a:pt x="295" y="0"/>
                  </a:lnTo>
                  <a:lnTo>
                    <a:pt x="298" y="0"/>
                  </a:lnTo>
                  <a:lnTo>
                    <a:pt x="301" y="0"/>
                  </a:lnTo>
                  <a:lnTo>
                    <a:pt x="304" y="0"/>
                  </a:lnTo>
                  <a:lnTo>
                    <a:pt x="307" y="0"/>
                  </a:lnTo>
                  <a:lnTo>
                    <a:pt x="310" y="0"/>
                  </a:lnTo>
                  <a:lnTo>
                    <a:pt x="313" y="1"/>
                  </a:lnTo>
                  <a:lnTo>
                    <a:pt x="316" y="1"/>
                  </a:lnTo>
                  <a:lnTo>
                    <a:pt x="319" y="2"/>
                  </a:lnTo>
                  <a:lnTo>
                    <a:pt x="322" y="2"/>
                  </a:lnTo>
                  <a:lnTo>
                    <a:pt x="325" y="3"/>
                  </a:lnTo>
                  <a:lnTo>
                    <a:pt x="328" y="3"/>
                  </a:lnTo>
                  <a:lnTo>
                    <a:pt x="331" y="4"/>
                  </a:lnTo>
                  <a:lnTo>
                    <a:pt x="333" y="5"/>
                  </a:lnTo>
                  <a:lnTo>
                    <a:pt x="336" y="6"/>
                  </a:lnTo>
                  <a:lnTo>
                    <a:pt x="339" y="7"/>
                  </a:lnTo>
                  <a:lnTo>
                    <a:pt x="342" y="8"/>
                  </a:lnTo>
                  <a:lnTo>
                    <a:pt x="345" y="9"/>
                  </a:lnTo>
                  <a:lnTo>
                    <a:pt x="348" y="11"/>
                  </a:lnTo>
                  <a:lnTo>
                    <a:pt x="351" y="12"/>
                  </a:lnTo>
                  <a:lnTo>
                    <a:pt x="354" y="14"/>
                  </a:lnTo>
                  <a:lnTo>
                    <a:pt x="357" y="15"/>
                  </a:lnTo>
                  <a:lnTo>
                    <a:pt x="359" y="17"/>
                  </a:lnTo>
                  <a:lnTo>
                    <a:pt x="362" y="19"/>
                  </a:lnTo>
                  <a:lnTo>
                    <a:pt x="365" y="21"/>
                  </a:lnTo>
                  <a:lnTo>
                    <a:pt x="367" y="22"/>
                  </a:lnTo>
                  <a:lnTo>
                    <a:pt x="370" y="25"/>
                  </a:lnTo>
                  <a:lnTo>
                    <a:pt x="372" y="27"/>
                  </a:lnTo>
                  <a:lnTo>
                    <a:pt x="375" y="29"/>
                  </a:lnTo>
                  <a:lnTo>
                    <a:pt x="377" y="31"/>
                  </a:lnTo>
                  <a:lnTo>
                    <a:pt x="379" y="34"/>
                  </a:lnTo>
                  <a:lnTo>
                    <a:pt x="382" y="36"/>
                  </a:lnTo>
                  <a:lnTo>
                    <a:pt x="384" y="39"/>
                  </a:lnTo>
                  <a:lnTo>
                    <a:pt x="386" y="42"/>
                  </a:lnTo>
                  <a:lnTo>
                    <a:pt x="388" y="45"/>
                  </a:lnTo>
                  <a:lnTo>
                    <a:pt x="390" y="48"/>
                  </a:lnTo>
                  <a:lnTo>
                    <a:pt x="392" y="50"/>
                  </a:lnTo>
                  <a:lnTo>
                    <a:pt x="393" y="53"/>
                  </a:lnTo>
                  <a:lnTo>
                    <a:pt x="394" y="56"/>
                  </a:lnTo>
                  <a:lnTo>
                    <a:pt x="395" y="58"/>
                  </a:lnTo>
                  <a:lnTo>
                    <a:pt x="396" y="61"/>
                  </a:lnTo>
                  <a:lnTo>
                    <a:pt x="396" y="63"/>
                  </a:lnTo>
                  <a:lnTo>
                    <a:pt x="396" y="66"/>
                  </a:lnTo>
                  <a:lnTo>
                    <a:pt x="396" y="68"/>
                  </a:lnTo>
                  <a:lnTo>
                    <a:pt x="396" y="71"/>
                  </a:lnTo>
                  <a:lnTo>
                    <a:pt x="395" y="73"/>
                  </a:lnTo>
                  <a:lnTo>
                    <a:pt x="394" y="75"/>
                  </a:lnTo>
                  <a:lnTo>
                    <a:pt x="393" y="77"/>
                  </a:lnTo>
                  <a:lnTo>
                    <a:pt x="392" y="79"/>
                  </a:lnTo>
                  <a:lnTo>
                    <a:pt x="390" y="81"/>
                  </a:lnTo>
                  <a:lnTo>
                    <a:pt x="388" y="83"/>
                  </a:lnTo>
                  <a:lnTo>
                    <a:pt x="386" y="85"/>
                  </a:lnTo>
                  <a:lnTo>
                    <a:pt x="384" y="86"/>
                  </a:lnTo>
                  <a:lnTo>
                    <a:pt x="383" y="88"/>
                  </a:lnTo>
                  <a:lnTo>
                    <a:pt x="382" y="89"/>
                  </a:lnTo>
                  <a:lnTo>
                    <a:pt x="381" y="90"/>
                  </a:lnTo>
                  <a:lnTo>
                    <a:pt x="380" y="90"/>
                  </a:lnTo>
                  <a:lnTo>
                    <a:pt x="380" y="91"/>
                  </a:lnTo>
                  <a:lnTo>
                    <a:pt x="380" y="90"/>
                  </a:lnTo>
                  <a:lnTo>
                    <a:pt x="381" y="90"/>
                  </a:lnTo>
                  <a:lnTo>
                    <a:pt x="382" y="89"/>
                  </a:lnTo>
                  <a:lnTo>
                    <a:pt x="383" y="88"/>
                  </a:lnTo>
                  <a:lnTo>
                    <a:pt x="384" y="86"/>
                  </a:lnTo>
                  <a:lnTo>
                    <a:pt x="386" y="85"/>
                  </a:lnTo>
                  <a:lnTo>
                    <a:pt x="388" y="83"/>
                  </a:lnTo>
                  <a:lnTo>
                    <a:pt x="390" y="81"/>
                  </a:lnTo>
                  <a:lnTo>
                    <a:pt x="392" y="79"/>
                  </a:lnTo>
                  <a:lnTo>
                    <a:pt x="394" y="77"/>
                  </a:lnTo>
                  <a:lnTo>
                    <a:pt x="397" y="75"/>
                  </a:lnTo>
                  <a:lnTo>
                    <a:pt x="399" y="73"/>
                  </a:lnTo>
                  <a:lnTo>
                    <a:pt x="402" y="71"/>
                  </a:lnTo>
                  <a:lnTo>
                    <a:pt x="404" y="69"/>
                  </a:lnTo>
                  <a:lnTo>
                    <a:pt x="407" y="67"/>
                  </a:lnTo>
                  <a:lnTo>
                    <a:pt x="410" y="65"/>
                  </a:lnTo>
                  <a:lnTo>
                    <a:pt x="413" y="63"/>
                  </a:lnTo>
                  <a:lnTo>
                    <a:pt x="416" y="61"/>
                  </a:lnTo>
                  <a:lnTo>
                    <a:pt x="419" y="59"/>
                  </a:lnTo>
                  <a:lnTo>
                    <a:pt x="422" y="57"/>
                  </a:lnTo>
                  <a:lnTo>
                    <a:pt x="425" y="54"/>
                  </a:lnTo>
                  <a:lnTo>
                    <a:pt x="428" y="52"/>
                  </a:lnTo>
                  <a:lnTo>
                    <a:pt x="432" y="50"/>
                  </a:lnTo>
                  <a:lnTo>
                    <a:pt x="435" y="48"/>
                  </a:lnTo>
                  <a:lnTo>
                    <a:pt x="439" y="46"/>
                  </a:lnTo>
                  <a:lnTo>
                    <a:pt x="442" y="44"/>
                  </a:lnTo>
                  <a:lnTo>
                    <a:pt x="446" y="42"/>
                  </a:lnTo>
                  <a:lnTo>
                    <a:pt x="450" y="40"/>
                  </a:lnTo>
                  <a:lnTo>
                    <a:pt x="454" y="38"/>
                  </a:lnTo>
                  <a:lnTo>
                    <a:pt x="458" y="36"/>
                  </a:lnTo>
                  <a:lnTo>
                    <a:pt x="462" y="34"/>
                  </a:lnTo>
                  <a:lnTo>
                    <a:pt x="467" y="32"/>
                  </a:lnTo>
                  <a:lnTo>
                    <a:pt x="471" y="30"/>
                  </a:lnTo>
                  <a:lnTo>
                    <a:pt x="476" y="29"/>
                  </a:lnTo>
                  <a:lnTo>
                    <a:pt x="480" y="27"/>
                  </a:lnTo>
                  <a:lnTo>
                    <a:pt x="485" y="26"/>
                  </a:lnTo>
                  <a:lnTo>
                    <a:pt x="490" y="24"/>
                  </a:lnTo>
                  <a:lnTo>
                    <a:pt x="495" y="23"/>
                  </a:lnTo>
                  <a:lnTo>
                    <a:pt x="500" y="21"/>
                  </a:lnTo>
                  <a:lnTo>
                    <a:pt x="505" y="20"/>
                  </a:lnTo>
                  <a:lnTo>
                    <a:pt x="510" y="19"/>
                  </a:lnTo>
                  <a:lnTo>
                    <a:pt x="515" y="18"/>
                  </a:lnTo>
                  <a:lnTo>
                    <a:pt x="520" y="17"/>
                  </a:lnTo>
                  <a:lnTo>
                    <a:pt x="525" y="16"/>
                  </a:lnTo>
                  <a:lnTo>
                    <a:pt x="529" y="16"/>
                  </a:lnTo>
                  <a:lnTo>
                    <a:pt x="534" y="15"/>
                  </a:lnTo>
                  <a:lnTo>
                    <a:pt x="538" y="15"/>
                  </a:lnTo>
                  <a:lnTo>
                    <a:pt x="542" y="14"/>
                  </a:lnTo>
                  <a:lnTo>
                    <a:pt x="546" y="14"/>
                  </a:lnTo>
                  <a:lnTo>
                    <a:pt x="550" y="14"/>
                  </a:lnTo>
                  <a:lnTo>
                    <a:pt x="554" y="14"/>
                  </a:lnTo>
                  <a:lnTo>
                    <a:pt x="558" y="14"/>
                  </a:lnTo>
                  <a:lnTo>
                    <a:pt x="562" y="14"/>
                  </a:lnTo>
                  <a:lnTo>
                    <a:pt x="565" y="15"/>
                  </a:lnTo>
                  <a:lnTo>
                    <a:pt x="569" y="15"/>
                  </a:lnTo>
                  <a:lnTo>
                    <a:pt x="572" y="16"/>
                  </a:lnTo>
                  <a:lnTo>
                    <a:pt x="576" y="17"/>
                  </a:lnTo>
                  <a:lnTo>
                    <a:pt x="579" y="18"/>
                  </a:lnTo>
                  <a:lnTo>
                    <a:pt x="582" y="19"/>
                  </a:lnTo>
                  <a:lnTo>
                    <a:pt x="586" y="20"/>
                  </a:lnTo>
                  <a:lnTo>
                    <a:pt x="589" y="22"/>
                  </a:lnTo>
                  <a:lnTo>
                    <a:pt x="592" y="23"/>
                  </a:lnTo>
                  <a:lnTo>
                    <a:pt x="595" y="25"/>
                  </a:lnTo>
                  <a:lnTo>
                    <a:pt x="599" y="27"/>
                  </a:lnTo>
                  <a:lnTo>
                    <a:pt x="602" y="29"/>
                  </a:lnTo>
                  <a:lnTo>
                    <a:pt x="605" y="32"/>
                  </a:lnTo>
                  <a:lnTo>
                    <a:pt x="608" y="34"/>
                  </a:lnTo>
                  <a:lnTo>
                    <a:pt x="612" y="37"/>
                  </a:lnTo>
                  <a:lnTo>
                    <a:pt x="615" y="40"/>
                  </a:lnTo>
                  <a:lnTo>
                    <a:pt x="618" y="43"/>
                  </a:lnTo>
                  <a:lnTo>
                    <a:pt x="621" y="46"/>
                  </a:lnTo>
                  <a:lnTo>
                    <a:pt x="624" y="50"/>
                  </a:lnTo>
                  <a:lnTo>
                    <a:pt x="626" y="52"/>
                  </a:lnTo>
                  <a:lnTo>
                    <a:pt x="629" y="55"/>
                  </a:lnTo>
                  <a:lnTo>
                    <a:pt x="630" y="57"/>
                  </a:lnTo>
                  <a:lnTo>
                    <a:pt x="632" y="58"/>
                  </a:lnTo>
                  <a:lnTo>
                    <a:pt x="633" y="59"/>
                  </a:lnTo>
                  <a:lnTo>
                    <a:pt x="633" y="60"/>
                  </a:lnTo>
                  <a:lnTo>
                    <a:pt x="633" y="59"/>
                  </a:lnTo>
                  <a:lnTo>
                    <a:pt x="632" y="58"/>
                  </a:lnTo>
                  <a:lnTo>
                    <a:pt x="630" y="57"/>
                  </a:lnTo>
                  <a:lnTo>
                    <a:pt x="629" y="55"/>
                  </a:lnTo>
                  <a:lnTo>
                    <a:pt x="626" y="52"/>
                  </a:lnTo>
                  <a:lnTo>
                    <a:pt x="624" y="50"/>
                  </a:lnTo>
                  <a:lnTo>
                    <a:pt x="621" y="46"/>
                  </a:lnTo>
                  <a:lnTo>
                    <a:pt x="618" y="43"/>
                  </a:lnTo>
                  <a:lnTo>
                    <a:pt x="616" y="40"/>
                  </a:lnTo>
                  <a:lnTo>
                    <a:pt x="614" y="37"/>
                  </a:lnTo>
                  <a:lnTo>
                    <a:pt x="613" y="35"/>
                  </a:lnTo>
                  <a:lnTo>
                    <a:pt x="612" y="32"/>
                  </a:lnTo>
                  <a:lnTo>
                    <a:pt x="612" y="30"/>
                  </a:lnTo>
                  <a:lnTo>
                    <a:pt x="612" y="27"/>
                  </a:lnTo>
                  <a:lnTo>
                    <a:pt x="613" y="25"/>
                  </a:lnTo>
                  <a:lnTo>
                    <a:pt x="614" y="24"/>
                  </a:lnTo>
                  <a:lnTo>
                    <a:pt x="616" y="22"/>
                  </a:lnTo>
                  <a:lnTo>
                    <a:pt x="618" y="21"/>
                  </a:lnTo>
                  <a:lnTo>
                    <a:pt x="621" y="19"/>
                  </a:lnTo>
                  <a:lnTo>
                    <a:pt x="624" y="18"/>
                  </a:lnTo>
                  <a:lnTo>
                    <a:pt x="628" y="17"/>
                  </a:lnTo>
                  <a:lnTo>
                    <a:pt x="632" y="17"/>
                  </a:lnTo>
                  <a:lnTo>
                    <a:pt x="637" y="16"/>
                  </a:lnTo>
                  <a:lnTo>
                    <a:pt x="643" y="16"/>
                  </a:lnTo>
                  <a:lnTo>
                    <a:pt x="648" y="15"/>
                  </a:lnTo>
                  <a:lnTo>
                    <a:pt x="653" y="15"/>
                  </a:lnTo>
                  <a:lnTo>
                    <a:pt x="658" y="15"/>
                  </a:lnTo>
                  <a:lnTo>
                    <a:pt x="663" y="15"/>
                  </a:lnTo>
                  <a:lnTo>
                    <a:pt x="668" y="15"/>
                  </a:lnTo>
                  <a:lnTo>
                    <a:pt x="673" y="15"/>
                  </a:lnTo>
                  <a:lnTo>
                    <a:pt x="678" y="15"/>
                  </a:lnTo>
                  <a:lnTo>
                    <a:pt x="683" y="15"/>
                  </a:lnTo>
                  <a:lnTo>
                    <a:pt x="688" y="15"/>
                  </a:lnTo>
                  <a:lnTo>
                    <a:pt x="693" y="16"/>
                  </a:lnTo>
                  <a:lnTo>
                    <a:pt x="698" y="16"/>
                  </a:lnTo>
                  <a:lnTo>
                    <a:pt x="702" y="17"/>
                  </a:lnTo>
                  <a:lnTo>
                    <a:pt x="707" y="17"/>
                  </a:lnTo>
                  <a:lnTo>
                    <a:pt x="712" y="18"/>
                  </a:lnTo>
                  <a:lnTo>
                    <a:pt x="717" y="19"/>
                  </a:lnTo>
                  <a:lnTo>
                    <a:pt x="722" y="20"/>
                  </a:lnTo>
                  <a:lnTo>
                    <a:pt x="726" y="21"/>
                  </a:lnTo>
                  <a:lnTo>
                    <a:pt x="731" y="22"/>
                  </a:lnTo>
                  <a:lnTo>
                    <a:pt x="736" y="23"/>
                  </a:lnTo>
                  <a:lnTo>
                    <a:pt x="740" y="24"/>
                  </a:lnTo>
                  <a:lnTo>
                    <a:pt x="745" y="25"/>
                  </a:lnTo>
                  <a:lnTo>
                    <a:pt x="749" y="26"/>
                  </a:lnTo>
                  <a:lnTo>
                    <a:pt x="754" y="28"/>
                  </a:lnTo>
                  <a:lnTo>
                    <a:pt x="758" y="29"/>
                  </a:lnTo>
                  <a:lnTo>
                    <a:pt x="762" y="31"/>
                  </a:lnTo>
                  <a:lnTo>
                    <a:pt x="767" y="33"/>
                  </a:lnTo>
                  <a:lnTo>
                    <a:pt x="771" y="35"/>
                  </a:lnTo>
                  <a:lnTo>
                    <a:pt x="775" y="37"/>
                  </a:lnTo>
                  <a:lnTo>
                    <a:pt x="780" y="39"/>
                  </a:lnTo>
                  <a:lnTo>
                    <a:pt x="784" y="41"/>
                  </a:lnTo>
                  <a:lnTo>
                    <a:pt x="788" y="43"/>
                  </a:lnTo>
                  <a:lnTo>
                    <a:pt x="792" y="45"/>
                  </a:lnTo>
                  <a:lnTo>
                    <a:pt x="796" y="47"/>
                  </a:lnTo>
                  <a:lnTo>
                    <a:pt x="800" y="50"/>
                  </a:lnTo>
                  <a:lnTo>
                    <a:pt x="803" y="52"/>
                  </a:lnTo>
                  <a:lnTo>
                    <a:pt x="807" y="55"/>
                  </a:lnTo>
                  <a:lnTo>
                    <a:pt x="810" y="58"/>
                  </a:lnTo>
                  <a:lnTo>
                    <a:pt x="813" y="60"/>
                  </a:lnTo>
                  <a:lnTo>
                    <a:pt x="817" y="63"/>
                  </a:lnTo>
                  <a:lnTo>
                    <a:pt x="820" y="66"/>
                  </a:lnTo>
                  <a:lnTo>
                    <a:pt x="823" y="69"/>
                  </a:lnTo>
                  <a:lnTo>
                    <a:pt x="825" y="72"/>
                  </a:lnTo>
                  <a:lnTo>
                    <a:pt x="828" y="75"/>
                  </a:lnTo>
                  <a:lnTo>
                    <a:pt x="831" y="78"/>
                  </a:lnTo>
                  <a:lnTo>
                    <a:pt x="833" y="82"/>
                  </a:lnTo>
                  <a:lnTo>
                    <a:pt x="835" y="85"/>
                  </a:lnTo>
                  <a:lnTo>
                    <a:pt x="838" y="88"/>
                  </a:lnTo>
                  <a:lnTo>
                    <a:pt x="840" y="92"/>
                  </a:lnTo>
                  <a:lnTo>
                    <a:pt x="842" y="95"/>
                  </a:lnTo>
                  <a:lnTo>
                    <a:pt x="844" y="98"/>
                  </a:lnTo>
                  <a:lnTo>
                    <a:pt x="845" y="102"/>
                  </a:lnTo>
                  <a:lnTo>
                    <a:pt x="847" y="105"/>
                  </a:lnTo>
                  <a:lnTo>
                    <a:pt x="848" y="108"/>
                  </a:lnTo>
                  <a:lnTo>
                    <a:pt x="850" y="111"/>
                  </a:lnTo>
                  <a:lnTo>
                    <a:pt x="851" y="113"/>
                  </a:lnTo>
                  <a:lnTo>
                    <a:pt x="852" y="116"/>
                  </a:lnTo>
                  <a:lnTo>
                    <a:pt x="853" y="119"/>
                  </a:lnTo>
                  <a:lnTo>
                    <a:pt x="854" y="121"/>
                  </a:lnTo>
                  <a:lnTo>
                    <a:pt x="854" y="124"/>
                  </a:lnTo>
                  <a:lnTo>
                    <a:pt x="855" y="126"/>
                  </a:lnTo>
                  <a:lnTo>
                    <a:pt x="855" y="129"/>
                  </a:lnTo>
                  <a:lnTo>
                    <a:pt x="855" y="131"/>
                  </a:lnTo>
                  <a:lnTo>
                    <a:pt x="856" y="133"/>
                  </a:lnTo>
                  <a:lnTo>
                    <a:pt x="856" y="135"/>
                  </a:lnTo>
                  <a:lnTo>
                    <a:pt x="856" y="137"/>
                  </a:lnTo>
                  <a:lnTo>
                    <a:pt x="856" y="138"/>
                  </a:lnTo>
                  <a:lnTo>
                    <a:pt x="856" y="139"/>
                  </a:lnTo>
                  <a:lnTo>
                    <a:pt x="856" y="140"/>
                  </a:lnTo>
                  <a:lnTo>
                    <a:pt x="856" y="141"/>
                  </a:lnTo>
                  <a:lnTo>
                    <a:pt x="856" y="142"/>
                  </a:lnTo>
                  <a:lnTo>
                    <a:pt x="856" y="141"/>
                  </a:lnTo>
                  <a:lnTo>
                    <a:pt x="856" y="140"/>
                  </a:lnTo>
                  <a:lnTo>
                    <a:pt x="856" y="139"/>
                  </a:lnTo>
                  <a:lnTo>
                    <a:pt x="856" y="138"/>
                  </a:lnTo>
                  <a:lnTo>
                    <a:pt x="856" y="137"/>
                  </a:lnTo>
                  <a:lnTo>
                    <a:pt x="856" y="135"/>
                  </a:lnTo>
                  <a:lnTo>
                    <a:pt x="856" y="133"/>
                  </a:lnTo>
                  <a:lnTo>
                    <a:pt x="856" y="131"/>
                  </a:lnTo>
                  <a:lnTo>
                    <a:pt x="856" y="129"/>
                  </a:lnTo>
                  <a:lnTo>
                    <a:pt x="856" y="127"/>
                  </a:lnTo>
                  <a:lnTo>
                    <a:pt x="856" y="124"/>
                  </a:lnTo>
                  <a:lnTo>
                    <a:pt x="857" y="122"/>
                  </a:lnTo>
                  <a:lnTo>
                    <a:pt x="858" y="120"/>
                  </a:lnTo>
                  <a:lnTo>
                    <a:pt x="859" y="118"/>
                  </a:lnTo>
                  <a:lnTo>
                    <a:pt x="860" y="115"/>
                  </a:lnTo>
                  <a:lnTo>
                    <a:pt x="861" y="113"/>
                  </a:lnTo>
                  <a:lnTo>
                    <a:pt x="863" y="111"/>
                  </a:lnTo>
                  <a:lnTo>
                    <a:pt x="864" y="108"/>
                  </a:lnTo>
                  <a:lnTo>
                    <a:pt x="866" y="106"/>
                  </a:lnTo>
                  <a:lnTo>
                    <a:pt x="868" y="104"/>
                  </a:lnTo>
                  <a:lnTo>
                    <a:pt x="870" y="101"/>
                  </a:lnTo>
                  <a:lnTo>
                    <a:pt x="872" y="99"/>
                  </a:lnTo>
                  <a:lnTo>
                    <a:pt x="874" y="96"/>
                  </a:lnTo>
                  <a:lnTo>
                    <a:pt x="877" y="94"/>
                  </a:lnTo>
                  <a:lnTo>
                    <a:pt x="879" y="92"/>
                  </a:lnTo>
                  <a:lnTo>
                    <a:pt x="882" y="90"/>
                  </a:lnTo>
                  <a:lnTo>
                    <a:pt x="885" y="87"/>
                  </a:lnTo>
                  <a:lnTo>
                    <a:pt x="888" y="86"/>
                  </a:lnTo>
                  <a:lnTo>
                    <a:pt x="891" y="84"/>
                  </a:lnTo>
                  <a:lnTo>
                    <a:pt x="894" y="82"/>
                  </a:lnTo>
                  <a:lnTo>
                    <a:pt x="897" y="80"/>
                  </a:lnTo>
                  <a:lnTo>
                    <a:pt x="900" y="79"/>
                  </a:lnTo>
                  <a:lnTo>
                    <a:pt x="904" y="77"/>
                  </a:lnTo>
                  <a:lnTo>
                    <a:pt x="907" y="76"/>
                  </a:lnTo>
                  <a:lnTo>
                    <a:pt x="911" y="75"/>
                  </a:lnTo>
                  <a:lnTo>
                    <a:pt x="915" y="73"/>
                  </a:lnTo>
                  <a:lnTo>
                    <a:pt x="919" y="72"/>
                  </a:lnTo>
                  <a:lnTo>
                    <a:pt x="922" y="71"/>
                  </a:lnTo>
                  <a:lnTo>
                    <a:pt x="927" y="71"/>
                  </a:lnTo>
                  <a:lnTo>
                    <a:pt x="931" y="70"/>
                  </a:lnTo>
                  <a:lnTo>
                    <a:pt x="935" y="69"/>
                  </a:lnTo>
                  <a:lnTo>
                    <a:pt x="938" y="69"/>
                  </a:lnTo>
                  <a:lnTo>
                    <a:pt x="942" y="68"/>
                  </a:lnTo>
                  <a:lnTo>
                    <a:pt x="946" y="68"/>
                  </a:lnTo>
                  <a:lnTo>
                    <a:pt x="950" y="68"/>
                  </a:lnTo>
                  <a:lnTo>
                    <a:pt x="953" y="68"/>
                  </a:lnTo>
                  <a:lnTo>
                    <a:pt x="957" y="68"/>
                  </a:lnTo>
                  <a:lnTo>
                    <a:pt x="960" y="68"/>
                  </a:lnTo>
                  <a:lnTo>
                    <a:pt x="964" y="68"/>
                  </a:lnTo>
                  <a:lnTo>
                    <a:pt x="967" y="69"/>
                  </a:lnTo>
                  <a:lnTo>
                    <a:pt x="970" y="69"/>
                  </a:lnTo>
                  <a:lnTo>
                    <a:pt x="974" y="70"/>
                  </a:lnTo>
                  <a:lnTo>
                    <a:pt x="977" y="71"/>
                  </a:lnTo>
                  <a:lnTo>
                    <a:pt x="980" y="71"/>
                  </a:lnTo>
                  <a:lnTo>
                    <a:pt x="983" y="72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1" y="76"/>
                  </a:lnTo>
                  <a:lnTo>
                    <a:pt x="994" y="77"/>
                  </a:lnTo>
                  <a:lnTo>
                    <a:pt x="997" y="78"/>
                  </a:lnTo>
                  <a:lnTo>
                    <a:pt x="999" y="80"/>
                  </a:lnTo>
                  <a:lnTo>
                    <a:pt x="1002" y="81"/>
                  </a:lnTo>
                  <a:lnTo>
                    <a:pt x="1004" y="83"/>
                  </a:lnTo>
                  <a:lnTo>
                    <a:pt x="1007" y="84"/>
                  </a:lnTo>
                  <a:lnTo>
                    <a:pt x="1009" y="86"/>
                  </a:lnTo>
                  <a:lnTo>
                    <a:pt x="1012" y="88"/>
                  </a:lnTo>
                  <a:lnTo>
                    <a:pt x="1014" y="89"/>
                  </a:lnTo>
                  <a:lnTo>
                    <a:pt x="1017" y="91"/>
                  </a:lnTo>
                  <a:lnTo>
                    <a:pt x="1019" y="93"/>
                  </a:lnTo>
                  <a:lnTo>
                    <a:pt x="1021" y="95"/>
                  </a:lnTo>
                  <a:lnTo>
                    <a:pt x="1023" y="97"/>
                  </a:lnTo>
                  <a:lnTo>
                    <a:pt x="1025" y="99"/>
                  </a:lnTo>
                  <a:lnTo>
                    <a:pt x="1027" y="102"/>
                  </a:lnTo>
                  <a:lnTo>
                    <a:pt x="1029" y="104"/>
                  </a:lnTo>
                  <a:lnTo>
                    <a:pt x="1031" y="106"/>
                  </a:lnTo>
                  <a:lnTo>
                    <a:pt x="1033" y="108"/>
                  </a:lnTo>
                  <a:lnTo>
                    <a:pt x="1035" y="110"/>
                  </a:lnTo>
                  <a:lnTo>
                    <a:pt x="1037" y="112"/>
                  </a:lnTo>
                  <a:lnTo>
                    <a:pt x="1039" y="114"/>
                  </a:lnTo>
                  <a:lnTo>
                    <a:pt x="1041" y="116"/>
                  </a:lnTo>
                  <a:lnTo>
                    <a:pt x="1043" y="118"/>
                  </a:lnTo>
                  <a:lnTo>
                    <a:pt x="1045" y="119"/>
                  </a:lnTo>
                  <a:lnTo>
                    <a:pt x="1046" y="121"/>
                  </a:lnTo>
                  <a:lnTo>
                    <a:pt x="1048" y="123"/>
                  </a:lnTo>
                  <a:lnTo>
                    <a:pt x="1050" y="125"/>
                  </a:lnTo>
                  <a:lnTo>
                    <a:pt x="1051" y="127"/>
                  </a:lnTo>
                  <a:lnTo>
                    <a:pt x="1053" y="129"/>
                  </a:lnTo>
                  <a:lnTo>
                    <a:pt x="1054" y="130"/>
                  </a:lnTo>
                  <a:lnTo>
                    <a:pt x="1055" y="132"/>
                  </a:lnTo>
                  <a:lnTo>
                    <a:pt x="1056" y="133"/>
                  </a:lnTo>
                  <a:lnTo>
                    <a:pt x="1057" y="134"/>
                  </a:lnTo>
                  <a:lnTo>
                    <a:pt x="1057" y="135"/>
                  </a:lnTo>
                  <a:lnTo>
                    <a:pt x="1057" y="136"/>
                  </a:lnTo>
                  <a:lnTo>
                    <a:pt x="1057" y="137"/>
                  </a:lnTo>
                  <a:lnTo>
                    <a:pt x="1056" y="137"/>
                  </a:lnTo>
                  <a:lnTo>
                    <a:pt x="1055" y="137"/>
                  </a:lnTo>
                  <a:lnTo>
                    <a:pt x="1054" y="136"/>
                  </a:lnTo>
                  <a:lnTo>
                    <a:pt x="1053" y="136"/>
                  </a:lnTo>
                  <a:lnTo>
                    <a:pt x="1051" y="135"/>
                  </a:lnTo>
                  <a:lnTo>
                    <a:pt x="1049" y="134"/>
                  </a:lnTo>
                  <a:lnTo>
                    <a:pt x="1047" y="133"/>
                  </a:lnTo>
                  <a:lnTo>
                    <a:pt x="1044" y="132"/>
                  </a:lnTo>
                  <a:lnTo>
                    <a:pt x="1042" y="131"/>
                  </a:lnTo>
                  <a:lnTo>
                    <a:pt x="1039" y="130"/>
                  </a:lnTo>
                  <a:lnTo>
                    <a:pt x="1036" y="129"/>
                  </a:lnTo>
                  <a:lnTo>
                    <a:pt x="1034" y="128"/>
                  </a:lnTo>
                  <a:lnTo>
                    <a:pt x="1031" y="127"/>
                  </a:lnTo>
                  <a:lnTo>
                    <a:pt x="1028" y="126"/>
                  </a:lnTo>
                  <a:lnTo>
                    <a:pt x="1025" y="125"/>
                  </a:lnTo>
                  <a:lnTo>
                    <a:pt x="1023" y="125"/>
                  </a:lnTo>
                  <a:lnTo>
                    <a:pt x="1020" y="124"/>
                  </a:lnTo>
                  <a:lnTo>
                    <a:pt x="1017" y="124"/>
                  </a:lnTo>
                  <a:lnTo>
                    <a:pt x="1014" y="123"/>
                  </a:lnTo>
                  <a:lnTo>
                    <a:pt x="1011" y="123"/>
                  </a:lnTo>
                  <a:lnTo>
                    <a:pt x="1008" y="123"/>
                  </a:lnTo>
                  <a:lnTo>
                    <a:pt x="1006" y="123"/>
                  </a:lnTo>
                  <a:lnTo>
                    <a:pt x="1003" y="123"/>
                  </a:lnTo>
                  <a:lnTo>
                    <a:pt x="1000" y="123"/>
                  </a:lnTo>
                  <a:lnTo>
                    <a:pt x="997" y="123"/>
                  </a:lnTo>
                  <a:lnTo>
                    <a:pt x="995" y="124"/>
                  </a:lnTo>
                  <a:lnTo>
                    <a:pt x="993" y="124"/>
                  </a:lnTo>
                  <a:lnTo>
                    <a:pt x="991" y="124"/>
                  </a:lnTo>
                  <a:lnTo>
                    <a:pt x="990" y="124"/>
                  </a:lnTo>
                  <a:lnTo>
                    <a:pt x="989" y="124"/>
                  </a:lnTo>
                  <a:lnTo>
                    <a:pt x="988" y="124"/>
                  </a:lnTo>
                  <a:lnTo>
                    <a:pt x="989" y="124"/>
                  </a:lnTo>
                  <a:lnTo>
                    <a:pt x="990" y="124"/>
                  </a:lnTo>
                  <a:lnTo>
                    <a:pt x="991" y="124"/>
                  </a:lnTo>
                  <a:lnTo>
                    <a:pt x="993" y="124"/>
                  </a:lnTo>
                  <a:lnTo>
                    <a:pt x="995" y="124"/>
                  </a:lnTo>
                  <a:lnTo>
                    <a:pt x="997" y="123"/>
                  </a:lnTo>
                  <a:lnTo>
                    <a:pt x="1000" y="123"/>
                  </a:lnTo>
                  <a:lnTo>
                    <a:pt x="1003" y="123"/>
                  </a:lnTo>
                  <a:lnTo>
                    <a:pt x="1006" y="123"/>
                  </a:lnTo>
                  <a:lnTo>
                    <a:pt x="1008" y="123"/>
                  </a:lnTo>
                  <a:lnTo>
                    <a:pt x="1011" y="123"/>
                  </a:lnTo>
                  <a:lnTo>
                    <a:pt x="1014" y="123"/>
                  </a:lnTo>
                  <a:lnTo>
                    <a:pt x="1017" y="124"/>
                  </a:lnTo>
                  <a:lnTo>
                    <a:pt x="1020" y="124"/>
                  </a:lnTo>
                  <a:lnTo>
                    <a:pt x="1023" y="125"/>
                  </a:lnTo>
                  <a:lnTo>
                    <a:pt x="1025" y="125"/>
                  </a:lnTo>
                  <a:lnTo>
                    <a:pt x="1028" y="126"/>
                  </a:lnTo>
                  <a:lnTo>
                    <a:pt x="1031" y="127"/>
                  </a:lnTo>
                  <a:lnTo>
                    <a:pt x="1034" y="128"/>
                  </a:lnTo>
                  <a:lnTo>
                    <a:pt x="1036" y="129"/>
                  </a:lnTo>
                  <a:lnTo>
                    <a:pt x="1039" y="130"/>
                  </a:lnTo>
                  <a:lnTo>
                    <a:pt x="1042" y="131"/>
                  </a:lnTo>
                  <a:lnTo>
                    <a:pt x="1044" y="132"/>
                  </a:lnTo>
                  <a:lnTo>
                    <a:pt x="1047" y="134"/>
                  </a:lnTo>
                  <a:lnTo>
                    <a:pt x="1049" y="135"/>
                  </a:lnTo>
                  <a:lnTo>
                    <a:pt x="1052" y="136"/>
                  </a:lnTo>
                  <a:lnTo>
                    <a:pt x="1055" y="138"/>
                  </a:lnTo>
                  <a:lnTo>
                    <a:pt x="1057" y="139"/>
                  </a:lnTo>
                  <a:lnTo>
                    <a:pt x="1060" y="141"/>
                  </a:lnTo>
                  <a:lnTo>
                    <a:pt x="1062" y="142"/>
                  </a:lnTo>
                  <a:lnTo>
                    <a:pt x="1065" y="144"/>
                  </a:lnTo>
                  <a:lnTo>
                    <a:pt x="1068" y="145"/>
                  </a:lnTo>
                  <a:lnTo>
                    <a:pt x="1070" y="147"/>
                  </a:lnTo>
                  <a:lnTo>
                    <a:pt x="1073" y="148"/>
                  </a:lnTo>
                  <a:lnTo>
                    <a:pt x="1075" y="150"/>
                  </a:lnTo>
                  <a:lnTo>
                    <a:pt x="1078" y="151"/>
                  </a:lnTo>
                  <a:lnTo>
                    <a:pt x="1080" y="153"/>
                  </a:lnTo>
                  <a:lnTo>
                    <a:pt x="1083" y="155"/>
                  </a:lnTo>
                  <a:lnTo>
                    <a:pt x="1086" y="156"/>
                  </a:lnTo>
                  <a:lnTo>
                    <a:pt x="1088" y="158"/>
                  </a:lnTo>
                  <a:lnTo>
                    <a:pt x="1091" y="160"/>
                  </a:lnTo>
                  <a:lnTo>
                    <a:pt x="1093" y="162"/>
                  </a:lnTo>
                  <a:lnTo>
                    <a:pt x="1096" y="165"/>
                  </a:lnTo>
                  <a:lnTo>
                    <a:pt x="1098" y="167"/>
                  </a:lnTo>
                  <a:lnTo>
                    <a:pt x="1101" y="170"/>
                  </a:lnTo>
                  <a:lnTo>
                    <a:pt x="1103" y="173"/>
                  </a:lnTo>
                  <a:lnTo>
                    <a:pt x="1105" y="177"/>
                  </a:lnTo>
                  <a:lnTo>
                    <a:pt x="1108" y="180"/>
                  </a:lnTo>
                  <a:lnTo>
                    <a:pt x="1110" y="184"/>
                  </a:lnTo>
                  <a:lnTo>
                    <a:pt x="1113" y="188"/>
                  </a:lnTo>
                  <a:lnTo>
                    <a:pt x="1115" y="192"/>
                  </a:lnTo>
                  <a:lnTo>
                    <a:pt x="1117" y="196"/>
                  </a:lnTo>
                  <a:lnTo>
                    <a:pt x="1120" y="201"/>
                  </a:lnTo>
                  <a:lnTo>
                    <a:pt x="1122" y="206"/>
                  </a:lnTo>
                  <a:lnTo>
                    <a:pt x="1125" y="211"/>
                  </a:lnTo>
                  <a:lnTo>
                    <a:pt x="1127" y="216"/>
                  </a:lnTo>
                  <a:lnTo>
                    <a:pt x="1129" y="221"/>
                  </a:lnTo>
                  <a:lnTo>
                    <a:pt x="1131" y="227"/>
                  </a:lnTo>
                  <a:lnTo>
                    <a:pt x="1133" y="232"/>
                  </a:lnTo>
                  <a:lnTo>
                    <a:pt x="1135" y="237"/>
                  </a:lnTo>
                  <a:lnTo>
                    <a:pt x="1136" y="243"/>
                  </a:lnTo>
                  <a:lnTo>
                    <a:pt x="1138" y="249"/>
                  </a:lnTo>
                  <a:lnTo>
                    <a:pt x="1140" y="254"/>
                  </a:lnTo>
                  <a:lnTo>
                    <a:pt x="1141" y="260"/>
                  </a:lnTo>
                  <a:lnTo>
                    <a:pt x="1142" y="266"/>
                  </a:lnTo>
                  <a:lnTo>
                    <a:pt x="1143" y="272"/>
                  </a:lnTo>
                  <a:lnTo>
                    <a:pt x="1144" y="278"/>
                  </a:lnTo>
                  <a:lnTo>
                    <a:pt x="1145" y="284"/>
                  </a:lnTo>
                  <a:lnTo>
                    <a:pt x="1146" y="290"/>
                  </a:lnTo>
                  <a:lnTo>
                    <a:pt x="1147" y="297"/>
                  </a:lnTo>
                  <a:lnTo>
                    <a:pt x="1147" y="303"/>
                  </a:lnTo>
                  <a:lnTo>
                    <a:pt x="1148" y="309"/>
                  </a:lnTo>
                  <a:lnTo>
                    <a:pt x="1148" y="315"/>
                  </a:lnTo>
                  <a:lnTo>
                    <a:pt x="1148" y="321"/>
                  </a:lnTo>
                  <a:lnTo>
                    <a:pt x="1148" y="328"/>
                  </a:lnTo>
                  <a:lnTo>
                    <a:pt x="1148" y="333"/>
                  </a:lnTo>
                  <a:lnTo>
                    <a:pt x="1147" y="339"/>
                  </a:lnTo>
                  <a:lnTo>
                    <a:pt x="1147" y="345"/>
                  </a:lnTo>
                  <a:lnTo>
                    <a:pt x="1146" y="351"/>
                  </a:lnTo>
                  <a:lnTo>
                    <a:pt x="1145" y="356"/>
                  </a:lnTo>
                  <a:lnTo>
                    <a:pt x="1144" y="362"/>
                  </a:lnTo>
                  <a:lnTo>
                    <a:pt x="1143" y="367"/>
                  </a:lnTo>
                  <a:lnTo>
                    <a:pt x="1142" y="372"/>
                  </a:lnTo>
                  <a:lnTo>
                    <a:pt x="1141" y="377"/>
                  </a:lnTo>
                  <a:lnTo>
                    <a:pt x="1139" y="382"/>
                  </a:lnTo>
                  <a:lnTo>
                    <a:pt x="1137" y="387"/>
                  </a:lnTo>
                  <a:lnTo>
                    <a:pt x="1135" y="392"/>
                  </a:lnTo>
                  <a:lnTo>
                    <a:pt x="1133" y="397"/>
                  </a:lnTo>
                  <a:lnTo>
                    <a:pt x="1131" y="401"/>
                  </a:lnTo>
                  <a:lnTo>
                    <a:pt x="1129" y="406"/>
                  </a:lnTo>
                  <a:lnTo>
                    <a:pt x="1127" y="410"/>
                  </a:lnTo>
                  <a:lnTo>
                    <a:pt x="1125" y="414"/>
                  </a:lnTo>
                  <a:lnTo>
                    <a:pt x="1123" y="418"/>
                  </a:lnTo>
                  <a:lnTo>
                    <a:pt x="1121" y="422"/>
                  </a:lnTo>
                  <a:lnTo>
                    <a:pt x="1118" y="426"/>
                  </a:lnTo>
                  <a:lnTo>
                    <a:pt x="1116" y="429"/>
                  </a:lnTo>
                  <a:lnTo>
                    <a:pt x="1114" y="433"/>
                  </a:lnTo>
                  <a:lnTo>
                    <a:pt x="1111" y="436"/>
                  </a:lnTo>
                  <a:lnTo>
                    <a:pt x="1109" y="439"/>
                  </a:lnTo>
                  <a:lnTo>
                    <a:pt x="1106" y="442"/>
                  </a:lnTo>
                  <a:lnTo>
                    <a:pt x="1104" y="445"/>
                  </a:lnTo>
                  <a:lnTo>
                    <a:pt x="1101" y="448"/>
                  </a:lnTo>
                  <a:lnTo>
                    <a:pt x="1099" y="450"/>
                  </a:lnTo>
                  <a:close/>
                </a:path>
              </a:pathLst>
            </a:custGeom>
            <a:solidFill>
              <a:srgbClr val="EEEEE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6330" name="Group 248"/>
            <p:cNvGrpSpPr>
              <a:grpSpLocks/>
            </p:cNvGrpSpPr>
            <p:nvPr/>
          </p:nvGrpSpPr>
          <p:grpSpPr bwMode="auto">
            <a:xfrm>
              <a:off x="2576" y="2996"/>
              <a:ext cx="396" cy="216"/>
              <a:chOff x="2576" y="2996"/>
              <a:chExt cx="396" cy="216"/>
            </a:xfrm>
          </p:grpSpPr>
          <p:sp>
            <p:nvSpPr>
              <p:cNvPr id="56331" name="Oval 249"/>
              <p:cNvSpPr>
                <a:spLocks noChangeArrowheads="1"/>
              </p:cNvSpPr>
              <p:nvPr/>
            </p:nvSpPr>
            <p:spPr bwMode="auto">
              <a:xfrm>
                <a:off x="2792" y="2996"/>
                <a:ext cx="180" cy="72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6332" name="Oval 250"/>
              <p:cNvSpPr>
                <a:spLocks noChangeArrowheads="1"/>
              </p:cNvSpPr>
              <p:nvPr/>
            </p:nvSpPr>
            <p:spPr bwMode="auto">
              <a:xfrm>
                <a:off x="2684" y="3104"/>
                <a:ext cx="144" cy="36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6333" name="Oval 251"/>
              <p:cNvSpPr>
                <a:spLocks noChangeArrowheads="1"/>
              </p:cNvSpPr>
              <p:nvPr/>
            </p:nvSpPr>
            <p:spPr bwMode="auto">
              <a:xfrm>
                <a:off x="2576" y="3176"/>
                <a:ext cx="108" cy="36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</p:grp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500938" y="1571625"/>
            <a:ext cx="1357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Why</a:t>
            </a:r>
            <a:endParaRPr lang="zh-CN" altLang="en-US" sz="400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0" grpId="0"/>
      <p:bldP spid="19" grpId="0"/>
      <p:bldP spid="20" grpId="0"/>
      <p:bldP spid="2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2"/>
          <p:cNvGrpSpPr>
            <a:grpSpLocks/>
          </p:cNvGrpSpPr>
          <p:nvPr/>
        </p:nvGrpSpPr>
        <p:grpSpPr bwMode="auto">
          <a:xfrm>
            <a:off x="2214563" y="642938"/>
            <a:ext cx="4953000" cy="1998662"/>
            <a:chOff x="2651" y="2530"/>
            <a:chExt cx="1545" cy="719"/>
          </a:xfrm>
        </p:grpSpPr>
        <p:sp>
          <p:nvSpPr>
            <p:cNvPr id="57356" name="Freeform 253"/>
            <p:cNvSpPr>
              <a:spLocks/>
            </p:cNvSpPr>
            <p:nvPr/>
          </p:nvSpPr>
          <p:spPr bwMode="auto">
            <a:xfrm>
              <a:off x="2651" y="2530"/>
              <a:ext cx="1149" cy="719"/>
            </a:xfrm>
            <a:custGeom>
              <a:avLst/>
              <a:gdLst>
                <a:gd name="T0" fmla="*/ 102 w 1149"/>
                <a:gd name="T1" fmla="*/ 167 h 719"/>
                <a:gd name="T2" fmla="*/ 175 w 1149"/>
                <a:gd name="T3" fmla="*/ 77 h 719"/>
                <a:gd name="T4" fmla="*/ 248 w 1149"/>
                <a:gd name="T5" fmla="*/ 68 h 719"/>
                <a:gd name="T6" fmla="*/ 292 w 1149"/>
                <a:gd name="T7" fmla="*/ 111 h 719"/>
                <a:gd name="T8" fmla="*/ 292 w 1149"/>
                <a:gd name="T9" fmla="*/ 105 h 719"/>
                <a:gd name="T10" fmla="*/ 334 w 1149"/>
                <a:gd name="T11" fmla="*/ 42 h 719"/>
                <a:gd name="T12" fmla="*/ 415 w 1149"/>
                <a:gd name="T13" fmla="*/ 5 h 719"/>
                <a:gd name="T14" fmla="*/ 505 w 1149"/>
                <a:gd name="T15" fmla="*/ 4 h 719"/>
                <a:gd name="T16" fmla="*/ 568 w 1149"/>
                <a:gd name="T17" fmla="*/ 25 h 719"/>
                <a:gd name="T18" fmla="*/ 597 w 1149"/>
                <a:gd name="T19" fmla="*/ 63 h 719"/>
                <a:gd name="T20" fmla="*/ 545 w 1149"/>
                <a:gd name="T21" fmla="*/ 80 h 719"/>
                <a:gd name="T22" fmla="*/ 510 w 1149"/>
                <a:gd name="T23" fmla="*/ 113 h 719"/>
                <a:gd name="T24" fmla="*/ 512 w 1149"/>
                <a:gd name="T25" fmla="*/ 110 h 719"/>
                <a:gd name="T26" fmla="*/ 550 w 1149"/>
                <a:gd name="T27" fmla="*/ 77 h 719"/>
                <a:gd name="T28" fmla="*/ 617 w 1149"/>
                <a:gd name="T29" fmla="*/ 68 h 719"/>
                <a:gd name="T30" fmla="*/ 679 w 1149"/>
                <a:gd name="T31" fmla="*/ 77 h 719"/>
                <a:gd name="T32" fmla="*/ 682 w 1149"/>
                <a:gd name="T33" fmla="*/ 112 h 719"/>
                <a:gd name="T34" fmla="*/ 706 w 1149"/>
                <a:gd name="T35" fmla="*/ 88 h 719"/>
                <a:gd name="T36" fmla="*/ 779 w 1149"/>
                <a:gd name="T37" fmla="*/ 67 h 719"/>
                <a:gd name="T38" fmla="*/ 842 w 1149"/>
                <a:gd name="T39" fmla="*/ 94 h 719"/>
                <a:gd name="T40" fmla="*/ 873 w 1149"/>
                <a:gd name="T41" fmla="*/ 136 h 719"/>
                <a:gd name="T42" fmla="*/ 894 w 1149"/>
                <a:gd name="T43" fmla="*/ 177 h 719"/>
                <a:gd name="T44" fmla="*/ 888 w 1149"/>
                <a:gd name="T45" fmla="*/ 139 h 719"/>
                <a:gd name="T46" fmla="*/ 937 w 1149"/>
                <a:gd name="T47" fmla="*/ 103 h 719"/>
                <a:gd name="T48" fmla="*/ 1012 w 1149"/>
                <a:gd name="T49" fmla="*/ 104 h 719"/>
                <a:gd name="T50" fmla="*/ 1075 w 1149"/>
                <a:gd name="T51" fmla="*/ 132 h 719"/>
                <a:gd name="T52" fmla="*/ 1115 w 1149"/>
                <a:gd name="T53" fmla="*/ 179 h 719"/>
                <a:gd name="T54" fmla="*/ 1148 w 1149"/>
                <a:gd name="T55" fmla="*/ 259 h 719"/>
                <a:gd name="T56" fmla="*/ 1137 w 1149"/>
                <a:gd name="T57" fmla="*/ 324 h 719"/>
                <a:gd name="T58" fmla="*/ 1109 w 1149"/>
                <a:gd name="T59" fmla="*/ 349 h 719"/>
                <a:gd name="T60" fmla="*/ 1082 w 1149"/>
                <a:gd name="T61" fmla="*/ 325 h 719"/>
                <a:gd name="T62" fmla="*/ 1122 w 1149"/>
                <a:gd name="T63" fmla="*/ 399 h 719"/>
                <a:gd name="T64" fmla="*/ 1122 w 1149"/>
                <a:gd name="T65" fmla="*/ 503 h 719"/>
                <a:gd name="T66" fmla="*/ 1081 w 1149"/>
                <a:gd name="T67" fmla="*/ 574 h 719"/>
                <a:gd name="T68" fmla="*/ 1012 w 1149"/>
                <a:gd name="T69" fmla="*/ 619 h 719"/>
                <a:gd name="T70" fmla="*/ 940 w 1149"/>
                <a:gd name="T71" fmla="*/ 637 h 719"/>
                <a:gd name="T72" fmla="*/ 944 w 1149"/>
                <a:gd name="T73" fmla="*/ 638 h 719"/>
                <a:gd name="T74" fmla="*/ 930 w 1149"/>
                <a:gd name="T75" fmla="*/ 673 h 719"/>
                <a:gd name="T76" fmla="*/ 863 w 1149"/>
                <a:gd name="T77" fmla="*/ 716 h 719"/>
                <a:gd name="T78" fmla="*/ 803 w 1149"/>
                <a:gd name="T79" fmla="*/ 709 h 719"/>
                <a:gd name="T80" fmla="*/ 755 w 1149"/>
                <a:gd name="T81" fmla="*/ 665 h 719"/>
                <a:gd name="T82" fmla="*/ 768 w 1149"/>
                <a:gd name="T83" fmla="*/ 627 h 719"/>
                <a:gd name="T84" fmla="*/ 732 w 1149"/>
                <a:gd name="T85" fmla="*/ 657 h 719"/>
                <a:gd name="T86" fmla="*/ 653 w 1149"/>
                <a:gd name="T87" fmla="*/ 695 h 719"/>
                <a:gd name="T88" fmla="*/ 569 w 1149"/>
                <a:gd name="T89" fmla="*/ 700 h 719"/>
                <a:gd name="T90" fmla="*/ 515 w 1149"/>
                <a:gd name="T91" fmla="*/ 658 h 719"/>
                <a:gd name="T92" fmla="*/ 530 w 1149"/>
                <a:gd name="T93" fmla="*/ 697 h 719"/>
                <a:gd name="T94" fmla="*/ 436 w 1149"/>
                <a:gd name="T95" fmla="*/ 700 h 719"/>
                <a:gd name="T96" fmla="*/ 348 w 1149"/>
                <a:gd name="T97" fmla="*/ 668 h 719"/>
                <a:gd name="T98" fmla="*/ 298 w 1149"/>
                <a:gd name="T99" fmla="*/ 607 h 719"/>
                <a:gd name="T100" fmla="*/ 292 w 1149"/>
                <a:gd name="T101" fmla="*/ 578 h 719"/>
                <a:gd name="T102" fmla="*/ 276 w 1149"/>
                <a:gd name="T103" fmla="*/ 619 h 719"/>
                <a:gd name="T104" fmla="*/ 210 w 1149"/>
                <a:gd name="T105" fmla="*/ 649 h 719"/>
                <a:gd name="T106" fmla="*/ 146 w 1149"/>
                <a:gd name="T107" fmla="*/ 637 h 719"/>
                <a:gd name="T108" fmla="*/ 103 w 1149"/>
                <a:gd name="T109" fmla="*/ 599 h 719"/>
                <a:gd name="T110" fmla="*/ 101 w 1149"/>
                <a:gd name="T111" fmla="*/ 585 h 719"/>
                <a:gd name="T112" fmla="*/ 155 w 1149"/>
                <a:gd name="T113" fmla="*/ 594 h 719"/>
                <a:gd name="T114" fmla="*/ 128 w 1149"/>
                <a:gd name="T115" fmla="*/ 594 h 719"/>
                <a:gd name="T116" fmla="*/ 75 w 1149"/>
                <a:gd name="T117" fmla="*/ 570 h 719"/>
                <a:gd name="T118" fmla="*/ 26 w 1149"/>
                <a:gd name="T119" fmla="*/ 512 h 719"/>
                <a:gd name="T120" fmla="*/ 0 w 1149"/>
                <a:gd name="T121" fmla="*/ 397 h 719"/>
                <a:gd name="T122" fmla="*/ 27 w 1149"/>
                <a:gd name="T123" fmla="*/ 296 h 71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49"/>
                <a:gd name="T187" fmla="*/ 0 h 719"/>
                <a:gd name="T188" fmla="*/ 1149 w 1149"/>
                <a:gd name="T189" fmla="*/ 719 h 71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49" h="719">
                  <a:moveTo>
                    <a:pt x="49" y="268"/>
                  </a:moveTo>
                  <a:lnTo>
                    <a:pt x="52" y="265"/>
                  </a:lnTo>
                  <a:lnTo>
                    <a:pt x="55" y="262"/>
                  </a:lnTo>
                  <a:lnTo>
                    <a:pt x="57" y="259"/>
                  </a:lnTo>
                  <a:lnTo>
                    <a:pt x="60" y="255"/>
                  </a:lnTo>
                  <a:lnTo>
                    <a:pt x="63" y="252"/>
                  </a:lnTo>
                  <a:lnTo>
                    <a:pt x="65" y="247"/>
                  </a:lnTo>
                  <a:lnTo>
                    <a:pt x="68" y="243"/>
                  </a:lnTo>
                  <a:lnTo>
                    <a:pt x="71" y="238"/>
                  </a:lnTo>
                  <a:lnTo>
                    <a:pt x="73" y="233"/>
                  </a:lnTo>
                  <a:lnTo>
                    <a:pt x="76" y="228"/>
                  </a:lnTo>
                  <a:lnTo>
                    <a:pt x="79" y="222"/>
                  </a:lnTo>
                  <a:lnTo>
                    <a:pt x="82" y="216"/>
                  </a:lnTo>
                  <a:lnTo>
                    <a:pt x="84" y="209"/>
                  </a:lnTo>
                  <a:lnTo>
                    <a:pt x="87" y="203"/>
                  </a:lnTo>
                  <a:lnTo>
                    <a:pt x="90" y="196"/>
                  </a:lnTo>
                  <a:lnTo>
                    <a:pt x="93" y="188"/>
                  </a:lnTo>
                  <a:lnTo>
                    <a:pt x="96" y="181"/>
                  </a:lnTo>
                  <a:lnTo>
                    <a:pt x="99" y="174"/>
                  </a:lnTo>
                  <a:lnTo>
                    <a:pt x="102" y="167"/>
                  </a:lnTo>
                  <a:lnTo>
                    <a:pt x="105" y="160"/>
                  </a:lnTo>
                  <a:lnTo>
                    <a:pt x="108" y="154"/>
                  </a:lnTo>
                  <a:lnTo>
                    <a:pt x="111" y="148"/>
                  </a:lnTo>
                  <a:lnTo>
                    <a:pt x="114" y="142"/>
                  </a:lnTo>
                  <a:lnTo>
                    <a:pt x="118" y="136"/>
                  </a:lnTo>
                  <a:lnTo>
                    <a:pt x="121" y="130"/>
                  </a:lnTo>
                  <a:lnTo>
                    <a:pt x="125" y="125"/>
                  </a:lnTo>
                  <a:lnTo>
                    <a:pt x="128" y="120"/>
                  </a:lnTo>
                  <a:lnTo>
                    <a:pt x="132" y="115"/>
                  </a:lnTo>
                  <a:lnTo>
                    <a:pt x="136" y="110"/>
                  </a:lnTo>
                  <a:lnTo>
                    <a:pt x="140" y="106"/>
                  </a:lnTo>
                  <a:lnTo>
                    <a:pt x="143" y="102"/>
                  </a:lnTo>
                  <a:lnTo>
                    <a:pt x="147" y="98"/>
                  </a:lnTo>
                  <a:lnTo>
                    <a:pt x="151" y="94"/>
                  </a:lnTo>
                  <a:lnTo>
                    <a:pt x="155" y="91"/>
                  </a:lnTo>
                  <a:lnTo>
                    <a:pt x="159" y="88"/>
                  </a:lnTo>
                  <a:lnTo>
                    <a:pt x="163" y="85"/>
                  </a:lnTo>
                  <a:lnTo>
                    <a:pt x="167" y="82"/>
                  </a:lnTo>
                  <a:lnTo>
                    <a:pt x="171" y="79"/>
                  </a:lnTo>
                  <a:lnTo>
                    <a:pt x="175" y="77"/>
                  </a:lnTo>
                  <a:lnTo>
                    <a:pt x="179" y="74"/>
                  </a:lnTo>
                  <a:lnTo>
                    <a:pt x="183" y="72"/>
                  </a:lnTo>
                  <a:lnTo>
                    <a:pt x="186" y="71"/>
                  </a:lnTo>
                  <a:lnTo>
                    <a:pt x="190" y="69"/>
                  </a:lnTo>
                  <a:lnTo>
                    <a:pt x="194" y="68"/>
                  </a:lnTo>
                  <a:lnTo>
                    <a:pt x="198" y="66"/>
                  </a:lnTo>
                  <a:lnTo>
                    <a:pt x="202" y="65"/>
                  </a:lnTo>
                  <a:lnTo>
                    <a:pt x="205" y="65"/>
                  </a:lnTo>
                  <a:lnTo>
                    <a:pt x="209" y="64"/>
                  </a:lnTo>
                  <a:lnTo>
                    <a:pt x="213" y="64"/>
                  </a:lnTo>
                  <a:lnTo>
                    <a:pt x="216" y="64"/>
                  </a:lnTo>
                  <a:lnTo>
                    <a:pt x="220" y="63"/>
                  </a:lnTo>
                  <a:lnTo>
                    <a:pt x="224" y="64"/>
                  </a:lnTo>
                  <a:lnTo>
                    <a:pt x="227" y="64"/>
                  </a:lnTo>
                  <a:lnTo>
                    <a:pt x="231" y="64"/>
                  </a:lnTo>
                  <a:lnTo>
                    <a:pt x="234" y="65"/>
                  </a:lnTo>
                  <a:lnTo>
                    <a:pt x="238" y="65"/>
                  </a:lnTo>
                  <a:lnTo>
                    <a:pt x="241" y="66"/>
                  </a:lnTo>
                  <a:lnTo>
                    <a:pt x="245" y="67"/>
                  </a:lnTo>
                  <a:lnTo>
                    <a:pt x="248" y="68"/>
                  </a:lnTo>
                  <a:lnTo>
                    <a:pt x="252" y="70"/>
                  </a:lnTo>
                  <a:lnTo>
                    <a:pt x="255" y="71"/>
                  </a:lnTo>
                  <a:lnTo>
                    <a:pt x="258" y="73"/>
                  </a:lnTo>
                  <a:lnTo>
                    <a:pt x="262" y="75"/>
                  </a:lnTo>
                  <a:lnTo>
                    <a:pt x="265" y="77"/>
                  </a:lnTo>
                  <a:lnTo>
                    <a:pt x="268" y="79"/>
                  </a:lnTo>
                  <a:lnTo>
                    <a:pt x="271" y="81"/>
                  </a:lnTo>
                  <a:lnTo>
                    <a:pt x="274" y="83"/>
                  </a:lnTo>
                  <a:lnTo>
                    <a:pt x="277" y="85"/>
                  </a:lnTo>
                  <a:lnTo>
                    <a:pt x="279" y="87"/>
                  </a:lnTo>
                  <a:lnTo>
                    <a:pt x="281" y="89"/>
                  </a:lnTo>
                  <a:lnTo>
                    <a:pt x="283" y="92"/>
                  </a:lnTo>
                  <a:lnTo>
                    <a:pt x="285" y="94"/>
                  </a:lnTo>
                  <a:lnTo>
                    <a:pt x="287" y="96"/>
                  </a:lnTo>
                  <a:lnTo>
                    <a:pt x="288" y="98"/>
                  </a:lnTo>
                  <a:lnTo>
                    <a:pt x="289" y="101"/>
                  </a:lnTo>
                  <a:lnTo>
                    <a:pt x="290" y="103"/>
                  </a:lnTo>
                  <a:lnTo>
                    <a:pt x="291" y="106"/>
                  </a:lnTo>
                  <a:lnTo>
                    <a:pt x="291" y="108"/>
                  </a:lnTo>
                  <a:lnTo>
                    <a:pt x="292" y="111"/>
                  </a:lnTo>
                  <a:lnTo>
                    <a:pt x="292" y="113"/>
                  </a:lnTo>
                  <a:lnTo>
                    <a:pt x="292" y="116"/>
                  </a:lnTo>
                  <a:lnTo>
                    <a:pt x="292" y="118"/>
                  </a:lnTo>
                  <a:lnTo>
                    <a:pt x="292" y="119"/>
                  </a:lnTo>
                  <a:lnTo>
                    <a:pt x="292" y="121"/>
                  </a:lnTo>
                  <a:lnTo>
                    <a:pt x="292" y="122"/>
                  </a:lnTo>
                  <a:lnTo>
                    <a:pt x="292" y="123"/>
                  </a:lnTo>
                  <a:lnTo>
                    <a:pt x="292" y="124"/>
                  </a:lnTo>
                  <a:lnTo>
                    <a:pt x="292" y="123"/>
                  </a:lnTo>
                  <a:lnTo>
                    <a:pt x="292" y="122"/>
                  </a:lnTo>
                  <a:lnTo>
                    <a:pt x="292" y="121"/>
                  </a:lnTo>
                  <a:lnTo>
                    <a:pt x="292" y="119"/>
                  </a:lnTo>
                  <a:lnTo>
                    <a:pt x="292" y="118"/>
                  </a:lnTo>
                  <a:lnTo>
                    <a:pt x="292" y="116"/>
                  </a:lnTo>
                  <a:lnTo>
                    <a:pt x="292" y="113"/>
                  </a:lnTo>
                  <a:lnTo>
                    <a:pt x="292" y="111"/>
                  </a:lnTo>
                  <a:lnTo>
                    <a:pt x="292" y="108"/>
                  </a:lnTo>
                  <a:lnTo>
                    <a:pt x="292" y="105"/>
                  </a:lnTo>
                  <a:lnTo>
                    <a:pt x="293" y="102"/>
                  </a:lnTo>
                  <a:lnTo>
                    <a:pt x="294" y="100"/>
                  </a:lnTo>
                  <a:lnTo>
                    <a:pt x="295" y="97"/>
                  </a:lnTo>
                  <a:lnTo>
                    <a:pt x="296" y="94"/>
                  </a:lnTo>
                  <a:lnTo>
                    <a:pt x="297" y="91"/>
                  </a:lnTo>
                  <a:lnTo>
                    <a:pt x="299" y="88"/>
                  </a:lnTo>
                  <a:lnTo>
                    <a:pt x="300" y="84"/>
                  </a:lnTo>
                  <a:lnTo>
                    <a:pt x="302" y="81"/>
                  </a:lnTo>
                  <a:lnTo>
                    <a:pt x="304" y="78"/>
                  </a:lnTo>
                  <a:lnTo>
                    <a:pt x="306" y="75"/>
                  </a:lnTo>
                  <a:lnTo>
                    <a:pt x="308" y="71"/>
                  </a:lnTo>
                  <a:lnTo>
                    <a:pt x="311" y="68"/>
                  </a:lnTo>
                  <a:lnTo>
                    <a:pt x="313" y="64"/>
                  </a:lnTo>
                  <a:lnTo>
                    <a:pt x="316" y="61"/>
                  </a:lnTo>
                  <a:lnTo>
                    <a:pt x="319" y="57"/>
                  </a:lnTo>
                  <a:lnTo>
                    <a:pt x="322" y="54"/>
                  </a:lnTo>
                  <a:lnTo>
                    <a:pt x="325" y="51"/>
                  </a:lnTo>
                  <a:lnTo>
                    <a:pt x="328" y="48"/>
                  </a:lnTo>
                  <a:lnTo>
                    <a:pt x="331" y="45"/>
                  </a:lnTo>
                  <a:lnTo>
                    <a:pt x="334" y="42"/>
                  </a:lnTo>
                  <a:lnTo>
                    <a:pt x="338" y="39"/>
                  </a:lnTo>
                  <a:lnTo>
                    <a:pt x="341" y="36"/>
                  </a:lnTo>
                  <a:lnTo>
                    <a:pt x="345" y="34"/>
                  </a:lnTo>
                  <a:lnTo>
                    <a:pt x="348" y="31"/>
                  </a:lnTo>
                  <a:lnTo>
                    <a:pt x="352" y="29"/>
                  </a:lnTo>
                  <a:lnTo>
                    <a:pt x="356" y="26"/>
                  </a:lnTo>
                  <a:lnTo>
                    <a:pt x="359" y="24"/>
                  </a:lnTo>
                  <a:lnTo>
                    <a:pt x="363" y="22"/>
                  </a:lnTo>
                  <a:lnTo>
                    <a:pt x="367" y="20"/>
                  </a:lnTo>
                  <a:lnTo>
                    <a:pt x="371" y="18"/>
                  </a:lnTo>
                  <a:lnTo>
                    <a:pt x="375" y="17"/>
                  </a:lnTo>
                  <a:lnTo>
                    <a:pt x="379" y="15"/>
                  </a:lnTo>
                  <a:lnTo>
                    <a:pt x="384" y="13"/>
                  </a:lnTo>
                  <a:lnTo>
                    <a:pt x="388" y="12"/>
                  </a:lnTo>
                  <a:lnTo>
                    <a:pt x="392" y="11"/>
                  </a:lnTo>
                  <a:lnTo>
                    <a:pt x="397" y="9"/>
                  </a:lnTo>
                  <a:lnTo>
                    <a:pt x="401" y="8"/>
                  </a:lnTo>
                  <a:lnTo>
                    <a:pt x="406" y="7"/>
                  </a:lnTo>
                  <a:lnTo>
                    <a:pt x="410" y="6"/>
                  </a:lnTo>
                  <a:lnTo>
                    <a:pt x="415" y="5"/>
                  </a:lnTo>
                  <a:lnTo>
                    <a:pt x="420" y="4"/>
                  </a:lnTo>
                  <a:lnTo>
                    <a:pt x="424" y="3"/>
                  </a:lnTo>
                  <a:lnTo>
                    <a:pt x="429" y="3"/>
                  </a:lnTo>
                  <a:lnTo>
                    <a:pt x="434" y="2"/>
                  </a:lnTo>
                  <a:lnTo>
                    <a:pt x="439" y="2"/>
                  </a:lnTo>
                  <a:lnTo>
                    <a:pt x="444" y="1"/>
                  </a:lnTo>
                  <a:lnTo>
                    <a:pt x="449" y="1"/>
                  </a:lnTo>
                  <a:lnTo>
                    <a:pt x="454" y="1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67" y="0"/>
                  </a:lnTo>
                  <a:lnTo>
                    <a:pt x="472" y="0"/>
                  </a:lnTo>
                  <a:lnTo>
                    <a:pt x="476" y="0"/>
                  </a:lnTo>
                  <a:lnTo>
                    <a:pt x="481" y="1"/>
                  </a:lnTo>
                  <a:lnTo>
                    <a:pt x="485" y="1"/>
                  </a:lnTo>
                  <a:lnTo>
                    <a:pt x="489" y="1"/>
                  </a:lnTo>
                  <a:lnTo>
                    <a:pt x="493" y="2"/>
                  </a:lnTo>
                  <a:lnTo>
                    <a:pt x="497" y="2"/>
                  </a:lnTo>
                  <a:lnTo>
                    <a:pt x="501" y="3"/>
                  </a:lnTo>
                  <a:lnTo>
                    <a:pt x="505" y="4"/>
                  </a:lnTo>
                  <a:lnTo>
                    <a:pt x="509" y="4"/>
                  </a:lnTo>
                  <a:lnTo>
                    <a:pt x="513" y="5"/>
                  </a:lnTo>
                  <a:lnTo>
                    <a:pt x="517" y="6"/>
                  </a:lnTo>
                  <a:lnTo>
                    <a:pt x="520" y="7"/>
                  </a:lnTo>
                  <a:lnTo>
                    <a:pt x="524" y="8"/>
                  </a:lnTo>
                  <a:lnTo>
                    <a:pt x="527" y="9"/>
                  </a:lnTo>
                  <a:lnTo>
                    <a:pt x="531" y="10"/>
                  </a:lnTo>
                  <a:lnTo>
                    <a:pt x="534" y="11"/>
                  </a:lnTo>
                  <a:lnTo>
                    <a:pt x="537" y="12"/>
                  </a:lnTo>
                  <a:lnTo>
                    <a:pt x="540" y="13"/>
                  </a:lnTo>
                  <a:lnTo>
                    <a:pt x="543" y="14"/>
                  </a:lnTo>
                  <a:lnTo>
                    <a:pt x="546" y="15"/>
                  </a:lnTo>
                  <a:lnTo>
                    <a:pt x="549" y="16"/>
                  </a:lnTo>
                  <a:lnTo>
                    <a:pt x="552" y="17"/>
                  </a:lnTo>
                  <a:lnTo>
                    <a:pt x="555" y="19"/>
                  </a:lnTo>
                  <a:lnTo>
                    <a:pt x="558" y="20"/>
                  </a:lnTo>
                  <a:lnTo>
                    <a:pt x="561" y="21"/>
                  </a:lnTo>
                  <a:lnTo>
                    <a:pt x="563" y="23"/>
                  </a:lnTo>
                  <a:lnTo>
                    <a:pt x="566" y="24"/>
                  </a:lnTo>
                  <a:lnTo>
                    <a:pt x="568" y="25"/>
                  </a:lnTo>
                  <a:lnTo>
                    <a:pt x="571" y="27"/>
                  </a:lnTo>
                  <a:lnTo>
                    <a:pt x="573" y="29"/>
                  </a:lnTo>
                  <a:lnTo>
                    <a:pt x="575" y="30"/>
                  </a:lnTo>
                  <a:lnTo>
                    <a:pt x="577" y="32"/>
                  </a:lnTo>
                  <a:lnTo>
                    <a:pt x="579" y="34"/>
                  </a:lnTo>
                  <a:lnTo>
                    <a:pt x="581" y="36"/>
                  </a:lnTo>
                  <a:lnTo>
                    <a:pt x="583" y="37"/>
                  </a:lnTo>
                  <a:lnTo>
                    <a:pt x="585" y="39"/>
                  </a:lnTo>
                  <a:lnTo>
                    <a:pt x="587" y="41"/>
                  </a:lnTo>
                  <a:lnTo>
                    <a:pt x="589" y="43"/>
                  </a:lnTo>
                  <a:lnTo>
                    <a:pt x="591" y="45"/>
                  </a:lnTo>
                  <a:lnTo>
                    <a:pt x="592" y="48"/>
                  </a:lnTo>
                  <a:lnTo>
                    <a:pt x="594" y="50"/>
                  </a:lnTo>
                  <a:lnTo>
                    <a:pt x="595" y="52"/>
                  </a:lnTo>
                  <a:lnTo>
                    <a:pt x="597" y="54"/>
                  </a:lnTo>
                  <a:lnTo>
                    <a:pt x="597" y="56"/>
                  </a:lnTo>
                  <a:lnTo>
                    <a:pt x="598" y="58"/>
                  </a:lnTo>
                  <a:lnTo>
                    <a:pt x="598" y="59"/>
                  </a:lnTo>
                  <a:lnTo>
                    <a:pt x="598" y="61"/>
                  </a:lnTo>
                  <a:lnTo>
                    <a:pt x="597" y="63"/>
                  </a:lnTo>
                  <a:lnTo>
                    <a:pt x="596" y="64"/>
                  </a:lnTo>
                  <a:lnTo>
                    <a:pt x="595" y="65"/>
                  </a:lnTo>
                  <a:lnTo>
                    <a:pt x="594" y="66"/>
                  </a:lnTo>
                  <a:lnTo>
                    <a:pt x="592" y="67"/>
                  </a:lnTo>
                  <a:lnTo>
                    <a:pt x="590" y="68"/>
                  </a:lnTo>
                  <a:lnTo>
                    <a:pt x="588" y="69"/>
                  </a:lnTo>
                  <a:lnTo>
                    <a:pt x="585" y="69"/>
                  </a:lnTo>
                  <a:lnTo>
                    <a:pt x="582" y="70"/>
                  </a:lnTo>
                  <a:lnTo>
                    <a:pt x="578" y="70"/>
                  </a:lnTo>
                  <a:lnTo>
                    <a:pt x="575" y="71"/>
                  </a:lnTo>
                  <a:lnTo>
                    <a:pt x="572" y="71"/>
                  </a:lnTo>
                  <a:lnTo>
                    <a:pt x="568" y="72"/>
                  </a:lnTo>
                  <a:lnTo>
                    <a:pt x="565" y="72"/>
                  </a:lnTo>
                  <a:lnTo>
                    <a:pt x="562" y="73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3" y="76"/>
                  </a:lnTo>
                  <a:lnTo>
                    <a:pt x="550" y="77"/>
                  </a:lnTo>
                  <a:lnTo>
                    <a:pt x="548" y="78"/>
                  </a:lnTo>
                  <a:lnTo>
                    <a:pt x="545" y="80"/>
                  </a:lnTo>
                  <a:lnTo>
                    <a:pt x="543" y="81"/>
                  </a:lnTo>
                  <a:lnTo>
                    <a:pt x="540" y="82"/>
                  </a:lnTo>
                  <a:lnTo>
                    <a:pt x="538" y="84"/>
                  </a:lnTo>
                  <a:lnTo>
                    <a:pt x="535" y="86"/>
                  </a:lnTo>
                  <a:lnTo>
                    <a:pt x="533" y="87"/>
                  </a:lnTo>
                  <a:lnTo>
                    <a:pt x="531" y="89"/>
                  </a:lnTo>
                  <a:lnTo>
                    <a:pt x="529" y="91"/>
                  </a:lnTo>
                  <a:lnTo>
                    <a:pt x="527" y="93"/>
                  </a:lnTo>
                  <a:lnTo>
                    <a:pt x="525" y="94"/>
                  </a:lnTo>
                  <a:lnTo>
                    <a:pt x="524" y="96"/>
                  </a:lnTo>
                  <a:lnTo>
                    <a:pt x="522" y="98"/>
                  </a:lnTo>
                  <a:lnTo>
                    <a:pt x="520" y="100"/>
                  </a:lnTo>
                  <a:lnTo>
                    <a:pt x="519" y="101"/>
                  </a:lnTo>
                  <a:lnTo>
                    <a:pt x="517" y="103"/>
                  </a:lnTo>
                  <a:lnTo>
                    <a:pt x="516" y="105"/>
                  </a:lnTo>
                  <a:lnTo>
                    <a:pt x="514" y="107"/>
                  </a:lnTo>
                  <a:lnTo>
                    <a:pt x="513" y="108"/>
                  </a:lnTo>
                  <a:lnTo>
                    <a:pt x="512" y="110"/>
                  </a:lnTo>
                  <a:lnTo>
                    <a:pt x="511" y="112"/>
                  </a:lnTo>
                  <a:lnTo>
                    <a:pt x="510" y="113"/>
                  </a:lnTo>
                  <a:lnTo>
                    <a:pt x="509" y="115"/>
                  </a:lnTo>
                  <a:lnTo>
                    <a:pt x="508" y="117"/>
                  </a:lnTo>
                  <a:lnTo>
                    <a:pt x="508" y="118"/>
                  </a:lnTo>
                  <a:lnTo>
                    <a:pt x="507" y="119"/>
                  </a:lnTo>
                  <a:lnTo>
                    <a:pt x="506" y="120"/>
                  </a:lnTo>
                  <a:lnTo>
                    <a:pt x="506" y="121"/>
                  </a:lnTo>
                  <a:lnTo>
                    <a:pt x="506" y="122"/>
                  </a:lnTo>
                  <a:lnTo>
                    <a:pt x="506" y="121"/>
                  </a:lnTo>
                  <a:lnTo>
                    <a:pt x="506" y="120"/>
                  </a:lnTo>
                  <a:lnTo>
                    <a:pt x="507" y="119"/>
                  </a:lnTo>
                  <a:lnTo>
                    <a:pt x="508" y="118"/>
                  </a:lnTo>
                  <a:lnTo>
                    <a:pt x="508" y="117"/>
                  </a:lnTo>
                  <a:lnTo>
                    <a:pt x="509" y="115"/>
                  </a:lnTo>
                  <a:lnTo>
                    <a:pt x="510" y="113"/>
                  </a:lnTo>
                  <a:lnTo>
                    <a:pt x="511" y="112"/>
                  </a:lnTo>
                  <a:lnTo>
                    <a:pt x="512" y="110"/>
                  </a:lnTo>
                  <a:lnTo>
                    <a:pt x="513" y="108"/>
                  </a:lnTo>
                  <a:lnTo>
                    <a:pt x="514" y="107"/>
                  </a:lnTo>
                  <a:lnTo>
                    <a:pt x="516" y="105"/>
                  </a:lnTo>
                  <a:lnTo>
                    <a:pt x="517" y="103"/>
                  </a:lnTo>
                  <a:lnTo>
                    <a:pt x="519" y="101"/>
                  </a:lnTo>
                  <a:lnTo>
                    <a:pt x="520" y="100"/>
                  </a:lnTo>
                  <a:lnTo>
                    <a:pt x="522" y="98"/>
                  </a:lnTo>
                  <a:lnTo>
                    <a:pt x="524" y="96"/>
                  </a:lnTo>
                  <a:lnTo>
                    <a:pt x="525" y="94"/>
                  </a:lnTo>
                  <a:lnTo>
                    <a:pt x="527" y="93"/>
                  </a:lnTo>
                  <a:lnTo>
                    <a:pt x="529" y="91"/>
                  </a:lnTo>
                  <a:lnTo>
                    <a:pt x="531" y="89"/>
                  </a:lnTo>
                  <a:lnTo>
                    <a:pt x="533" y="87"/>
                  </a:lnTo>
                  <a:lnTo>
                    <a:pt x="535" y="86"/>
                  </a:lnTo>
                  <a:lnTo>
                    <a:pt x="538" y="84"/>
                  </a:lnTo>
                  <a:lnTo>
                    <a:pt x="540" y="82"/>
                  </a:lnTo>
                  <a:lnTo>
                    <a:pt x="543" y="81"/>
                  </a:lnTo>
                  <a:lnTo>
                    <a:pt x="545" y="80"/>
                  </a:lnTo>
                  <a:lnTo>
                    <a:pt x="548" y="78"/>
                  </a:lnTo>
                  <a:lnTo>
                    <a:pt x="550" y="77"/>
                  </a:lnTo>
                  <a:lnTo>
                    <a:pt x="553" y="76"/>
                  </a:lnTo>
                  <a:lnTo>
                    <a:pt x="556" y="75"/>
                  </a:lnTo>
                  <a:lnTo>
                    <a:pt x="559" y="74"/>
                  </a:lnTo>
                  <a:lnTo>
                    <a:pt x="562" y="73"/>
                  </a:lnTo>
                  <a:lnTo>
                    <a:pt x="565" y="72"/>
                  </a:lnTo>
                  <a:lnTo>
                    <a:pt x="568" y="72"/>
                  </a:lnTo>
                  <a:lnTo>
                    <a:pt x="572" y="71"/>
                  </a:lnTo>
                  <a:lnTo>
                    <a:pt x="575" y="71"/>
                  </a:lnTo>
                  <a:lnTo>
                    <a:pt x="578" y="70"/>
                  </a:lnTo>
                  <a:lnTo>
                    <a:pt x="582" y="70"/>
                  </a:lnTo>
                  <a:lnTo>
                    <a:pt x="585" y="70"/>
                  </a:lnTo>
                  <a:lnTo>
                    <a:pt x="589" y="69"/>
                  </a:lnTo>
                  <a:lnTo>
                    <a:pt x="592" y="69"/>
                  </a:lnTo>
                  <a:lnTo>
                    <a:pt x="596" y="69"/>
                  </a:lnTo>
                  <a:lnTo>
                    <a:pt x="599" y="69"/>
                  </a:lnTo>
                  <a:lnTo>
                    <a:pt x="603" y="69"/>
                  </a:lnTo>
                  <a:lnTo>
                    <a:pt x="606" y="69"/>
                  </a:lnTo>
                  <a:lnTo>
                    <a:pt x="610" y="68"/>
                  </a:lnTo>
                  <a:lnTo>
                    <a:pt x="613" y="68"/>
                  </a:lnTo>
                  <a:lnTo>
                    <a:pt x="617" y="68"/>
                  </a:lnTo>
                  <a:lnTo>
                    <a:pt x="620" y="68"/>
                  </a:lnTo>
                  <a:lnTo>
                    <a:pt x="624" y="68"/>
                  </a:lnTo>
                  <a:lnTo>
                    <a:pt x="627" y="68"/>
                  </a:lnTo>
                  <a:lnTo>
                    <a:pt x="630" y="68"/>
                  </a:lnTo>
                  <a:lnTo>
                    <a:pt x="634" y="69"/>
                  </a:lnTo>
                  <a:lnTo>
                    <a:pt x="637" y="69"/>
                  </a:lnTo>
                  <a:lnTo>
                    <a:pt x="641" y="69"/>
                  </a:lnTo>
                  <a:lnTo>
                    <a:pt x="644" y="69"/>
                  </a:lnTo>
                  <a:lnTo>
                    <a:pt x="647" y="70"/>
                  </a:lnTo>
                  <a:lnTo>
                    <a:pt x="650" y="70"/>
                  </a:lnTo>
                  <a:lnTo>
                    <a:pt x="653" y="70"/>
                  </a:lnTo>
                  <a:lnTo>
                    <a:pt x="656" y="71"/>
                  </a:lnTo>
                  <a:lnTo>
                    <a:pt x="660" y="71"/>
                  </a:lnTo>
                  <a:lnTo>
                    <a:pt x="663" y="72"/>
                  </a:lnTo>
                  <a:lnTo>
                    <a:pt x="665" y="73"/>
                  </a:lnTo>
                  <a:lnTo>
                    <a:pt x="668" y="74"/>
                  </a:lnTo>
                  <a:lnTo>
                    <a:pt x="671" y="74"/>
                  </a:lnTo>
                  <a:lnTo>
                    <a:pt x="674" y="75"/>
                  </a:lnTo>
                  <a:lnTo>
                    <a:pt x="677" y="76"/>
                  </a:lnTo>
                  <a:lnTo>
                    <a:pt x="679" y="77"/>
                  </a:lnTo>
                  <a:lnTo>
                    <a:pt x="682" y="78"/>
                  </a:lnTo>
                  <a:lnTo>
                    <a:pt x="685" y="80"/>
                  </a:lnTo>
                  <a:lnTo>
                    <a:pt x="687" y="81"/>
                  </a:lnTo>
                  <a:lnTo>
                    <a:pt x="689" y="82"/>
                  </a:lnTo>
                  <a:lnTo>
                    <a:pt x="690" y="83"/>
                  </a:lnTo>
                  <a:lnTo>
                    <a:pt x="692" y="85"/>
                  </a:lnTo>
                  <a:lnTo>
                    <a:pt x="693" y="86"/>
                  </a:lnTo>
                  <a:lnTo>
                    <a:pt x="693" y="88"/>
                  </a:lnTo>
                  <a:lnTo>
                    <a:pt x="694" y="90"/>
                  </a:lnTo>
                  <a:lnTo>
                    <a:pt x="694" y="92"/>
                  </a:lnTo>
                  <a:lnTo>
                    <a:pt x="694" y="93"/>
                  </a:lnTo>
                  <a:lnTo>
                    <a:pt x="693" y="95"/>
                  </a:lnTo>
                  <a:lnTo>
                    <a:pt x="693" y="97"/>
                  </a:lnTo>
                  <a:lnTo>
                    <a:pt x="692" y="99"/>
                  </a:lnTo>
                  <a:lnTo>
                    <a:pt x="690" y="102"/>
                  </a:lnTo>
                  <a:lnTo>
                    <a:pt x="689" y="104"/>
                  </a:lnTo>
                  <a:lnTo>
                    <a:pt x="687" y="106"/>
                  </a:lnTo>
                  <a:lnTo>
                    <a:pt x="685" y="108"/>
                  </a:lnTo>
                  <a:lnTo>
                    <a:pt x="683" y="110"/>
                  </a:lnTo>
                  <a:lnTo>
                    <a:pt x="682" y="112"/>
                  </a:lnTo>
                  <a:lnTo>
                    <a:pt x="681" y="113"/>
                  </a:lnTo>
                  <a:lnTo>
                    <a:pt x="680" y="114"/>
                  </a:lnTo>
                  <a:lnTo>
                    <a:pt x="679" y="115"/>
                  </a:lnTo>
                  <a:lnTo>
                    <a:pt x="680" y="114"/>
                  </a:lnTo>
                  <a:lnTo>
                    <a:pt x="681" y="113"/>
                  </a:lnTo>
                  <a:lnTo>
                    <a:pt x="682" y="112"/>
                  </a:lnTo>
                  <a:lnTo>
                    <a:pt x="683" y="111"/>
                  </a:lnTo>
                  <a:lnTo>
                    <a:pt x="684" y="109"/>
                  </a:lnTo>
                  <a:lnTo>
                    <a:pt x="686" y="107"/>
                  </a:lnTo>
                  <a:lnTo>
                    <a:pt x="688" y="104"/>
                  </a:lnTo>
                  <a:lnTo>
                    <a:pt x="691" y="102"/>
                  </a:lnTo>
                  <a:lnTo>
                    <a:pt x="693" y="99"/>
                  </a:lnTo>
                  <a:lnTo>
                    <a:pt x="696" y="97"/>
                  </a:lnTo>
                  <a:lnTo>
                    <a:pt x="698" y="95"/>
                  </a:lnTo>
                  <a:lnTo>
                    <a:pt x="701" y="92"/>
                  </a:lnTo>
                  <a:lnTo>
                    <a:pt x="704" y="90"/>
                  </a:lnTo>
                  <a:lnTo>
                    <a:pt x="706" y="88"/>
                  </a:lnTo>
                  <a:lnTo>
                    <a:pt x="709" y="86"/>
                  </a:lnTo>
                  <a:lnTo>
                    <a:pt x="712" y="84"/>
                  </a:lnTo>
                  <a:lnTo>
                    <a:pt x="716" y="82"/>
                  </a:lnTo>
                  <a:lnTo>
                    <a:pt x="719" y="81"/>
                  </a:lnTo>
                  <a:lnTo>
                    <a:pt x="722" y="79"/>
                  </a:lnTo>
                  <a:lnTo>
                    <a:pt x="726" y="77"/>
                  </a:lnTo>
                  <a:lnTo>
                    <a:pt x="729" y="76"/>
                  </a:lnTo>
                  <a:lnTo>
                    <a:pt x="733" y="74"/>
                  </a:lnTo>
                  <a:lnTo>
                    <a:pt x="737" y="73"/>
                  </a:lnTo>
                  <a:lnTo>
                    <a:pt x="740" y="72"/>
                  </a:lnTo>
                  <a:lnTo>
                    <a:pt x="744" y="71"/>
                  </a:lnTo>
                  <a:lnTo>
                    <a:pt x="748" y="70"/>
                  </a:lnTo>
                  <a:lnTo>
                    <a:pt x="752" y="69"/>
                  </a:lnTo>
                  <a:lnTo>
                    <a:pt x="756" y="68"/>
                  </a:lnTo>
                  <a:lnTo>
                    <a:pt x="760" y="68"/>
                  </a:lnTo>
                  <a:lnTo>
                    <a:pt x="763" y="67"/>
                  </a:lnTo>
                  <a:lnTo>
                    <a:pt x="767" y="67"/>
                  </a:lnTo>
                  <a:lnTo>
                    <a:pt x="771" y="67"/>
                  </a:lnTo>
                  <a:lnTo>
                    <a:pt x="775" y="67"/>
                  </a:lnTo>
                  <a:lnTo>
                    <a:pt x="779" y="67"/>
                  </a:lnTo>
                  <a:lnTo>
                    <a:pt x="783" y="68"/>
                  </a:lnTo>
                  <a:lnTo>
                    <a:pt x="787" y="68"/>
                  </a:lnTo>
                  <a:lnTo>
                    <a:pt x="790" y="69"/>
                  </a:lnTo>
                  <a:lnTo>
                    <a:pt x="794" y="69"/>
                  </a:lnTo>
                  <a:lnTo>
                    <a:pt x="798" y="70"/>
                  </a:lnTo>
                  <a:lnTo>
                    <a:pt x="802" y="71"/>
                  </a:lnTo>
                  <a:lnTo>
                    <a:pt x="806" y="73"/>
                  </a:lnTo>
                  <a:lnTo>
                    <a:pt x="809" y="74"/>
                  </a:lnTo>
                  <a:lnTo>
                    <a:pt x="813" y="75"/>
                  </a:lnTo>
                  <a:lnTo>
                    <a:pt x="816" y="76"/>
                  </a:lnTo>
                  <a:lnTo>
                    <a:pt x="819" y="78"/>
                  </a:lnTo>
                  <a:lnTo>
                    <a:pt x="822" y="79"/>
                  </a:lnTo>
                  <a:lnTo>
                    <a:pt x="825" y="81"/>
                  </a:lnTo>
                  <a:lnTo>
                    <a:pt x="828" y="83"/>
                  </a:lnTo>
                  <a:lnTo>
                    <a:pt x="831" y="84"/>
                  </a:lnTo>
                  <a:lnTo>
                    <a:pt x="833" y="86"/>
                  </a:lnTo>
                  <a:lnTo>
                    <a:pt x="836" y="88"/>
                  </a:lnTo>
                  <a:lnTo>
                    <a:pt x="838" y="90"/>
                  </a:lnTo>
                  <a:lnTo>
                    <a:pt x="840" y="92"/>
                  </a:lnTo>
                  <a:lnTo>
                    <a:pt x="842" y="94"/>
                  </a:lnTo>
                  <a:lnTo>
                    <a:pt x="844" y="96"/>
                  </a:lnTo>
                  <a:lnTo>
                    <a:pt x="846" y="98"/>
                  </a:lnTo>
                  <a:lnTo>
                    <a:pt x="848" y="101"/>
                  </a:lnTo>
                  <a:lnTo>
                    <a:pt x="850" y="103"/>
                  </a:lnTo>
                  <a:lnTo>
                    <a:pt x="851" y="105"/>
                  </a:lnTo>
                  <a:lnTo>
                    <a:pt x="853" y="107"/>
                  </a:lnTo>
                  <a:lnTo>
                    <a:pt x="855" y="109"/>
                  </a:lnTo>
                  <a:lnTo>
                    <a:pt x="856" y="112"/>
                  </a:lnTo>
                  <a:lnTo>
                    <a:pt x="858" y="114"/>
                  </a:lnTo>
                  <a:lnTo>
                    <a:pt x="859" y="116"/>
                  </a:lnTo>
                  <a:lnTo>
                    <a:pt x="861" y="118"/>
                  </a:lnTo>
                  <a:lnTo>
                    <a:pt x="862" y="120"/>
                  </a:lnTo>
                  <a:lnTo>
                    <a:pt x="864" y="122"/>
                  </a:lnTo>
                  <a:lnTo>
                    <a:pt x="865" y="124"/>
                  </a:lnTo>
                  <a:lnTo>
                    <a:pt x="867" y="126"/>
                  </a:lnTo>
                  <a:lnTo>
                    <a:pt x="868" y="128"/>
                  </a:lnTo>
                  <a:lnTo>
                    <a:pt x="869" y="130"/>
                  </a:lnTo>
                  <a:lnTo>
                    <a:pt x="870" y="132"/>
                  </a:lnTo>
                  <a:lnTo>
                    <a:pt x="872" y="134"/>
                  </a:lnTo>
                  <a:lnTo>
                    <a:pt x="873" y="136"/>
                  </a:lnTo>
                  <a:lnTo>
                    <a:pt x="874" y="139"/>
                  </a:lnTo>
                  <a:lnTo>
                    <a:pt x="876" y="141"/>
                  </a:lnTo>
                  <a:lnTo>
                    <a:pt x="877" y="143"/>
                  </a:lnTo>
                  <a:lnTo>
                    <a:pt x="878" y="145"/>
                  </a:lnTo>
                  <a:lnTo>
                    <a:pt x="879" y="147"/>
                  </a:lnTo>
                  <a:lnTo>
                    <a:pt x="881" y="150"/>
                  </a:lnTo>
                  <a:lnTo>
                    <a:pt x="882" y="152"/>
                  </a:lnTo>
                  <a:lnTo>
                    <a:pt x="883" y="154"/>
                  </a:lnTo>
                  <a:lnTo>
                    <a:pt x="884" y="157"/>
                  </a:lnTo>
                  <a:lnTo>
                    <a:pt x="886" y="159"/>
                  </a:lnTo>
                  <a:lnTo>
                    <a:pt x="887" y="162"/>
                  </a:lnTo>
                  <a:lnTo>
                    <a:pt x="888" y="164"/>
                  </a:lnTo>
                  <a:lnTo>
                    <a:pt x="889" y="167"/>
                  </a:lnTo>
                  <a:lnTo>
                    <a:pt x="891" y="169"/>
                  </a:lnTo>
                  <a:lnTo>
                    <a:pt x="892" y="171"/>
                  </a:lnTo>
                  <a:lnTo>
                    <a:pt x="893" y="173"/>
                  </a:lnTo>
                  <a:lnTo>
                    <a:pt x="893" y="175"/>
                  </a:lnTo>
                  <a:lnTo>
                    <a:pt x="894" y="176"/>
                  </a:lnTo>
                  <a:lnTo>
                    <a:pt x="894" y="177"/>
                  </a:lnTo>
                  <a:lnTo>
                    <a:pt x="895" y="177"/>
                  </a:lnTo>
                  <a:lnTo>
                    <a:pt x="894" y="177"/>
                  </a:lnTo>
                  <a:lnTo>
                    <a:pt x="894" y="176"/>
                  </a:lnTo>
                  <a:lnTo>
                    <a:pt x="893" y="175"/>
                  </a:lnTo>
                  <a:lnTo>
                    <a:pt x="893" y="173"/>
                  </a:lnTo>
                  <a:lnTo>
                    <a:pt x="892" y="171"/>
                  </a:lnTo>
                  <a:lnTo>
                    <a:pt x="891" y="169"/>
                  </a:lnTo>
                  <a:lnTo>
                    <a:pt x="889" y="167"/>
                  </a:lnTo>
                  <a:lnTo>
                    <a:pt x="888" y="164"/>
                  </a:lnTo>
                  <a:lnTo>
                    <a:pt x="887" y="162"/>
                  </a:lnTo>
                  <a:lnTo>
                    <a:pt x="887" y="159"/>
                  </a:lnTo>
                  <a:lnTo>
                    <a:pt x="886" y="157"/>
                  </a:lnTo>
                  <a:lnTo>
                    <a:pt x="886" y="154"/>
                  </a:lnTo>
                  <a:lnTo>
                    <a:pt x="886" y="152"/>
                  </a:lnTo>
                  <a:lnTo>
                    <a:pt x="886" y="149"/>
                  </a:lnTo>
                  <a:lnTo>
                    <a:pt x="886" y="147"/>
                  </a:lnTo>
                  <a:lnTo>
                    <a:pt x="886" y="144"/>
                  </a:lnTo>
                  <a:lnTo>
                    <a:pt x="887" y="142"/>
                  </a:lnTo>
                  <a:lnTo>
                    <a:pt x="888" y="139"/>
                  </a:lnTo>
                  <a:lnTo>
                    <a:pt x="889" y="137"/>
                  </a:lnTo>
                  <a:lnTo>
                    <a:pt x="890" y="135"/>
                  </a:lnTo>
                  <a:lnTo>
                    <a:pt x="892" y="132"/>
                  </a:lnTo>
                  <a:lnTo>
                    <a:pt x="894" y="130"/>
                  </a:lnTo>
                  <a:lnTo>
                    <a:pt x="896" y="128"/>
                  </a:lnTo>
                  <a:lnTo>
                    <a:pt x="898" y="125"/>
                  </a:lnTo>
                  <a:lnTo>
                    <a:pt x="900" y="123"/>
                  </a:lnTo>
                  <a:lnTo>
                    <a:pt x="902" y="121"/>
                  </a:lnTo>
                  <a:lnTo>
                    <a:pt x="905" y="119"/>
                  </a:lnTo>
                  <a:lnTo>
                    <a:pt x="907" y="117"/>
                  </a:lnTo>
                  <a:lnTo>
                    <a:pt x="910" y="115"/>
                  </a:lnTo>
                  <a:lnTo>
                    <a:pt x="912" y="113"/>
                  </a:lnTo>
                  <a:lnTo>
                    <a:pt x="915" y="112"/>
                  </a:lnTo>
                  <a:lnTo>
                    <a:pt x="918" y="110"/>
                  </a:lnTo>
                  <a:lnTo>
                    <a:pt x="921" y="109"/>
                  </a:lnTo>
                  <a:lnTo>
                    <a:pt x="924" y="107"/>
                  </a:lnTo>
                  <a:lnTo>
                    <a:pt x="927" y="106"/>
                  </a:lnTo>
                  <a:lnTo>
                    <a:pt x="931" y="105"/>
                  </a:lnTo>
                  <a:lnTo>
                    <a:pt x="934" y="104"/>
                  </a:lnTo>
                  <a:lnTo>
                    <a:pt x="937" y="103"/>
                  </a:lnTo>
                  <a:lnTo>
                    <a:pt x="941" y="102"/>
                  </a:lnTo>
                  <a:lnTo>
                    <a:pt x="945" y="101"/>
                  </a:lnTo>
                  <a:lnTo>
                    <a:pt x="948" y="100"/>
                  </a:lnTo>
                  <a:lnTo>
                    <a:pt x="952" y="99"/>
                  </a:lnTo>
                  <a:lnTo>
                    <a:pt x="955" y="99"/>
                  </a:lnTo>
                  <a:lnTo>
                    <a:pt x="959" y="99"/>
                  </a:lnTo>
                  <a:lnTo>
                    <a:pt x="963" y="98"/>
                  </a:lnTo>
                  <a:lnTo>
                    <a:pt x="967" y="98"/>
                  </a:lnTo>
                  <a:lnTo>
                    <a:pt x="970" y="98"/>
                  </a:lnTo>
                  <a:lnTo>
                    <a:pt x="974" y="98"/>
                  </a:lnTo>
                  <a:lnTo>
                    <a:pt x="978" y="98"/>
                  </a:lnTo>
                  <a:lnTo>
                    <a:pt x="982" y="99"/>
                  </a:lnTo>
                  <a:lnTo>
                    <a:pt x="985" y="99"/>
                  </a:lnTo>
                  <a:lnTo>
                    <a:pt x="989" y="99"/>
                  </a:lnTo>
                  <a:lnTo>
                    <a:pt x="993" y="100"/>
                  </a:lnTo>
                  <a:lnTo>
                    <a:pt x="997" y="101"/>
                  </a:lnTo>
                  <a:lnTo>
                    <a:pt x="1001" y="102"/>
                  </a:lnTo>
                  <a:lnTo>
                    <a:pt x="1005" y="103"/>
                  </a:lnTo>
                  <a:lnTo>
                    <a:pt x="1009" y="103"/>
                  </a:lnTo>
                  <a:lnTo>
                    <a:pt x="1012" y="104"/>
                  </a:lnTo>
                  <a:lnTo>
                    <a:pt x="1016" y="105"/>
                  </a:lnTo>
                  <a:lnTo>
                    <a:pt x="1020" y="107"/>
                  </a:lnTo>
                  <a:lnTo>
                    <a:pt x="1023" y="108"/>
                  </a:lnTo>
                  <a:lnTo>
                    <a:pt x="1027" y="109"/>
                  </a:lnTo>
                  <a:lnTo>
                    <a:pt x="1030" y="110"/>
                  </a:lnTo>
                  <a:lnTo>
                    <a:pt x="1034" y="111"/>
                  </a:lnTo>
                  <a:lnTo>
                    <a:pt x="1037" y="112"/>
                  </a:lnTo>
                  <a:lnTo>
                    <a:pt x="1040" y="114"/>
                  </a:lnTo>
                  <a:lnTo>
                    <a:pt x="1044" y="115"/>
                  </a:lnTo>
                  <a:lnTo>
                    <a:pt x="1047" y="116"/>
                  </a:lnTo>
                  <a:lnTo>
                    <a:pt x="1050" y="118"/>
                  </a:lnTo>
                  <a:lnTo>
                    <a:pt x="1053" y="119"/>
                  </a:lnTo>
                  <a:lnTo>
                    <a:pt x="1056" y="120"/>
                  </a:lnTo>
                  <a:lnTo>
                    <a:pt x="1059" y="122"/>
                  </a:lnTo>
                  <a:lnTo>
                    <a:pt x="1062" y="123"/>
                  </a:lnTo>
                  <a:lnTo>
                    <a:pt x="1065" y="125"/>
                  </a:lnTo>
                  <a:lnTo>
                    <a:pt x="1068" y="127"/>
                  </a:lnTo>
                  <a:lnTo>
                    <a:pt x="1070" y="128"/>
                  </a:lnTo>
                  <a:lnTo>
                    <a:pt x="1073" y="130"/>
                  </a:lnTo>
                  <a:lnTo>
                    <a:pt x="1075" y="132"/>
                  </a:lnTo>
                  <a:lnTo>
                    <a:pt x="1078" y="133"/>
                  </a:lnTo>
                  <a:lnTo>
                    <a:pt x="1080" y="135"/>
                  </a:lnTo>
                  <a:lnTo>
                    <a:pt x="1082" y="137"/>
                  </a:lnTo>
                  <a:lnTo>
                    <a:pt x="1084" y="139"/>
                  </a:lnTo>
                  <a:lnTo>
                    <a:pt x="1086" y="141"/>
                  </a:lnTo>
                  <a:lnTo>
                    <a:pt x="1088" y="143"/>
                  </a:lnTo>
                  <a:lnTo>
                    <a:pt x="1090" y="145"/>
                  </a:lnTo>
                  <a:lnTo>
                    <a:pt x="1092" y="147"/>
                  </a:lnTo>
                  <a:lnTo>
                    <a:pt x="1094" y="149"/>
                  </a:lnTo>
                  <a:lnTo>
                    <a:pt x="1095" y="151"/>
                  </a:lnTo>
                  <a:lnTo>
                    <a:pt x="1097" y="153"/>
                  </a:lnTo>
                  <a:lnTo>
                    <a:pt x="1099" y="156"/>
                  </a:lnTo>
                  <a:lnTo>
                    <a:pt x="1101" y="158"/>
                  </a:lnTo>
                  <a:lnTo>
                    <a:pt x="1103" y="161"/>
                  </a:lnTo>
                  <a:lnTo>
                    <a:pt x="1105" y="164"/>
                  </a:lnTo>
                  <a:lnTo>
                    <a:pt x="1107" y="167"/>
                  </a:lnTo>
                  <a:lnTo>
                    <a:pt x="1109" y="170"/>
                  </a:lnTo>
                  <a:lnTo>
                    <a:pt x="1111" y="173"/>
                  </a:lnTo>
                  <a:lnTo>
                    <a:pt x="1113" y="176"/>
                  </a:lnTo>
                  <a:lnTo>
                    <a:pt x="1115" y="179"/>
                  </a:lnTo>
                  <a:lnTo>
                    <a:pt x="1117" y="182"/>
                  </a:lnTo>
                  <a:lnTo>
                    <a:pt x="1120" y="186"/>
                  </a:lnTo>
                  <a:lnTo>
                    <a:pt x="1122" y="190"/>
                  </a:lnTo>
                  <a:lnTo>
                    <a:pt x="1125" y="193"/>
                  </a:lnTo>
                  <a:lnTo>
                    <a:pt x="1127" y="197"/>
                  </a:lnTo>
                  <a:lnTo>
                    <a:pt x="1130" y="201"/>
                  </a:lnTo>
                  <a:lnTo>
                    <a:pt x="1132" y="205"/>
                  </a:lnTo>
                  <a:lnTo>
                    <a:pt x="1134" y="209"/>
                  </a:lnTo>
                  <a:lnTo>
                    <a:pt x="1136" y="213"/>
                  </a:lnTo>
                  <a:lnTo>
                    <a:pt x="1138" y="217"/>
                  </a:lnTo>
                  <a:lnTo>
                    <a:pt x="1140" y="221"/>
                  </a:lnTo>
                  <a:lnTo>
                    <a:pt x="1141" y="225"/>
                  </a:lnTo>
                  <a:lnTo>
                    <a:pt x="1143" y="229"/>
                  </a:lnTo>
                  <a:lnTo>
                    <a:pt x="1144" y="234"/>
                  </a:lnTo>
                  <a:lnTo>
                    <a:pt x="1145" y="238"/>
                  </a:lnTo>
                  <a:lnTo>
                    <a:pt x="1146" y="242"/>
                  </a:lnTo>
                  <a:lnTo>
                    <a:pt x="1147" y="246"/>
                  </a:lnTo>
                  <a:lnTo>
                    <a:pt x="1147" y="250"/>
                  </a:lnTo>
                  <a:lnTo>
                    <a:pt x="1148" y="255"/>
                  </a:lnTo>
                  <a:lnTo>
                    <a:pt x="1148" y="259"/>
                  </a:lnTo>
                  <a:lnTo>
                    <a:pt x="1148" y="263"/>
                  </a:lnTo>
                  <a:lnTo>
                    <a:pt x="1148" y="268"/>
                  </a:lnTo>
                  <a:lnTo>
                    <a:pt x="1148" y="272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48" y="284"/>
                  </a:lnTo>
                  <a:lnTo>
                    <a:pt x="1147" y="287"/>
                  </a:lnTo>
                  <a:lnTo>
                    <a:pt x="1147" y="291"/>
                  </a:lnTo>
                  <a:lnTo>
                    <a:pt x="1147" y="294"/>
                  </a:lnTo>
                  <a:lnTo>
                    <a:pt x="1146" y="297"/>
                  </a:lnTo>
                  <a:lnTo>
                    <a:pt x="1146" y="301"/>
                  </a:lnTo>
                  <a:lnTo>
                    <a:pt x="1145" y="304"/>
                  </a:lnTo>
                  <a:lnTo>
                    <a:pt x="1144" y="307"/>
                  </a:lnTo>
                  <a:lnTo>
                    <a:pt x="1143" y="309"/>
                  </a:lnTo>
                  <a:lnTo>
                    <a:pt x="1142" y="312"/>
                  </a:lnTo>
                  <a:lnTo>
                    <a:pt x="1141" y="315"/>
                  </a:lnTo>
                  <a:lnTo>
                    <a:pt x="1140" y="317"/>
                  </a:lnTo>
                  <a:lnTo>
                    <a:pt x="1139" y="319"/>
                  </a:lnTo>
                  <a:lnTo>
                    <a:pt x="1138" y="321"/>
                  </a:lnTo>
                  <a:lnTo>
                    <a:pt x="1137" y="324"/>
                  </a:lnTo>
                  <a:lnTo>
                    <a:pt x="1136" y="326"/>
                  </a:lnTo>
                  <a:lnTo>
                    <a:pt x="1135" y="328"/>
                  </a:lnTo>
                  <a:lnTo>
                    <a:pt x="1134" y="330"/>
                  </a:lnTo>
                  <a:lnTo>
                    <a:pt x="1132" y="332"/>
                  </a:lnTo>
                  <a:lnTo>
                    <a:pt x="1131" y="334"/>
                  </a:lnTo>
                  <a:lnTo>
                    <a:pt x="1130" y="335"/>
                  </a:lnTo>
                  <a:lnTo>
                    <a:pt x="1128" y="337"/>
                  </a:lnTo>
                  <a:lnTo>
                    <a:pt x="1127" y="339"/>
                  </a:lnTo>
                  <a:lnTo>
                    <a:pt x="1126" y="341"/>
                  </a:lnTo>
                  <a:lnTo>
                    <a:pt x="1124" y="342"/>
                  </a:lnTo>
                  <a:lnTo>
                    <a:pt x="1123" y="344"/>
                  </a:lnTo>
                  <a:lnTo>
                    <a:pt x="1122" y="345"/>
                  </a:lnTo>
                  <a:lnTo>
                    <a:pt x="1120" y="346"/>
                  </a:lnTo>
                  <a:lnTo>
                    <a:pt x="1119" y="348"/>
                  </a:lnTo>
                  <a:lnTo>
                    <a:pt x="1117" y="349"/>
                  </a:lnTo>
                  <a:lnTo>
                    <a:pt x="1116" y="349"/>
                  </a:lnTo>
                  <a:lnTo>
                    <a:pt x="1114" y="350"/>
                  </a:lnTo>
                  <a:lnTo>
                    <a:pt x="1112" y="350"/>
                  </a:lnTo>
                  <a:lnTo>
                    <a:pt x="1110" y="350"/>
                  </a:lnTo>
                  <a:lnTo>
                    <a:pt x="1109" y="349"/>
                  </a:lnTo>
                  <a:lnTo>
                    <a:pt x="1107" y="349"/>
                  </a:lnTo>
                  <a:lnTo>
                    <a:pt x="1105" y="348"/>
                  </a:lnTo>
                  <a:lnTo>
                    <a:pt x="1103" y="347"/>
                  </a:lnTo>
                  <a:lnTo>
                    <a:pt x="1101" y="346"/>
                  </a:lnTo>
                  <a:lnTo>
                    <a:pt x="1099" y="344"/>
                  </a:lnTo>
                  <a:lnTo>
                    <a:pt x="1097" y="342"/>
                  </a:lnTo>
                  <a:lnTo>
                    <a:pt x="1094" y="340"/>
                  </a:lnTo>
                  <a:lnTo>
                    <a:pt x="1092" y="337"/>
                  </a:lnTo>
                  <a:lnTo>
                    <a:pt x="1090" y="335"/>
                  </a:lnTo>
                  <a:lnTo>
                    <a:pt x="1088" y="332"/>
                  </a:lnTo>
                  <a:lnTo>
                    <a:pt x="1086" y="330"/>
                  </a:lnTo>
                  <a:lnTo>
                    <a:pt x="1084" y="328"/>
                  </a:lnTo>
                  <a:lnTo>
                    <a:pt x="1083" y="326"/>
                  </a:lnTo>
                  <a:lnTo>
                    <a:pt x="1082" y="325"/>
                  </a:lnTo>
                  <a:lnTo>
                    <a:pt x="1081" y="324"/>
                  </a:lnTo>
                  <a:lnTo>
                    <a:pt x="1081" y="323"/>
                  </a:lnTo>
                  <a:lnTo>
                    <a:pt x="1081" y="324"/>
                  </a:lnTo>
                  <a:lnTo>
                    <a:pt x="1082" y="325"/>
                  </a:lnTo>
                  <a:lnTo>
                    <a:pt x="1083" y="326"/>
                  </a:lnTo>
                  <a:lnTo>
                    <a:pt x="1085" y="327"/>
                  </a:lnTo>
                  <a:lnTo>
                    <a:pt x="1086" y="329"/>
                  </a:lnTo>
                  <a:lnTo>
                    <a:pt x="1088" y="331"/>
                  </a:lnTo>
                  <a:lnTo>
                    <a:pt x="1091" y="334"/>
                  </a:lnTo>
                  <a:lnTo>
                    <a:pt x="1093" y="337"/>
                  </a:lnTo>
                  <a:lnTo>
                    <a:pt x="1095" y="340"/>
                  </a:lnTo>
                  <a:lnTo>
                    <a:pt x="1098" y="343"/>
                  </a:lnTo>
                  <a:lnTo>
                    <a:pt x="1100" y="346"/>
                  </a:lnTo>
                  <a:lnTo>
                    <a:pt x="1102" y="350"/>
                  </a:lnTo>
                  <a:lnTo>
                    <a:pt x="1104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0" y="367"/>
                  </a:lnTo>
                  <a:lnTo>
                    <a:pt x="1112" y="372"/>
                  </a:lnTo>
                  <a:lnTo>
                    <a:pt x="1114" y="377"/>
                  </a:lnTo>
                  <a:lnTo>
                    <a:pt x="1116" y="382"/>
                  </a:lnTo>
                  <a:lnTo>
                    <a:pt x="1118" y="388"/>
                  </a:lnTo>
                  <a:lnTo>
                    <a:pt x="1120" y="393"/>
                  </a:lnTo>
                  <a:lnTo>
                    <a:pt x="1122" y="399"/>
                  </a:lnTo>
                  <a:lnTo>
                    <a:pt x="1123" y="405"/>
                  </a:lnTo>
                  <a:lnTo>
                    <a:pt x="1125" y="412"/>
                  </a:lnTo>
                  <a:lnTo>
                    <a:pt x="1126" y="418"/>
                  </a:lnTo>
                  <a:lnTo>
                    <a:pt x="1127" y="424"/>
                  </a:lnTo>
                  <a:lnTo>
                    <a:pt x="1128" y="429"/>
                  </a:lnTo>
                  <a:lnTo>
                    <a:pt x="1129" y="435"/>
                  </a:lnTo>
                  <a:lnTo>
                    <a:pt x="1130" y="441"/>
                  </a:lnTo>
                  <a:lnTo>
                    <a:pt x="1130" y="446"/>
                  </a:lnTo>
                  <a:lnTo>
                    <a:pt x="1131" y="452"/>
                  </a:lnTo>
                  <a:lnTo>
                    <a:pt x="1131" y="457"/>
                  </a:lnTo>
                  <a:lnTo>
                    <a:pt x="1131" y="462"/>
                  </a:lnTo>
                  <a:lnTo>
                    <a:pt x="1130" y="467"/>
                  </a:lnTo>
                  <a:lnTo>
                    <a:pt x="1130" y="472"/>
                  </a:lnTo>
                  <a:lnTo>
                    <a:pt x="1129" y="477"/>
                  </a:lnTo>
                  <a:lnTo>
                    <a:pt x="1129" y="481"/>
                  </a:lnTo>
                  <a:lnTo>
                    <a:pt x="1128" y="486"/>
                  </a:lnTo>
                  <a:lnTo>
                    <a:pt x="1126" y="490"/>
                  </a:lnTo>
                  <a:lnTo>
                    <a:pt x="1125" y="495"/>
                  </a:lnTo>
                  <a:lnTo>
                    <a:pt x="1124" y="499"/>
                  </a:lnTo>
                  <a:lnTo>
                    <a:pt x="1122" y="503"/>
                  </a:lnTo>
                  <a:lnTo>
                    <a:pt x="1121" y="507"/>
                  </a:lnTo>
                  <a:lnTo>
                    <a:pt x="1119" y="511"/>
                  </a:lnTo>
                  <a:lnTo>
                    <a:pt x="1118" y="515"/>
                  </a:lnTo>
                  <a:lnTo>
                    <a:pt x="1116" y="519"/>
                  </a:lnTo>
                  <a:lnTo>
                    <a:pt x="1114" y="523"/>
                  </a:lnTo>
                  <a:lnTo>
                    <a:pt x="1113" y="527"/>
                  </a:lnTo>
                  <a:lnTo>
                    <a:pt x="1111" y="531"/>
                  </a:lnTo>
                  <a:lnTo>
                    <a:pt x="1109" y="534"/>
                  </a:lnTo>
                  <a:lnTo>
                    <a:pt x="1107" y="538"/>
                  </a:lnTo>
                  <a:lnTo>
                    <a:pt x="1105" y="542"/>
                  </a:lnTo>
                  <a:lnTo>
                    <a:pt x="1103" y="545"/>
                  </a:lnTo>
                  <a:lnTo>
                    <a:pt x="1101" y="548"/>
                  </a:lnTo>
                  <a:lnTo>
                    <a:pt x="1098" y="552"/>
                  </a:lnTo>
                  <a:lnTo>
                    <a:pt x="1096" y="555"/>
                  </a:lnTo>
                  <a:lnTo>
                    <a:pt x="1094" y="558"/>
                  </a:lnTo>
                  <a:lnTo>
                    <a:pt x="1091" y="562"/>
                  </a:lnTo>
                  <a:lnTo>
                    <a:pt x="1089" y="565"/>
                  </a:lnTo>
                  <a:lnTo>
                    <a:pt x="1086" y="568"/>
                  </a:lnTo>
                  <a:lnTo>
                    <a:pt x="1083" y="571"/>
                  </a:lnTo>
                  <a:lnTo>
                    <a:pt x="1081" y="574"/>
                  </a:lnTo>
                  <a:lnTo>
                    <a:pt x="1078" y="577"/>
                  </a:lnTo>
                  <a:lnTo>
                    <a:pt x="1075" y="579"/>
                  </a:lnTo>
                  <a:lnTo>
                    <a:pt x="1072" y="582"/>
                  </a:lnTo>
                  <a:lnTo>
                    <a:pt x="1069" y="585"/>
                  </a:lnTo>
                  <a:lnTo>
                    <a:pt x="1066" y="588"/>
                  </a:lnTo>
                  <a:lnTo>
                    <a:pt x="1063" y="590"/>
                  </a:lnTo>
                  <a:lnTo>
                    <a:pt x="1059" y="593"/>
                  </a:lnTo>
                  <a:lnTo>
                    <a:pt x="1056" y="595"/>
                  </a:lnTo>
                  <a:lnTo>
                    <a:pt x="1052" y="597"/>
                  </a:lnTo>
                  <a:lnTo>
                    <a:pt x="1049" y="600"/>
                  </a:lnTo>
                  <a:lnTo>
                    <a:pt x="1045" y="602"/>
                  </a:lnTo>
                  <a:lnTo>
                    <a:pt x="1042" y="604"/>
                  </a:lnTo>
                  <a:lnTo>
                    <a:pt x="1038" y="606"/>
                  </a:lnTo>
                  <a:lnTo>
                    <a:pt x="1034" y="608"/>
                  </a:lnTo>
                  <a:lnTo>
                    <a:pt x="1031" y="610"/>
                  </a:lnTo>
                  <a:lnTo>
                    <a:pt x="1027" y="612"/>
                  </a:lnTo>
                  <a:lnTo>
                    <a:pt x="1023" y="614"/>
                  </a:lnTo>
                  <a:lnTo>
                    <a:pt x="1020" y="616"/>
                  </a:lnTo>
                  <a:lnTo>
                    <a:pt x="1016" y="618"/>
                  </a:lnTo>
                  <a:lnTo>
                    <a:pt x="1012" y="619"/>
                  </a:lnTo>
                  <a:lnTo>
                    <a:pt x="1008" y="621"/>
                  </a:lnTo>
                  <a:lnTo>
                    <a:pt x="1004" y="623"/>
                  </a:lnTo>
                  <a:lnTo>
                    <a:pt x="1000" y="624"/>
                  </a:lnTo>
                  <a:lnTo>
                    <a:pt x="996" y="626"/>
                  </a:lnTo>
                  <a:lnTo>
                    <a:pt x="992" y="627"/>
                  </a:lnTo>
                  <a:lnTo>
                    <a:pt x="988" y="628"/>
                  </a:lnTo>
                  <a:lnTo>
                    <a:pt x="984" y="629"/>
                  </a:lnTo>
                  <a:lnTo>
                    <a:pt x="981" y="630"/>
                  </a:lnTo>
                  <a:lnTo>
                    <a:pt x="977" y="632"/>
                  </a:lnTo>
                  <a:lnTo>
                    <a:pt x="973" y="632"/>
                  </a:lnTo>
                  <a:lnTo>
                    <a:pt x="970" y="633"/>
                  </a:lnTo>
                  <a:lnTo>
                    <a:pt x="966" y="634"/>
                  </a:lnTo>
                  <a:lnTo>
                    <a:pt x="963" y="635"/>
                  </a:lnTo>
                  <a:lnTo>
                    <a:pt x="959" y="635"/>
                  </a:lnTo>
                  <a:lnTo>
                    <a:pt x="956" y="636"/>
                  </a:lnTo>
                  <a:lnTo>
                    <a:pt x="952" y="636"/>
                  </a:lnTo>
                  <a:lnTo>
                    <a:pt x="949" y="636"/>
                  </a:lnTo>
                  <a:lnTo>
                    <a:pt x="946" y="637"/>
                  </a:lnTo>
                  <a:lnTo>
                    <a:pt x="943" y="637"/>
                  </a:lnTo>
                  <a:lnTo>
                    <a:pt x="940" y="637"/>
                  </a:lnTo>
                  <a:lnTo>
                    <a:pt x="937" y="637"/>
                  </a:lnTo>
                  <a:lnTo>
                    <a:pt x="934" y="637"/>
                  </a:lnTo>
                  <a:lnTo>
                    <a:pt x="932" y="637"/>
                  </a:lnTo>
                  <a:lnTo>
                    <a:pt x="930" y="636"/>
                  </a:lnTo>
                  <a:lnTo>
                    <a:pt x="928" y="636"/>
                  </a:lnTo>
                  <a:lnTo>
                    <a:pt x="927" y="636"/>
                  </a:lnTo>
                  <a:lnTo>
                    <a:pt x="926" y="636"/>
                  </a:lnTo>
                  <a:lnTo>
                    <a:pt x="925" y="636"/>
                  </a:lnTo>
                  <a:lnTo>
                    <a:pt x="926" y="636"/>
                  </a:lnTo>
                  <a:lnTo>
                    <a:pt x="927" y="636"/>
                  </a:lnTo>
                  <a:lnTo>
                    <a:pt x="928" y="636"/>
                  </a:lnTo>
                  <a:lnTo>
                    <a:pt x="930" y="636"/>
                  </a:lnTo>
                  <a:lnTo>
                    <a:pt x="932" y="637"/>
                  </a:lnTo>
                  <a:lnTo>
                    <a:pt x="934" y="637"/>
                  </a:lnTo>
                  <a:lnTo>
                    <a:pt x="937" y="637"/>
                  </a:lnTo>
                  <a:lnTo>
                    <a:pt x="940" y="637"/>
                  </a:lnTo>
                  <a:lnTo>
                    <a:pt x="942" y="637"/>
                  </a:lnTo>
                  <a:lnTo>
                    <a:pt x="944" y="638"/>
                  </a:lnTo>
                  <a:lnTo>
                    <a:pt x="946" y="638"/>
                  </a:lnTo>
                  <a:lnTo>
                    <a:pt x="948" y="639"/>
                  </a:lnTo>
                  <a:lnTo>
                    <a:pt x="949" y="640"/>
                  </a:lnTo>
                  <a:lnTo>
                    <a:pt x="950" y="641"/>
                  </a:lnTo>
                  <a:lnTo>
                    <a:pt x="951" y="642"/>
                  </a:lnTo>
                  <a:lnTo>
                    <a:pt x="951" y="643"/>
                  </a:lnTo>
                  <a:lnTo>
                    <a:pt x="951" y="645"/>
                  </a:lnTo>
                  <a:lnTo>
                    <a:pt x="951" y="646"/>
                  </a:lnTo>
                  <a:lnTo>
                    <a:pt x="951" y="648"/>
                  </a:lnTo>
                  <a:lnTo>
                    <a:pt x="950" y="650"/>
                  </a:lnTo>
                  <a:lnTo>
                    <a:pt x="949" y="652"/>
                  </a:lnTo>
                  <a:lnTo>
                    <a:pt x="947" y="654"/>
                  </a:lnTo>
                  <a:lnTo>
                    <a:pt x="946" y="656"/>
                  </a:lnTo>
                  <a:lnTo>
                    <a:pt x="944" y="659"/>
                  </a:lnTo>
                  <a:lnTo>
                    <a:pt x="942" y="661"/>
                  </a:lnTo>
                  <a:lnTo>
                    <a:pt x="939" y="663"/>
                  </a:lnTo>
                  <a:lnTo>
                    <a:pt x="937" y="666"/>
                  </a:lnTo>
                  <a:lnTo>
                    <a:pt x="935" y="668"/>
                  </a:lnTo>
                  <a:lnTo>
                    <a:pt x="932" y="671"/>
                  </a:lnTo>
                  <a:lnTo>
                    <a:pt x="930" y="673"/>
                  </a:lnTo>
                  <a:lnTo>
                    <a:pt x="927" y="676"/>
                  </a:lnTo>
                  <a:lnTo>
                    <a:pt x="924" y="678"/>
                  </a:lnTo>
                  <a:lnTo>
                    <a:pt x="921" y="681"/>
                  </a:lnTo>
                  <a:lnTo>
                    <a:pt x="918" y="683"/>
                  </a:lnTo>
                  <a:lnTo>
                    <a:pt x="915" y="686"/>
                  </a:lnTo>
                  <a:lnTo>
                    <a:pt x="912" y="689"/>
                  </a:lnTo>
                  <a:lnTo>
                    <a:pt x="908" y="691"/>
                  </a:lnTo>
                  <a:lnTo>
                    <a:pt x="905" y="694"/>
                  </a:lnTo>
                  <a:lnTo>
                    <a:pt x="901" y="697"/>
                  </a:lnTo>
                  <a:lnTo>
                    <a:pt x="897" y="699"/>
                  </a:lnTo>
                  <a:lnTo>
                    <a:pt x="894" y="702"/>
                  </a:lnTo>
                  <a:lnTo>
                    <a:pt x="890" y="704"/>
                  </a:lnTo>
                  <a:lnTo>
                    <a:pt x="887" y="706"/>
                  </a:lnTo>
                  <a:lnTo>
                    <a:pt x="883" y="708"/>
                  </a:lnTo>
                  <a:lnTo>
                    <a:pt x="880" y="710"/>
                  </a:lnTo>
                  <a:lnTo>
                    <a:pt x="876" y="711"/>
                  </a:lnTo>
                  <a:lnTo>
                    <a:pt x="873" y="713"/>
                  </a:lnTo>
                  <a:lnTo>
                    <a:pt x="870" y="714"/>
                  </a:lnTo>
                  <a:lnTo>
                    <a:pt x="866" y="715"/>
                  </a:lnTo>
                  <a:lnTo>
                    <a:pt x="863" y="716"/>
                  </a:lnTo>
                  <a:lnTo>
                    <a:pt x="860" y="717"/>
                  </a:lnTo>
                  <a:lnTo>
                    <a:pt x="857" y="717"/>
                  </a:lnTo>
                  <a:lnTo>
                    <a:pt x="853" y="718"/>
                  </a:lnTo>
                  <a:lnTo>
                    <a:pt x="850" y="718"/>
                  </a:lnTo>
                  <a:lnTo>
                    <a:pt x="847" y="718"/>
                  </a:lnTo>
                  <a:lnTo>
                    <a:pt x="844" y="718"/>
                  </a:lnTo>
                  <a:lnTo>
                    <a:pt x="841" y="718"/>
                  </a:lnTo>
                  <a:lnTo>
                    <a:pt x="838" y="718"/>
                  </a:lnTo>
                  <a:lnTo>
                    <a:pt x="835" y="717"/>
                  </a:lnTo>
                  <a:lnTo>
                    <a:pt x="832" y="717"/>
                  </a:lnTo>
                  <a:lnTo>
                    <a:pt x="829" y="716"/>
                  </a:lnTo>
                  <a:lnTo>
                    <a:pt x="826" y="716"/>
                  </a:lnTo>
                  <a:lnTo>
                    <a:pt x="823" y="715"/>
                  </a:lnTo>
                  <a:lnTo>
                    <a:pt x="820" y="715"/>
                  </a:lnTo>
                  <a:lnTo>
                    <a:pt x="817" y="714"/>
                  </a:lnTo>
                  <a:lnTo>
                    <a:pt x="815" y="713"/>
                  </a:lnTo>
                  <a:lnTo>
                    <a:pt x="812" y="712"/>
                  </a:lnTo>
                  <a:lnTo>
                    <a:pt x="809" y="711"/>
                  </a:lnTo>
                  <a:lnTo>
                    <a:pt x="806" y="710"/>
                  </a:lnTo>
                  <a:lnTo>
                    <a:pt x="803" y="709"/>
                  </a:lnTo>
                  <a:lnTo>
                    <a:pt x="800" y="707"/>
                  </a:lnTo>
                  <a:lnTo>
                    <a:pt x="797" y="706"/>
                  </a:lnTo>
                  <a:lnTo>
                    <a:pt x="794" y="704"/>
                  </a:lnTo>
                  <a:lnTo>
                    <a:pt x="791" y="703"/>
                  </a:lnTo>
                  <a:lnTo>
                    <a:pt x="789" y="701"/>
                  </a:lnTo>
                  <a:lnTo>
                    <a:pt x="786" y="699"/>
                  </a:lnTo>
                  <a:lnTo>
                    <a:pt x="783" y="697"/>
                  </a:lnTo>
                  <a:lnTo>
                    <a:pt x="781" y="696"/>
                  </a:lnTo>
                  <a:lnTo>
                    <a:pt x="778" y="693"/>
                  </a:lnTo>
                  <a:lnTo>
                    <a:pt x="776" y="691"/>
                  </a:lnTo>
                  <a:lnTo>
                    <a:pt x="773" y="689"/>
                  </a:lnTo>
                  <a:lnTo>
                    <a:pt x="771" y="687"/>
                  </a:lnTo>
                  <a:lnTo>
                    <a:pt x="769" y="684"/>
                  </a:lnTo>
                  <a:lnTo>
                    <a:pt x="766" y="682"/>
                  </a:lnTo>
                  <a:lnTo>
                    <a:pt x="764" y="679"/>
                  </a:lnTo>
                  <a:lnTo>
                    <a:pt x="762" y="676"/>
                  </a:lnTo>
                  <a:lnTo>
                    <a:pt x="760" y="673"/>
                  </a:lnTo>
                  <a:lnTo>
                    <a:pt x="758" y="670"/>
                  </a:lnTo>
                  <a:lnTo>
                    <a:pt x="756" y="668"/>
                  </a:lnTo>
                  <a:lnTo>
                    <a:pt x="755" y="665"/>
                  </a:lnTo>
                  <a:lnTo>
                    <a:pt x="754" y="662"/>
                  </a:lnTo>
                  <a:lnTo>
                    <a:pt x="753" y="660"/>
                  </a:lnTo>
                  <a:lnTo>
                    <a:pt x="752" y="657"/>
                  </a:lnTo>
                  <a:lnTo>
                    <a:pt x="752" y="655"/>
                  </a:lnTo>
                  <a:lnTo>
                    <a:pt x="752" y="652"/>
                  </a:lnTo>
                  <a:lnTo>
                    <a:pt x="752" y="650"/>
                  </a:lnTo>
                  <a:lnTo>
                    <a:pt x="752" y="647"/>
                  </a:lnTo>
                  <a:lnTo>
                    <a:pt x="753" y="645"/>
                  </a:lnTo>
                  <a:lnTo>
                    <a:pt x="754" y="643"/>
                  </a:lnTo>
                  <a:lnTo>
                    <a:pt x="755" y="641"/>
                  </a:lnTo>
                  <a:lnTo>
                    <a:pt x="756" y="639"/>
                  </a:lnTo>
                  <a:lnTo>
                    <a:pt x="758" y="637"/>
                  </a:lnTo>
                  <a:lnTo>
                    <a:pt x="760" y="635"/>
                  </a:lnTo>
                  <a:lnTo>
                    <a:pt x="762" y="633"/>
                  </a:lnTo>
                  <a:lnTo>
                    <a:pt x="764" y="632"/>
                  </a:lnTo>
                  <a:lnTo>
                    <a:pt x="765" y="630"/>
                  </a:lnTo>
                  <a:lnTo>
                    <a:pt x="766" y="629"/>
                  </a:lnTo>
                  <a:lnTo>
                    <a:pt x="767" y="628"/>
                  </a:lnTo>
                  <a:lnTo>
                    <a:pt x="768" y="628"/>
                  </a:lnTo>
                  <a:lnTo>
                    <a:pt x="768" y="627"/>
                  </a:lnTo>
                  <a:lnTo>
                    <a:pt x="768" y="628"/>
                  </a:lnTo>
                  <a:lnTo>
                    <a:pt x="767" y="628"/>
                  </a:lnTo>
                  <a:lnTo>
                    <a:pt x="766" y="629"/>
                  </a:lnTo>
                  <a:lnTo>
                    <a:pt x="765" y="630"/>
                  </a:lnTo>
                  <a:lnTo>
                    <a:pt x="764" y="632"/>
                  </a:lnTo>
                  <a:lnTo>
                    <a:pt x="762" y="633"/>
                  </a:lnTo>
                  <a:lnTo>
                    <a:pt x="760" y="635"/>
                  </a:lnTo>
                  <a:lnTo>
                    <a:pt x="758" y="637"/>
                  </a:lnTo>
                  <a:lnTo>
                    <a:pt x="756" y="639"/>
                  </a:lnTo>
                  <a:lnTo>
                    <a:pt x="754" y="641"/>
                  </a:lnTo>
                  <a:lnTo>
                    <a:pt x="751" y="643"/>
                  </a:lnTo>
                  <a:lnTo>
                    <a:pt x="749" y="645"/>
                  </a:lnTo>
                  <a:lnTo>
                    <a:pt x="746" y="647"/>
                  </a:lnTo>
                  <a:lnTo>
                    <a:pt x="744" y="649"/>
                  </a:lnTo>
                  <a:lnTo>
                    <a:pt x="741" y="651"/>
                  </a:lnTo>
                  <a:lnTo>
                    <a:pt x="738" y="653"/>
                  </a:lnTo>
                  <a:lnTo>
                    <a:pt x="735" y="655"/>
                  </a:lnTo>
                  <a:lnTo>
                    <a:pt x="732" y="657"/>
                  </a:lnTo>
                  <a:lnTo>
                    <a:pt x="729" y="659"/>
                  </a:lnTo>
                  <a:lnTo>
                    <a:pt x="726" y="661"/>
                  </a:lnTo>
                  <a:lnTo>
                    <a:pt x="723" y="664"/>
                  </a:lnTo>
                  <a:lnTo>
                    <a:pt x="720" y="666"/>
                  </a:lnTo>
                  <a:lnTo>
                    <a:pt x="716" y="668"/>
                  </a:lnTo>
                  <a:lnTo>
                    <a:pt x="713" y="670"/>
                  </a:lnTo>
                  <a:lnTo>
                    <a:pt x="709" y="672"/>
                  </a:lnTo>
                  <a:lnTo>
                    <a:pt x="706" y="674"/>
                  </a:lnTo>
                  <a:lnTo>
                    <a:pt x="702" y="676"/>
                  </a:lnTo>
                  <a:lnTo>
                    <a:pt x="698" y="678"/>
                  </a:lnTo>
                  <a:lnTo>
                    <a:pt x="694" y="680"/>
                  </a:lnTo>
                  <a:lnTo>
                    <a:pt x="690" y="682"/>
                  </a:lnTo>
                  <a:lnTo>
                    <a:pt x="686" y="684"/>
                  </a:lnTo>
                  <a:lnTo>
                    <a:pt x="681" y="686"/>
                  </a:lnTo>
                  <a:lnTo>
                    <a:pt x="677" y="688"/>
                  </a:lnTo>
                  <a:lnTo>
                    <a:pt x="672" y="689"/>
                  </a:lnTo>
                  <a:lnTo>
                    <a:pt x="668" y="691"/>
                  </a:lnTo>
                  <a:lnTo>
                    <a:pt x="663" y="692"/>
                  </a:lnTo>
                  <a:lnTo>
                    <a:pt x="658" y="694"/>
                  </a:lnTo>
                  <a:lnTo>
                    <a:pt x="653" y="695"/>
                  </a:lnTo>
                  <a:lnTo>
                    <a:pt x="648" y="697"/>
                  </a:lnTo>
                  <a:lnTo>
                    <a:pt x="643" y="698"/>
                  </a:lnTo>
                  <a:lnTo>
                    <a:pt x="638" y="699"/>
                  </a:lnTo>
                  <a:lnTo>
                    <a:pt x="633" y="700"/>
                  </a:lnTo>
                  <a:lnTo>
                    <a:pt x="628" y="701"/>
                  </a:lnTo>
                  <a:lnTo>
                    <a:pt x="623" y="702"/>
                  </a:lnTo>
                  <a:lnTo>
                    <a:pt x="619" y="702"/>
                  </a:lnTo>
                  <a:lnTo>
                    <a:pt x="614" y="703"/>
                  </a:lnTo>
                  <a:lnTo>
                    <a:pt x="610" y="703"/>
                  </a:lnTo>
                  <a:lnTo>
                    <a:pt x="606" y="704"/>
                  </a:lnTo>
                  <a:lnTo>
                    <a:pt x="602" y="704"/>
                  </a:lnTo>
                  <a:lnTo>
                    <a:pt x="598" y="704"/>
                  </a:lnTo>
                  <a:lnTo>
                    <a:pt x="594" y="704"/>
                  </a:lnTo>
                  <a:lnTo>
                    <a:pt x="590" y="704"/>
                  </a:lnTo>
                  <a:lnTo>
                    <a:pt x="586" y="704"/>
                  </a:lnTo>
                  <a:lnTo>
                    <a:pt x="583" y="703"/>
                  </a:lnTo>
                  <a:lnTo>
                    <a:pt x="579" y="703"/>
                  </a:lnTo>
                  <a:lnTo>
                    <a:pt x="576" y="702"/>
                  </a:lnTo>
                  <a:lnTo>
                    <a:pt x="572" y="701"/>
                  </a:lnTo>
                  <a:lnTo>
                    <a:pt x="569" y="700"/>
                  </a:lnTo>
                  <a:lnTo>
                    <a:pt x="566" y="699"/>
                  </a:lnTo>
                  <a:lnTo>
                    <a:pt x="562" y="698"/>
                  </a:lnTo>
                  <a:lnTo>
                    <a:pt x="559" y="696"/>
                  </a:lnTo>
                  <a:lnTo>
                    <a:pt x="556" y="695"/>
                  </a:lnTo>
                  <a:lnTo>
                    <a:pt x="553" y="693"/>
                  </a:lnTo>
                  <a:lnTo>
                    <a:pt x="549" y="691"/>
                  </a:lnTo>
                  <a:lnTo>
                    <a:pt x="546" y="689"/>
                  </a:lnTo>
                  <a:lnTo>
                    <a:pt x="543" y="686"/>
                  </a:lnTo>
                  <a:lnTo>
                    <a:pt x="540" y="684"/>
                  </a:lnTo>
                  <a:lnTo>
                    <a:pt x="536" y="681"/>
                  </a:lnTo>
                  <a:lnTo>
                    <a:pt x="533" y="678"/>
                  </a:lnTo>
                  <a:lnTo>
                    <a:pt x="530" y="675"/>
                  </a:lnTo>
                  <a:lnTo>
                    <a:pt x="527" y="672"/>
                  </a:lnTo>
                  <a:lnTo>
                    <a:pt x="524" y="668"/>
                  </a:lnTo>
                  <a:lnTo>
                    <a:pt x="522" y="666"/>
                  </a:lnTo>
                  <a:lnTo>
                    <a:pt x="519" y="663"/>
                  </a:lnTo>
                  <a:lnTo>
                    <a:pt x="518" y="662"/>
                  </a:lnTo>
                  <a:lnTo>
                    <a:pt x="516" y="660"/>
                  </a:lnTo>
                  <a:lnTo>
                    <a:pt x="515" y="659"/>
                  </a:lnTo>
                  <a:lnTo>
                    <a:pt x="515" y="658"/>
                  </a:lnTo>
                  <a:lnTo>
                    <a:pt x="515" y="659"/>
                  </a:lnTo>
                  <a:lnTo>
                    <a:pt x="516" y="660"/>
                  </a:lnTo>
                  <a:lnTo>
                    <a:pt x="518" y="662"/>
                  </a:lnTo>
                  <a:lnTo>
                    <a:pt x="519" y="663"/>
                  </a:lnTo>
                  <a:lnTo>
                    <a:pt x="522" y="666"/>
                  </a:lnTo>
                  <a:lnTo>
                    <a:pt x="524" y="668"/>
                  </a:lnTo>
                  <a:lnTo>
                    <a:pt x="527" y="672"/>
                  </a:lnTo>
                  <a:lnTo>
                    <a:pt x="530" y="675"/>
                  </a:lnTo>
                  <a:lnTo>
                    <a:pt x="532" y="678"/>
                  </a:lnTo>
                  <a:lnTo>
                    <a:pt x="534" y="681"/>
                  </a:lnTo>
                  <a:lnTo>
                    <a:pt x="535" y="683"/>
                  </a:lnTo>
                  <a:lnTo>
                    <a:pt x="536" y="686"/>
                  </a:lnTo>
                  <a:lnTo>
                    <a:pt x="536" y="688"/>
                  </a:lnTo>
                  <a:lnTo>
                    <a:pt x="536" y="691"/>
                  </a:lnTo>
                  <a:lnTo>
                    <a:pt x="535" y="693"/>
                  </a:lnTo>
                  <a:lnTo>
                    <a:pt x="534" y="694"/>
                  </a:lnTo>
                  <a:lnTo>
                    <a:pt x="532" y="696"/>
                  </a:lnTo>
                  <a:lnTo>
                    <a:pt x="530" y="697"/>
                  </a:lnTo>
                  <a:lnTo>
                    <a:pt x="527" y="699"/>
                  </a:lnTo>
                  <a:lnTo>
                    <a:pt x="524" y="700"/>
                  </a:lnTo>
                  <a:lnTo>
                    <a:pt x="520" y="701"/>
                  </a:lnTo>
                  <a:lnTo>
                    <a:pt x="516" y="701"/>
                  </a:lnTo>
                  <a:lnTo>
                    <a:pt x="511" y="702"/>
                  </a:lnTo>
                  <a:lnTo>
                    <a:pt x="505" y="702"/>
                  </a:lnTo>
                  <a:lnTo>
                    <a:pt x="500" y="703"/>
                  </a:lnTo>
                  <a:lnTo>
                    <a:pt x="495" y="703"/>
                  </a:lnTo>
                  <a:lnTo>
                    <a:pt x="490" y="703"/>
                  </a:lnTo>
                  <a:lnTo>
                    <a:pt x="485" y="703"/>
                  </a:lnTo>
                  <a:lnTo>
                    <a:pt x="480" y="703"/>
                  </a:lnTo>
                  <a:lnTo>
                    <a:pt x="475" y="703"/>
                  </a:lnTo>
                  <a:lnTo>
                    <a:pt x="470" y="703"/>
                  </a:lnTo>
                  <a:lnTo>
                    <a:pt x="465" y="703"/>
                  </a:lnTo>
                  <a:lnTo>
                    <a:pt x="460" y="703"/>
                  </a:lnTo>
                  <a:lnTo>
                    <a:pt x="455" y="702"/>
                  </a:lnTo>
                  <a:lnTo>
                    <a:pt x="450" y="702"/>
                  </a:lnTo>
                  <a:lnTo>
                    <a:pt x="446" y="701"/>
                  </a:lnTo>
                  <a:lnTo>
                    <a:pt x="441" y="701"/>
                  </a:lnTo>
                  <a:lnTo>
                    <a:pt x="436" y="700"/>
                  </a:lnTo>
                  <a:lnTo>
                    <a:pt x="431" y="699"/>
                  </a:lnTo>
                  <a:lnTo>
                    <a:pt x="426" y="698"/>
                  </a:lnTo>
                  <a:lnTo>
                    <a:pt x="422" y="697"/>
                  </a:lnTo>
                  <a:lnTo>
                    <a:pt x="417" y="696"/>
                  </a:lnTo>
                  <a:lnTo>
                    <a:pt x="412" y="695"/>
                  </a:lnTo>
                  <a:lnTo>
                    <a:pt x="408" y="694"/>
                  </a:lnTo>
                  <a:lnTo>
                    <a:pt x="403" y="693"/>
                  </a:lnTo>
                  <a:lnTo>
                    <a:pt x="399" y="692"/>
                  </a:lnTo>
                  <a:lnTo>
                    <a:pt x="394" y="690"/>
                  </a:lnTo>
                  <a:lnTo>
                    <a:pt x="390" y="689"/>
                  </a:lnTo>
                  <a:lnTo>
                    <a:pt x="386" y="687"/>
                  </a:lnTo>
                  <a:lnTo>
                    <a:pt x="381" y="685"/>
                  </a:lnTo>
                  <a:lnTo>
                    <a:pt x="377" y="683"/>
                  </a:lnTo>
                  <a:lnTo>
                    <a:pt x="373" y="681"/>
                  </a:lnTo>
                  <a:lnTo>
                    <a:pt x="368" y="679"/>
                  </a:lnTo>
                  <a:lnTo>
                    <a:pt x="364" y="677"/>
                  </a:lnTo>
                  <a:lnTo>
                    <a:pt x="360" y="675"/>
                  </a:lnTo>
                  <a:lnTo>
                    <a:pt x="356" y="673"/>
                  </a:lnTo>
                  <a:lnTo>
                    <a:pt x="352" y="671"/>
                  </a:lnTo>
                  <a:lnTo>
                    <a:pt x="348" y="668"/>
                  </a:lnTo>
                  <a:lnTo>
                    <a:pt x="345" y="666"/>
                  </a:lnTo>
                  <a:lnTo>
                    <a:pt x="341" y="663"/>
                  </a:lnTo>
                  <a:lnTo>
                    <a:pt x="338" y="660"/>
                  </a:lnTo>
                  <a:lnTo>
                    <a:pt x="335" y="658"/>
                  </a:lnTo>
                  <a:lnTo>
                    <a:pt x="331" y="655"/>
                  </a:lnTo>
                  <a:lnTo>
                    <a:pt x="328" y="652"/>
                  </a:lnTo>
                  <a:lnTo>
                    <a:pt x="325" y="649"/>
                  </a:lnTo>
                  <a:lnTo>
                    <a:pt x="323" y="646"/>
                  </a:lnTo>
                  <a:lnTo>
                    <a:pt x="320" y="643"/>
                  </a:lnTo>
                  <a:lnTo>
                    <a:pt x="317" y="640"/>
                  </a:lnTo>
                  <a:lnTo>
                    <a:pt x="315" y="636"/>
                  </a:lnTo>
                  <a:lnTo>
                    <a:pt x="313" y="633"/>
                  </a:lnTo>
                  <a:lnTo>
                    <a:pt x="310" y="630"/>
                  </a:lnTo>
                  <a:lnTo>
                    <a:pt x="308" y="626"/>
                  </a:lnTo>
                  <a:lnTo>
                    <a:pt x="306" y="623"/>
                  </a:lnTo>
                  <a:lnTo>
                    <a:pt x="304" y="620"/>
                  </a:lnTo>
                  <a:lnTo>
                    <a:pt x="303" y="616"/>
                  </a:lnTo>
                  <a:lnTo>
                    <a:pt x="301" y="613"/>
                  </a:lnTo>
                  <a:lnTo>
                    <a:pt x="300" y="610"/>
                  </a:lnTo>
                  <a:lnTo>
                    <a:pt x="298" y="607"/>
                  </a:lnTo>
                  <a:lnTo>
                    <a:pt x="297" y="605"/>
                  </a:lnTo>
                  <a:lnTo>
                    <a:pt x="296" y="602"/>
                  </a:lnTo>
                  <a:lnTo>
                    <a:pt x="295" y="599"/>
                  </a:lnTo>
                  <a:lnTo>
                    <a:pt x="294" y="597"/>
                  </a:lnTo>
                  <a:lnTo>
                    <a:pt x="294" y="594"/>
                  </a:lnTo>
                  <a:lnTo>
                    <a:pt x="293" y="592"/>
                  </a:lnTo>
                  <a:lnTo>
                    <a:pt x="293" y="589"/>
                  </a:lnTo>
                  <a:lnTo>
                    <a:pt x="293" y="587"/>
                  </a:lnTo>
                  <a:lnTo>
                    <a:pt x="292" y="585"/>
                  </a:lnTo>
                  <a:lnTo>
                    <a:pt x="292" y="583"/>
                  </a:lnTo>
                  <a:lnTo>
                    <a:pt x="292" y="581"/>
                  </a:lnTo>
                  <a:lnTo>
                    <a:pt x="292" y="580"/>
                  </a:lnTo>
                  <a:lnTo>
                    <a:pt x="292" y="579"/>
                  </a:lnTo>
                  <a:lnTo>
                    <a:pt x="292" y="578"/>
                  </a:lnTo>
                  <a:lnTo>
                    <a:pt x="292" y="577"/>
                  </a:lnTo>
                  <a:lnTo>
                    <a:pt x="292" y="576"/>
                  </a:lnTo>
                  <a:lnTo>
                    <a:pt x="292" y="577"/>
                  </a:lnTo>
                  <a:lnTo>
                    <a:pt x="292" y="578"/>
                  </a:lnTo>
                  <a:lnTo>
                    <a:pt x="292" y="579"/>
                  </a:lnTo>
                  <a:lnTo>
                    <a:pt x="292" y="580"/>
                  </a:lnTo>
                  <a:lnTo>
                    <a:pt x="292" y="581"/>
                  </a:lnTo>
                  <a:lnTo>
                    <a:pt x="292" y="583"/>
                  </a:lnTo>
                  <a:lnTo>
                    <a:pt x="292" y="585"/>
                  </a:lnTo>
                  <a:lnTo>
                    <a:pt x="292" y="587"/>
                  </a:lnTo>
                  <a:lnTo>
                    <a:pt x="292" y="589"/>
                  </a:lnTo>
                  <a:lnTo>
                    <a:pt x="292" y="591"/>
                  </a:lnTo>
                  <a:lnTo>
                    <a:pt x="292" y="594"/>
                  </a:lnTo>
                  <a:lnTo>
                    <a:pt x="291" y="596"/>
                  </a:lnTo>
                  <a:lnTo>
                    <a:pt x="290" y="598"/>
                  </a:lnTo>
                  <a:lnTo>
                    <a:pt x="289" y="600"/>
                  </a:lnTo>
                  <a:lnTo>
                    <a:pt x="288" y="603"/>
                  </a:lnTo>
                  <a:lnTo>
                    <a:pt x="287" y="605"/>
                  </a:lnTo>
                  <a:lnTo>
                    <a:pt x="285" y="607"/>
                  </a:lnTo>
                  <a:lnTo>
                    <a:pt x="284" y="610"/>
                  </a:lnTo>
                  <a:lnTo>
                    <a:pt x="282" y="612"/>
                  </a:lnTo>
                  <a:lnTo>
                    <a:pt x="280" y="614"/>
                  </a:lnTo>
                  <a:lnTo>
                    <a:pt x="278" y="617"/>
                  </a:lnTo>
                  <a:lnTo>
                    <a:pt x="276" y="619"/>
                  </a:lnTo>
                  <a:lnTo>
                    <a:pt x="274" y="622"/>
                  </a:lnTo>
                  <a:lnTo>
                    <a:pt x="271" y="624"/>
                  </a:lnTo>
                  <a:lnTo>
                    <a:pt x="269" y="626"/>
                  </a:lnTo>
                  <a:lnTo>
                    <a:pt x="266" y="628"/>
                  </a:lnTo>
                  <a:lnTo>
                    <a:pt x="263" y="631"/>
                  </a:lnTo>
                  <a:lnTo>
                    <a:pt x="260" y="632"/>
                  </a:lnTo>
                  <a:lnTo>
                    <a:pt x="257" y="634"/>
                  </a:lnTo>
                  <a:lnTo>
                    <a:pt x="254" y="636"/>
                  </a:lnTo>
                  <a:lnTo>
                    <a:pt x="251" y="638"/>
                  </a:lnTo>
                  <a:lnTo>
                    <a:pt x="248" y="639"/>
                  </a:lnTo>
                  <a:lnTo>
                    <a:pt x="244" y="641"/>
                  </a:lnTo>
                  <a:lnTo>
                    <a:pt x="241" y="642"/>
                  </a:lnTo>
                  <a:lnTo>
                    <a:pt x="237" y="643"/>
                  </a:lnTo>
                  <a:lnTo>
                    <a:pt x="233" y="645"/>
                  </a:lnTo>
                  <a:lnTo>
                    <a:pt x="229" y="646"/>
                  </a:lnTo>
                  <a:lnTo>
                    <a:pt x="226" y="647"/>
                  </a:lnTo>
                  <a:lnTo>
                    <a:pt x="221" y="647"/>
                  </a:lnTo>
                  <a:lnTo>
                    <a:pt x="217" y="648"/>
                  </a:lnTo>
                  <a:lnTo>
                    <a:pt x="213" y="649"/>
                  </a:lnTo>
                  <a:lnTo>
                    <a:pt x="210" y="649"/>
                  </a:lnTo>
                  <a:lnTo>
                    <a:pt x="206" y="650"/>
                  </a:lnTo>
                  <a:lnTo>
                    <a:pt x="202" y="650"/>
                  </a:lnTo>
                  <a:lnTo>
                    <a:pt x="198" y="650"/>
                  </a:lnTo>
                  <a:lnTo>
                    <a:pt x="195" y="650"/>
                  </a:lnTo>
                  <a:lnTo>
                    <a:pt x="191" y="650"/>
                  </a:lnTo>
                  <a:lnTo>
                    <a:pt x="188" y="650"/>
                  </a:lnTo>
                  <a:lnTo>
                    <a:pt x="184" y="650"/>
                  </a:lnTo>
                  <a:lnTo>
                    <a:pt x="181" y="649"/>
                  </a:lnTo>
                  <a:lnTo>
                    <a:pt x="178" y="649"/>
                  </a:lnTo>
                  <a:lnTo>
                    <a:pt x="174" y="648"/>
                  </a:lnTo>
                  <a:lnTo>
                    <a:pt x="171" y="647"/>
                  </a:lnTo>
                  <a:lnTo>
                    <a:pt x="168" y="647"/>
                  </a:lnTo>
                  <a:lnTo>
                    <a:pt x="165" y="646"/>
                  </a:lnTo>
                  <a:lnTo>
                    <a:pt x="162" y="645"/>
                  </a:lnTo>
                  <a:lnTo>
                    <a:pt x="160" y="643"/>
                  </a:lnTo>
                  <a:lnTo>
                    <a:pt x="157" y="642"/>
                  </a:lnTo>
                  <a:lnTo>
                    <a:pt x="154" y="641"/>
                  </a:lnTo>
                  <a:lnTo>
                    <a:pt x="151" y="640"/>
                  </a:lnTo>
                  <a:lnTo>
                    <a:pt x="149" y="638"/>
                  </a:lnTo>
                  <a:lnTo>
                    <a:pt x="146" y="637"/>
                  </a:lnTo>
                  <a:lnTo>
                    <a:pt x="144" y="635"/>
                  </a:lnTo>
                  <a:lnTo>
                    <a:pt x="141" y="634"/>
                  </a:lnTo>
                  <a:lnTo>
                    <a:pt x="139" y="632"/>
                  </a:lnTo>
                  <a:lnTo>
                    <a:pt x="136" y="630"/>
                  </a:lnTo>
                  <a:lnTo>
                    <a:pt x="134" y="629"/>
                  </a:lnTo>
                  <a:lnTo>
                    <a:pt x="131" y="627"/>
                  </a:lnTo>
                  <a:lnTo>
                    <a:pt x="129" y="625"/>
                  </a:lnTo>
                  <a:lnTo>
                    <a:pt x="127" y="623"/>
                  </a:lnTo>
                  <a:lnTo>
                    <a:pt x="125" y="621"/>
                  </a:lnTo>
                  <a:lnTo>
                    <a:pt x="123" y="619"/>
                  </a:lnTo>
                  <a:lnTo>
                    <a:pt x="121" y="616"/>
                  </a:lnTo>
                  <a:lnTo>
                    <a:pt x="119" y="614"/>
                  </a:lnTo>
                  <a:lnTo>
                    <a:pt x="117" y="612"/>
                  </a:lnTo>
                  <a:lnTo>
                    <a:pt x="115" y="610"/>
                  </a:lnTo>
                  <a:lnTo>
                    <a:pt x="113" y="608"/>
                  </a:lnTo>
                  <a:lnTo>
                    <a:pt x="111" y="606"/>
                  </a:lnTo>
                  <a:lnTo>
                    <a:pt x="109" y="604"/>
                  </a:lnTo>
                  <a:lnTo>
                    <a:pt x="107" y="602"/>
                  </a:lnTo>
                  <a:lnTo>
                    <a:pt x="105" y="600"/>
                  </a:lnTo>
                  <a:lnTo>
                    <a:pt x="103" y="599"/>
                  </a:lnTo>
                  <a:lnTo>
                    <a:pt x="102" y="597"/>
                  </a:lnTo>
                  <a:lnTo>
                    <a:pt x="100" y="595"/>
                  </a:lnTo>
                  <a:lnTo>
                    <a:pt x="98" y="593"/>
                  </a:lnTo>
                  <a:lnTo>
                    <a:pt x="97" y="591"/>
                  </a:lnTo>
                  <a:lnTo>
                    <a:pt x="95" y="589"/>
                  </a:lnTo>
                  <a:lnTo>
                    <a:pt x="94" y="588"/>
                  </a:lnTo>
                  <a:lnTo>
                    <a:pt x="93" y="586"/>
                  </a:lnTo>
                  <a:lnTo>
                    <a:pt x="92" y="585"/>
                  </a:lnTo>
                  <a:lnTo>
                    <a:pt x="91" y="584"/>
                  </a:lnTo>
                  <a:lnTo>
                    <a:pt x="91" y="583"/>
                  </a:lnTo>
                  <a:lnTo>
                    <a:pt x="91" y="582"/>
                  </a:lnTo>
                  <a:lnTo>
                    <a:pt x="91" y="581"/>
                  </a:lnTo>
                  <a:lnTo>
                    <a:pt x="92" y="581"/>
                  </a:lnTo>
                  <a:lnTo>
                    <a:pt x="93" y="581"/>
                  </a:lnTo>
                  <a:lnTo>
                    <a:pt x="94" y="582"/>
                  </a:lnTo>
                  <a:lnTo>
                    <a:pt x="95" y="582"/>
                  </a:lnTo>
                  <a:lnTo>
                    <a:pt x="97" y="583"/>
                  </a:lnTo>
                  <a:lnTo>
                    <a:pt x="99" y="584"/>
                  </a:lnTo>
                  <a:lnTo>
                    <a:pt x="101" y="585"/>
                  </a:lnTo>
                  <a:lnTo>
                    <a:pt x="104" y="586"/>
                  </a:lnTo>
                  <a:lnTo>
                    <a:pt x="106" y="587"/>
                  </a:lnTo>
                  <a:lnTo>
                    <a:pt x="109" y="588"/>
                  </a:lnTo>
                  <a:lnTo>
                    <a:pt x="112" y="589"/>
                  </a:lnTo>
                  <a:lnTo>
                    <a:pt x="114" y="590"/>
                  </a:lnTo>
                  <a:lnTo>
                    <a:pt x="117" y="591"/>
                  </a:lnTo>
                  <a:lnTo>
                    <a:pt x="120" y="592"/>
                  </a:lnTo>
                  <a:lnTo>
                    <a:pt x="123" y="593"/>
                  </a:lnTo>
                  <a:lnTo>
                    <a:pt x="125" y="593"/>
                  </a:lnTo>
                  <a:lnTo>
                    <a:pt x="128" y="594"/>
                  </a:lnTo>
                  <a:lnTo>
                    <a:pt x="131" y="594"/>
                  </a:lnTo>
                  <a:lnTo>
                    <a:pt x="134" y="595"/>
                  </a:lnTo>
                  <a:lnTo>
                    <a:pt x="137" y="595"/>
                  </a:lnTo>
                  <a:lnTo>
                    <a:pt x="140" y="595"/>
                  </a:lnTo>
                  <a:lnTo>
                    <a:pt x="142" y="595"/>
                  </a:lnTo>
                  <a:lnTo>
                    <a:pt x="145" y="595"/>
                  </a:lnTo>
                  <a:lnTo>
                    <a:pt x="148" y="595"/>
                  </a:lnTo>
                  <a:lnTo>
                    <a:pt x="151" y="595"/>
                  </a:lnTo>
                  <a:lnTo>
                    <a:pt x="153" y="594"/>
                  </a:lnTo>
                  <a:lnTo>
                    <a:pt x="155" y="594"/>
                  </a:lnTo>
                  <a:lnTo>
                    <a:pt x="157" y="594"/>
                  </a:lnTo>
                  <a:lnTo>
                    <a:pt x="158" y="594"/>
                  </a:lnTo>
                  <a:lnTo>
                    <a:pt x="159" y="594"/>
                  </a:lnTo>
                  <a:lnTo>
                    <a:pt x="160" y="594"/>
                  </a:lnTo>
                  <a:lnTo>
                    <a:pt x="159" y="594"/>
                  </a:lnTo>
                  <a:lnTo>
                    <a:pt x="158" y="594"/>
                  </a:lnTo>
                  <a:lnTo>
                    <a:pt x="157" y="594"/>
                  </a:lnTo>
                  <a:lnTo>
                    <a:pt x="155" y="594"/>
                  </a:lnTo>
                  <a:lnTo>
                    <a:pt x="153" y="594"/>
                  </a:lnTo>
                  <a:lnTo>
                    <a:pt x="151" y="595"/>
                  </a:lnTo>
                  <a:lnTo>
                    <a:pt x="148" y="595"/>
                  </a:lnTo>
                  <a:lnTo>
                    <a:pt x="145" y="595"/>
                  </a:lnTo>
                  <a:lnTo>
                    <a:pt x="142" y="595"/>
                  </a:lnTo>
                  <a:lnTo>
                    <a:pt x="140" y="595"/>
                  </a:lnTo>
                  <a:lnTo>
                    <a:pt x="137" y="595"/>
                  </a:lnTo>
                  <a:lnTo>
                    <a:pt x="134" y="595"/>
                  </a:lnTo>
                  <a:lnTo>
                    <a:pt x="131" y="594"/>
                  </a:lnTo>
                  <a:lnTo>
                    <a:pt x="128" y="594"/>
                  </a:lnTo>
                  <a:lnTo>
                    <a:pt x="125" y="593"/>
                  </a:lnTo>
                  <a:lnTo>
                    <a:pt x="123" y="593"/>
                  </a:lnTo>
                  <a:lnTo>
                    <a:pt x="120" y="592"/>
                  </a:lnTo>
                  <a:lnTo>
                    <a:pt x="117" y="591"/>
                  </a:lnTo>
                  <a:lnTo>
                    <a:pt x="114" y="590"/>
                  </a:lnTo>
                  <a:lnTo>
                    <a:pt x="112" y="589"/>
                  </a:lnTo>
                  <a:lnTo>
                    <a:pt x="109" y="588"/>
                  </a:lnTo>
                  <a:lnTo>
                    <a:pt x="106" y="587"/>
                  </a:lnTo>
                  <a:lnTo>
                    <a:pt x="104" y="586"/>
                  </a:lnTo>
                  <a:lnTo>
                    <a:pt x="101" y="584"/>
                  </a:lnTo>
                  <a:lnTo>
                    <a:pt x="99" y="583"/>
                  </a:lnTo>
                  <a:lnTo>
                    <a:pt x="96" y="582"/>
                  </a:lnTo>
                  <a:lnTo>
                    <a:pt x="93" y="580"/>
                  </a:lnTo>
                  <a:lnTo>
                    <a:pt x="91" y="579"/>
                  </a:lnTo>
                  <a:lnTo>
                    <a:pt x="88" y="577"/>
                  </a:lnTo>
                  <a:lnTo>
                    <a:pt x="86" y="576"/>
                  </a:lnTo>
                  <a:lnTo>
                    <a:pt x="83" y="574"/>
                  </a:lnTo>
                  <a:lnTo>
                    <a:pt x="80" y="573"/>
                  </a:lnTo>
                  <a:lnTo>
                    <a:pt x="78" y="571"/>
                  </a:lnTo>
                  <a:lnTo>
                    <a:pt x="75" y="570"/>
                  </a:lnTo>
                  <a:lnTo>
                    <a:pt x="73" y="568"/>
                  </a:lnTo>
                  <a:lnTo>
                    <a:pt x="70" y="567"/>
                  </a:lnTo>
                  <a:lnTo>
                    <a:pt x="68" y="565"/>
                  </a:lnTo>
                  <a:lnTo>
                    <a:pt x="65" y="563"/>
                  </a:lnTo>
                  <a:lnTo>
                    <a:pt x="62" y="562"/>
                  </a:lnTo>
                  <a:lnTo>
                    <a:pt x="60" y="560"/>
                  </a:lnTo>
                  <a:lnTo>
                    <a:pt x="57" y="558"/>
                  </a:lnTo>
                  <a:lnTo>
                    <a:pt x="55" y="556"/>
                  </a:lnTo>
                  <a:lnTo>
                    <a:pt x="52" y="553"/>
                  </a:lnTo>
                  <a:lnTo>
                    <a:pt x="50" y="551"/>
                  </a:lnTo>
                  <a:lnTo>
                    <a:pt x="47" y="548"/>
                  </a:lnTo>
                  <a:lnTo>
                    <a:pt x="45" y="545"/>
                  </a:lnTo>
                  <a:lnTo>
                    <a:pt x="43" y="541"/>
                  </a:lnTo>
                  <a:lnTo>
                    <a:pt x="40" y="538"/>
                  </a:lnTo>
                  <a:lnTo>
                    <a:pt x="38" y="534"/>
                  </a:lnTo>
                  <a:lnTo>
                    <a:pt x="35" y="530"/>
                  </a:lnTo>
                  <a:lnTo>
                    <a:pt x="33" y="526"/>
                  </a:lnTo>
                  <a:lnTo>
                    <a:pt x="31" y="522"/>
                  </a:lnTo>
                  <a:lnTo>
                    <a:pt x="28" y="517"/>
                  </a:lnTo>
                  <a:lnTo>
                    <a:pt x="26" y="512"/>
                  </a:lnTo>
                  <a:lnTo>
                    <a:pt x="24" y="507"/>
                  </a:lnTo>
                  <a:lnTo>
                    <a:pt x="21" y="502"/>
                  </a:lnTo>
                  <a:lnTo>
                    <a:pt x="19" y="497"/>
                  </a:lnTo>
                  <a:lnTo>
                    <a:pt x="17" y="491"/>
                  </a:lnTo>
                  <a:lnTo>
                    <a:pt x="15" y="486"/>
                  </a:lnTo>
                  <a:lnTo>
                    <a:pt x="13" y="481"/>
                  </a:lnTo>
                  <a:lnTo>
                    <a:pt x="12" y="475"/>
                  </a:lnTo>
                  <a:lnTo>
                    <a:pt x="10" y="469"/>
                  </a:lnTo>
                  <a:lnTo>
                    <a:pt x="8" y="464"/>
                  </a:lnTo>
                  <a:lnTo>
                    <a:pt x="7" y="458"/>
                  </a:lnTo>
                  <a:lnTo>
                    <a:pt x="6" y="452"/>
                  </a:lnTo>
                  <a:lnTo>
                    <a:pt x="5" y="446"/>
                  </a:lnTo>
                  <a:lnTo>
                    <a:pt x="4" y="440"/>
                  </a:lnTo>
                  <a:lnTo>
                    <a:pt x="3" y="434"/>
                  </a:lnTo>
                  <a:lnTo>
                    <a:pt x="2" y="428"/>
                  </a:lnTo>
                  <a:lnTo>
                    <a:pt x="1" y="421"/>
                  </a:lnTo>
                  <a:lnTo>
                    <a:pt x="1" y="415"/>
                  </a:lnTo>
                  <a:lnTo>
                    <a:pt x="0" y="409"/>
                  </a:lnTo>
                  <a:lnTo>
                    <a:pt x="0" y="403"/>
                  </a:lnTo>
                  <a:lnTo>
                    <a:pt x="0" y="397"/>
                  </a:lnTo>
                  <a:lnTo>
                    <a:pt x="0" y="390"/>
                  </a:lnTo>
                  <a:lnTo>
                    <a:pt x="0" y="385"/>
                  </a:lnTo>
                  <a:lnTo>
                    <a:pt x="1" y="379"/>
                  </a:lnTo>
                  <a:lnTo>
                    <a:pt x="1" y="373"/>
                  </a:lnTo>
                  <a:lnTo>
                    <a:pt x="2" y="367"/>
                  </a:lnTo>
                  <a:lnTo>
                    <a:pt x="3" y="362"/>
                  </a:lnTo>
                  <a:lnTo>
                    <a:pt x="4" y="356"/>
                  </a:lnTo>
                  <a:lnTo>
                    <a:pt x="5" y="351"/>
                  </a:lnTo>
                  <a:lnTo>
                    <a:pt x="6" y="346"/>
                  </a:lnTo>
                  <a:lnTo>
                    <a:pt x="7" y="341"/>
                  </a:lnTo>
                  <a:lnTo>
                    <a:pt x="9" y="336"/>
                  </a:lnTo>
                  <a:lnTo>
                    <a:pt x="11" y="331"/>
                  </a:lnTo>
                  <a:lnTo>
                    <a:pt x="13" y="326"/>
                  </a:lnTo>
                  <a:lnTo>
                    <a:pt x="15" y="321"/>
                  </a:lnTo>
                  <a:lnTo>
                    <a:pt x="17" y="317"/>
                  </a:lnTo>
                  <a:lnTo>
                    <a:pt x="19" y="312"/>
                  </a:lnTo>
                  <a:lnTo>
                    <a:pt x="21" y="308"/>
                  </a:lnTo>
                  <a:lnTo>
                    <a:pt x="23" y="304"/>
                  </a:lnTo>
                  <a:lnTo>
                    <a:pt x="25" y="300"/>
                  </a:lnTo>
                  <a:lnTo>
                    <a:pt x="27" y="296"/>
                  </a:lnTo>
                  <a:lnTo>
                    <a:pt x="30" y="292"/>
                  </a:lnTo>
                  <a:lnTo>
                    <a:pt x="32" y="289"/>
                  </a:lnTo>
                  <a:lnTo>
                    <a:pt x="34" y="285"/>
                  </a:lnTo>
                  <a:lnTo>
                    <a:pt x="37" y="282"/>
                  </a:lnTo>
                  <a:lnTo>
                    <a:pt x="39" y="279"/>
                  </a:lnTo>
                  <a:lnTo>
                    <a:pt x="42" y="276"/>
                  </a:lnTo>
                  <a:lnTo>
                    <a:pt x="44" y="273"/>
                  </a:lnTo>
                  <a:lnTo>
                    <a:pt x="47" y="270"/>
                  </a:lnTo>
                  <a:lnTo>
                    <a:pt x="49" y="268"/>
                  </a:lnTo>
                  <a:close/>
                </a:path>
              </a:pathLst>
            </a:custGeom>
            <a:solidFill>
              <a:srgbClr val="EEEEE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7357" name="Group 254"/>
            <p:cNvGrpSpPr>
              <a:grpSpLocks/>
            </p:cNvGrpSpPr>
            <p:nvPr/>
          </p:nvGrpSpPr>
          <p:grpSpPr bwMode="auto">
            <a:xfrm>
              <a:off x="3800" y="2996"/>
              <a:ext cx="396" cy="216"/>
              <a:chOff x="3800" y="2996"/>
              <a:chExt cx="396" cy="216"/>
            </a:xfrm>
          </p:grpSpPr>
          <p:sp>
            <p:nvSpPr>
              <p:cNvPr id="57358" name="Oval 255"/>
              <p:cNvSpPr>
                <a:spLocks noChangeArrowheads="1"/>
              </p:cNvSpPr>
              <p:nvPr/>
            </p:nvSpPr>
            <p:spPr bwMode="auto">
              <a:xfrm>
                <a:off x="3800" y="2996"/>
                <a:ext cx="180" cy="72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7359" name="Oval 256"/>
              <p:cNvSpPr>
                <a:spLocks noChangeArrowheads="1"/>
              </p:cNvSpPr>
              <p:nvPr/>
            </p:nvSpPr>
            <p:spPr bwMode="auto">
              <a:xfrm>
                <a:off x="3944" y="3104"/>
                <a:ext cx="144" cy="36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7360" name="Oval 257"/>
              <p:cNvSpPr>
                <a:spLocks noChangeArrowheads="1"/>
              </p:cNvSpPr>
              <p:nvPr/>
            </p:nvSpPr>
            <p:spPr bwMode="auto">
              <a:xfrm>
                <a:off x="4088" y="3176"/>
                <a:ext cx="108" cy="36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</p:grpSp>
      </p:grpSp>
      <p:sp>
        <p:nvSpPr>
          <p:cNvPr id="56324" name="矩形 1"/>
          <p:cNvSpPr>
            <a:spLocks noChangeArrowheads="1"/>
          </p:cNvSpPr>
          <p:nvPr/>
        </p:nvSpPr>
        <p:spPr bwMode="auto">
          <a:xfrm>
            <a:off x="2928938" y="1214438"/>
            <a:ext cx="25003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王小美只有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一</a:t>
            </a:r>
            <a:r>
              <a:rPr lang="zh-TW" altLang="en-US" sz="3200" dirty="0" smtClean="0">
                <a:latin typeface="楷体_GB2312" pitchFamily="49" charset="-122"/>
                <a:ea typeface="楷体_GB2312" pitchFamily="49" charset="-122"/>
              </a:rPr>
              <a:t>個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朋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友</a:t>
            </a:r>
          </a:p>
        </p:txBody>
      </p:sp>
      <p:grpSp>
        <p:nvGrpSpPr>
          <p:cNvPr id="4" name="Group 252"/>
          <p:cNvGrpSpPr>
            <a:grpSpLocks/>
          </p:cNvGrpSpPr>
          <p:nvPr/>
        </p:nvGrpSpPr>
        <p:grpSpPr bwMode="auto">
          <a:xfrm>
            <a:off x="1857375" y="2571750"/>
            <a:ext cx="3571875" cy="1214438"/>
            <a:chOff x="2651" y="2530"/>
            <a:chExt cx="1545" cy="719"/>
          </a:xfrm>
        </p:grpSpPr>
        <p:sp>
          <p:nvSpPr>
            <p:cNvPr id="57351" name="Freeform 253"/>
            <p:cNvSpPr>
              <a:spLocks/>
            </p:cNvSpPr>
            <p:nvPr/>
          </p:nvSpPr>
          <p:spPr bwMode="auto">
            <a:xfrm>
              <a:off x="2651" y="2530"/>
              <a:ext cx="1149" cy="719"/>
            </a:xfrm>
            <a:custGeom>
              <a:avLst/>
              <a:gdLst>
                <a:gd name="T0" fmla="*/ 102 w 1149"/>
                <a:gd name="T1" fmla="*/ 167 h 719"/>
                <a:gd name="T2" fmla="*/ 175 w 1149"/>
                <a:gd name="T3" fmla="*/ 77 h 719"/>
                <a:gd name="T4" fmla="*/ 248 w 1149"/>
                <a:gd name="T5" fmla="*/ 68 h 719"/>
                <a:gd name="T6" fmla="*/ 292 w 1149"/>
                <a:gd name="T7" fmla="*/ 111 h 719"/>
                <a:gd name="T8" fmla="*/ 292 w 1149"/>
                <a:gd name="T9" fmla="*/ 105 h 719"/>
                <a:gd name="T10" fmla="*/ 334 w 1149"/>
                <a:gd name="T11" fmla="*/ 42 h 719"/>
                <a:gd name="T12" fmla="*/ 415 w 1149"/>
                <a:gd name="T13" fmla="*/ 5 h 719"/>
                <a:gd name="T14" fmla="*/ 505 w 1149"/>
                <a:gd name="T15" fmla="*/ 4 h 719"/>
                <a:gd name="T16" fmla="*/ 568 w 1149"/>
                <a:gd name="T17" fmla="*/ 25 h 719"/>
                <a:gd name="T18" fmla="*/ 597 w 1149"/>
                <a:gd name="T19" fmla="*/ 63 h 719"/>
                <a:gd name="T20" fmla="*/ 545 w 1149"/>
                <a:gd name="T21" fmla="*/ 80 h 719"/>
                <a:gd name="T22" fmla="*/ 510 w 1149"/>
                <a:gd name="T23" fmla="*/ 113 h 719"/>
                <a:gd name="T24" fmla="*/ 512 w 1149"/>
                <a:gd name="T25" fmla="*/ 110 h 719"/>
                <a:gd name="T26" fmla="*/ 550 w 1149"/>
                <a:gd name="T27" fmla="*/ 77 h 719"/>
                <a:gd name="T28" fmla="*/ 617 w 1149"/>
                <a:gd name="T29" fmla="*/ 68 h 719"/>
                <a:gd name="T30" fmla="*/ 679 w 1149"/>
                <a:gd name="T31" fmla="*/ 77 h 719"/>
                <a:gd name="T32" fmla="*/ 682 w 1149"/>
                <a:gd name="T33" fmla="*/ 112 h 719"/>
                <a:gd name="T34" fmla="*/ 706 w 1149"/>
                <a:gd name="T35" fmla="*/ 88 h 719"/>
                <a:gd name="T36" fmla="*/ 779 w 1149"/>
                <a:gd name="T37" fmla="*/ 67 h 719"/>
                <a:gd name="T38" fmla="*/ 842 w 1149"/>
                <a:gd name="T39" fmla="*/ 94 h 719"/>
                <a:gd name="T40" fmla="*/ 873 w 1149"/>
                <a:gd name="T41" fmla="*/ 136 h 719"/>
                <a:gd name="T42" fmla="*/ 894 w 1149"/>
                <a:gd name="T43" fmla="*/ 177 h 719"/>
                <a:gd name="T44" fmla="*/ 888 w 1149"/>
                <a:gd name="T45" fmla="*/ 139 h 719"/>
                <a:gd name="T46" fmla="*/ 937 w 1149"/>
                <a:gd name="T47" fmla="*/ 103 h 719"/>
                <a:gd name="T48" fmla="*/ 1012 w 1149"/>
                <a:gd name="T49" fmla="*/ 104 h 719"/>
                <a:gd name="T50" fmla="*/ 1075 w 1149"/>
                <a:gd name="T51" fmla="*/ 132 h 719"/>
                <a:gd name="T52" fmla="*/ 1115 w 1149"/>
                <a:gd name="T53" fmla="*/ 179 h 719"/>
                <a:gd name="T54" fmla="*/ 1148 w 1149"/>
                <a:gd name="T55" fmla="*/ 259 h 719"/>
                <a:gd name="T56" fmla="*/ 1137 w 1149"/>
                <a:gd name="T57" fmla="*/ 324 h 719"/>
                <a:gd name="T58" fmla="*/ 1109 w 1149"/>
                <a:gd name="T59" fmla="*/ 349 h 719"/>
                <a:gd name="T60" fmla="*/ 1082 w 1149"/>
                <a:gd name="T61" fmla="*/ 325 h 719"/>
                <a:gd name="T62" fmla="*/ 1122 w 1149"/>
                <a:gd name="T63" fmla="*/ 399 h 719"/>
                <a:gd name="T64" fmla="*/ 1122 w 1149"/>
                <a:gd name="T65" fmla="*/ 503 h 719"/>
                <a:gd name="T66" fmla="*/ 1081 w 1149"/>
                <a:gd name="T67" fmla="*/ 574 h 719"/>
                <a:gd name="T68" fmla="*/ 1012 w 1149"/>
                <a:gd name="T69" fmla="*/ 619 h 719"/>
                <a:gd name="T70" fmla="*/ 940 w 1149"/>
                <a:gd name="T71" fmla="*/ 637 h 719"/>
                <a:gd name="T72" fmla="*/ 944 w 1149"/>
                <a:gd name="T73" fmla="*/ 638 h 719"/>
                <a:gd name="T74" fmla="*/ 930 w 1149"/>
                <a:gd name="T75" fmla="*/ 673 h 719"/>
                <a:gd name="T76" fmla="*/ 863 w 1149"/>
                <a:gd name="T77" fmla="*/ 716 h 719"/>
                <a:gd name="T78" fmla="*/ 803 w 1149"/>
                <a:gd name="T79" fmla="*/ 709 h 719"/>
                <a:gd name="T80" fmla="*/ 755 w 1149"/>
                <a:gd name="T81" fmla="*/ 665 h 719"/>
                <a:gd name="T82" fmla="*/ 768 w 1149"/>
                <a:gd name="T83" fmla="*/ 627 h 719"/>
                <a:gd name="T84" fmla="*/ 732 w 1149"/>
                <a:gd name="T85" fmla="*/ 657 h 719"/>
                <a:gd name="T86" fmla="*/ 653 w 1149"/>
                <a:gd name="T87" fmla="*/ 695 h 719"/>
                <a:gd name="T88" fmla="*/ 569 w 1149"/>
                <a:gd name="T89" fmla="*/ 700 h 719"/>
                <a:gd name="T90" fmla="*/ 515 w 1149"/>
                <a:gd name="T91" fmla="*/ 658 h 719"/>
                <a:gd name="T92" fmla="*/ 530 w 1149"/>
                <a:gd name="T93" fmla="*/ 697 h 719"/>
                <a:gd name="T94" fmla="*/ 436 w 1149"/>
                <a:gd name="T95" fmla="*/ 700 h 719"/>
                <a:gd name="T96" fmla="*/ 348 w 1149"/>
                <a:gd name="T97" fmla="*/ 668 h 719"/>
                <a:gd name="T98" fmla="*/ 298 w 1149"/>
                <a:gd name="T99" fmla="*/ 607 h 719"/>
                <a:gd name="T100" fmla="*/ 292 w 1149"/>
                <a:gd name="T101" fmla="*/ 578 h 719"/>
                <a:gd name="T102" fmla="*/ 276 w 1149"/>
                <a:gd name="T103" fmla="*/ 619 h 719"/>
                <a:gd name="T104" fmla="*/ 210 w 1149"/>
                <a:gd name="T105" fmla="*/ 649 h 719"/>
                <a:gd name="T106" fmla="*/ 146 w 1149"/>
                <a:gd name="T107" fmla="*/ 637 h 719"/>
                <a:gd name="T108" fmla="*/ 103 w 1149"/>
                <a:gd name="T109" fmla="*/ 599 h 719"/>
                <a:gd name="T110" fmla="*/ 101 w 1149"/>
                <a:gd name="T111" fmla="*/ 585 h 719"/>
                <a:gd name="T112" fmla="*/ 155 w 1149"/>
                <a:gd name="T113" fmla="*/ 594 h 719"/>
                <a:gd name="T114" fmla="*/ 128 w 1149"/>
                <a:gd name="T115" fmla="*/ 594 h 719"/>
                <a:gd name="T116" fmla="*/ 75 w 1149"/>
                <a:gd name="T117" fmla="*/ 570 h 719"/>
                <a:gd name="T118" fmla="*/ 26 w 1149"/>
                <a:gd name="T119" fmla="*/ 512 h 719"/>
                <a:gd name="T120" fmla="*/ 0 w 1149"/>
                <a:gd name="T121" fmla="*/ 397 h 719"/>
                <a:gd name="T122" fmla="*/ 27 w 1149"/>
                <a:gd name="T123" fmla="*/ 296 h 71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49"/>
                <a:gd name="T187" fmla="*/ 0 h 719"/>
                <a:gd name="T188" fmla="*/ 1149 w 1149"/>
                <a:gd name="T189" fmla="*/ 719 h 71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49" h="719">
                  <a:moveTo>
                    <a:pt x="49" y="268"/>
                  </a:moveTo>
                  <a:lnTo>
                    <a:pt x="52" y="265"/>
                  </a:lnTo>
                  <a:lnTo>
                    <a:pt x="55" y="262"/>
                  </a:lnTo>
                  <a:lnTo>
                    <a:pt x="57" y="259"/>
                  </a:lnTo>
                  <a:lnTo>
                    <a:pt x="60" y="255"/>
                  </a:lnTo>
                  <a:lnTo>
                    <a:pt x="63" y="252"/>
                  </a:lnTo>
                  <a:lnTo>
                    <a:pt x="65" y="247"/>
                  </a:lnTo>
                  <a:lnTo>
                    <a:pt x="68" y="243"/>
                  </a:lnTo>
                  <a:lnTo>
                    <a:pt x="71" y="238"/>
                  </a:lnTo>
                  <a:lnTo>
                    <a:pt x="73" y="233"/>
                  </a:lnTo>
                  <a:lnTo>
                    <a:pt x="76" y="228"/>
                  </a:lnTo>
                  <a:lnTo>
                    <a:pt x="79" y="222"/>
                  </a:lnTo>
                  <a:lnTo>
                    <a:pt x="82" y="216"/>
                  </a:lnTo>
                  <a:lnTo>
                    <a:pt x="84" y="209"/>
                  </a:lnTo>
                  <a:lnTo>
                    <a:pt x="87" y="203"/>
                  </a:lnTo>
                  <a:lnTo>
                    <a:pt x="90" y="196"/>
                  </a:lnTo>
                  <a:lnTo>
                    <a:pt x="93" y="188"/>
                  </a:lnTo>
                  <a:lnTo>
                    <a:pt x="96" y="181"/>
                  </a:lnTo>
                  <a:lnTo>
                    <a:pt x="99" y="174"/>
                  </a:lnTo>
                  <a:lnTo>
                    <a:pt x="102" y="167"/>
                  </a:lnTo>
                  <a:lnTo>
                    <a:pt x="105" y="160"/>
                  </a:lnTo>
                  <a:lnTo>
                    <a:pt x="108" y="154"/>
                  </a:lnTo>
                  <a:lnTo>
                    <a:pt x="111" y="148"/>
                  </a:lnTo>
                  <a:lnTo>
                    <a:pt x="114" y="142"/>
                  </a:lnTo>
                  <a:lnTo>
                    <a:pt x="118" y="136"/>
                  </a:lnTo>
                  <a:lnTo>
                    <a:pt x="121" y="130"/>
                  </a:lnTo>
                  <a:lnTo>
                    <a:pt x="125" y="125"/>
                  </a:lnTo>
                  <a:lnTo>
                    <a:pt x="128" y="120"/>
                  </a:lnTo>
                  <a:lnTo>
                    <a:pt x="132" y="115"/>
                  </a:lnTo>
                  <a:lnTo>
                    <a:pt x="136" y="110"/>
                  </a:lnTo>
                  <a:lnTo>
                    <a:pt x="140" y="106"/>
                  </a:lnTo>
                  <a:lnTo>
                    <a:pt x="143" y="102"/>
                  </a:lnTo>
                  <a:lnTo>
                    <a:pt x="147" y="98"/>
                  </a:lnTo>
                  <a:lnTo>
                    <a:pt x="151" y="94"/>
                  </a:lnTo>
                  <a:lnTo>
                    <a:pt x="155" y="91"/>
                  </a:lnTo>
                  <a:lnTo>
                    <a:pt x="159" y="88"/>
                  </a:lnTo>
                  <a:lnTo>
                    <a:pt x="163" y="85"/>
                  </a:lnTo>
                  <a:lnTo>
                    <a:pt x="167" y="82"/>
                  </a:lnTo>
                  <a:lnTo>
                    <a:pt x="171" y="79"/>
                  </a:lnTo>
                  <a:lnTo>
                    <a:pt x="175" y="77"/>
                  </a:lnTo>
                  <a:lnTo>
                    <a:pt x="179" y="74"/>
                  </a:lnTo>
                  <a:lnTo>
                    <a:pt x="183" y="72"/>
                  </a:lnTo>
                  <a:lnTo>
                    <a:pt x="186" y="71"/>
                  </a:lnTo>
                  <a:lnTo>
                    <a:pt x="190" y="69"/>
                  </a:lnTo>
                  <a:lnTo>
                    <a:pt x="194" y="68"/>
                  </a:lnTo>
                  <a:lnTo>
                    <a:pt x="198" y="66"/>
                  </a:lnTo>
                  <a:lnTo>
                    <a:pt x="202" y="65"/>
                  </a:lnTo>
                  <a:lnTo>
                    <a:pt x="205" y="65"/>
                  </a:lnTo>
                  <a:lnTo>
                    <a:pt x="209" y="64"/>
                  </a:lnTo>
                  <a:lnTo>
                    <a:pt x="213" y="64"/>
                  </a:lnTo>
                  <a:lnTo>
                    <a:pt x="216" y="64"/>
                  </a:lnTo>
                  <a:lnTo>
                    <a:pt x="220" y="63"/>
                  </a:lnTo>
                  <a:lnTo>
                    <a:pt x="224" y="64"/>
                  </a:lnTo>
                  <a:lnTo>
                    <a:pt x="227" y="64"/>
                  </a:lnTo>
                  <a:lnTo>
                    <a:pt x="231" y="64"/>
                  </a:lnTo>
                  <a:lnTo>
                    <a:pt x="234" y="65"/>
                  </a:lnTo>
                  <a:lnTo>
                    <a:pt x="238" y="65"/>
                  </a:lnTo>
                  <a:lnTo>
                    <a:pt x="241" y="66"/>
                  </a:lnTo>
                  <a:lnTo>
                    <a:pt x="245" y="67"/>
                  </a:lnTo>
                  <a:lnTo>
                    <a:pt x="248" y="68"/>
                  </a:lnTo>
                  <a:lnTo>
                    <a:pt x="252" y="70"/>
                  </a:lnTo>
                  <a:lnTo>
                    <a:pt x="255" y="71"/>
                  </a:lnTo>
                  <a:lnTo>
                    <a:pt x="258" y="73"/>
                  </a:lnTo>
                  <a:lnTo>
                    <a:pt x="262" y="75"/>
                  </a:lnTo>
                  <a:lnTo>
                    <a:pt x="265" y="77"/>
                  </a:lnTo>
                  <a:lnTo>
                    <a:pt x="268" y="79"/>
                  </a:lnTo>
                  <a:lnTo>
                    <a:pt x="271" y="81"/>
                  </a:lnTo>
                  <a:lnTo>
                    <a:pt x="274" y="83"/>
                  </a:lnTo>
                  <a:lnTo>
                    <a:pt x="277" y="85"/>
                  </a:lnTo>
                  <a:lnTo>
                    <a:pt x="279" y="87"/>
                  </a:lnTo>
                  <a:lnTo>
                    <a:pt x="281" y="89"/>
                  </a:lnTo>
                  <a:lnTo>
                    <a:pt x="283" y="92"/>
                  </a:lnTo>
                  <a:lnTo>
                    <a:pt x="285" y="94"/>
                  </a:lnTo>
                  <a:lnTo>
                    <a:pt x="287" y="96"/>
                  </a:lnTo>
                  <a:lnTo>
                    <a:pt x="288" y="98"/>
                  </a:lnTo>
                  <a:lnTo>
                    <a:pt x="289" y="101"/>
                  </a:lnTo>
                  <a:lnTo>
                    <a:pt x="290" y="103"/>
                  </a:lnTo>
                  <a:lnTo>
                    <a:pt x="291" y="106"/>
                  </a:lnTo>
                  <a:lnTo>
                    <a:pt x="291" y="108"/>
                  </a:lnTo>
                  <a:lnTo>
                    <a:pt x="292" y="111"/>
                  </a:lnTo>
                  <a:lnTo>
                    <a:pt x="292" y="113"/>
                  </a:lnTo>
                  <a:lnTo>
                    <a:pt x="292" y="116"/>
                  </a:lnTo>
                  <a:lnTo>
                    <a:pt x="292" y="118"/>
                  </a:lnTo>
                  <a:lnTo>
                    <a:pt x="292" y="119"/>
                  </a:lnTo>
                  <a:lnTo>
                    <a:pt x="292" y="121"/>
                  </a:lnTo>
                  <a:lnTo>
                    <a:pt x="292" y="122"/>
                  </a:lnTo>
                  <a:lnTo>
                    <a:pt x="292" y="123"/>
                  </a:lnTo>
                  <a:lnTo>
                    <a:pt x="292" y="124"/>
                  </a:lnTo>
                  <a:lnTo>
                    <a:pt x="292" y="123"/>
                  </a:lnTo>
                  <a:lnTo>
                    <a:pt x="292" y="122"/>
                  </a:lnTo>
                  <a:lnTo>
                    <a:pt x="292" y="121"/>
                  </a:lnTo>
                  <a:lnTo>
                    <a:pt x="292" y="119"/>
                  </a:lnTo>
                  <a:lnTo>
                    <a:pt x="292" y="118"/>
                  </a:lnTo>
                  <a:lnTo>
                    <a:pt x="292" y="116"/>
                  </a:lnTo>
                  <a:lnTo>
                    <a:pt x="292" y="113"/>
                  </a:lnTo>
                  <a:lnTo>
                    <a:pt x="292" y="111"/>
                  </a:lnTo>
                  <a:lnTo>
                    <a:pt x="292" y="108"/>
                  </a:lnTo>
                  <a:lnTo>
                    <a:pt x="292" y="105"/>
                  </a:lnTo>
                  <a:lnTo>
                    <a:pt x="293" y="102"/>
                  </a:lnTo>
                  <a:lnTo>
                    <a:pt x="294" y="100"/>
                  </a:lnTo>
                  <a:lnTo>
                    <a:pt x="295" y="97"/>
                  </a:lnTo>
                  <a:lnTo>
                    <a:pt x="296" y="94"/>
                  </a:lnTo>
                  <a:lnTo>
                    <a:pt x="297" y="91"/>
                  </a:lnTo>
                  <a:lnTo>
                    <a:pt x="299" y="88"/>
                  </a:lnTo>
                  <a:lnTo>
                    <a:pt x="300" y="84"/>
                  </a:lnTo>
                  <a:lnTo>
                    <a:pt x="302" y="81"/>
                  </a:lnTo>
                  <a:lnTo>
                    <a:pt x="304" y="78"/>
                  </a:lnTo>
                  <a:lnTo>
                    <a:pt x="306" y="75"/>
                  </a:lnTo>
                  <a:lnTo>
                    <a:pt x="308" y="71"/>
                  </a:lnTo>
                  <a:lnTo>
                    <a:pt x="311" y="68"/>
                  </a:lnTo>
                  <a:lnTo>
                    <a:pt x="313" y="64"/>
                  </a:lnTo>
                  <a:lnTo>
                    <a:pt x="316" y="61"/>
                  </a:lnTo>
                  <a:lnTo>
                    <a:pt x="319" y="57"/>
                  </a:lnTo>
                  <a:lnTo>
                    <a:pt x="322" y="54"/>
                  </a:lnTo>
                  <a:lnTo>
                    <a:pt x="325" y="51"/>
                  </a:lnTo>
                  <a:lnTo>
                    <a:pt x="328" y="48"/>
                  </a:lnTo>
                  <a:lnTo>
                    <a:pt x="331" y="45"/>
                  </a:lnTo>
                  <a:lnTo>
                    <a:pt x="334" y="42"/>
                  </a:lnTo>
                  <a:lnTo>
                    <a:pt x="338" y="39"/>
                  </a:lnTo>
                  <a:lnTo>
                    <a:pt x="341" y="36"/>
                  </a:lnTo>
                  <a:lnTo>
                    <a:pt x="345" y="34"/>
                  </a:lnTo>
                  <a:lnTo>
                    <a:pt x="348" y="31"/>
                  </a:lnTo>
                  <a:lnTo>
                    <a:pt x="352" y="29"/>
                  </a:lnTo>
                  <a:lnTo>
                    <a:pt x="356" y="26"/>
                  </a:lnTo>
                  <a:lnTo>
                    <a:pt x="359" y="24"/>
                  </a:lnTo>
                  <a:lnTo>
                    <a:pt x="363" y="22"/>
                  </a:lnTo>
                  <a:lnTo>
                    <a:pt x="367" y="20"/>
                  </a:lnTo>
                  <a:lnTo>
                    <a:pt x="371" y="18"/>
                  </a:lnTo>
                  <a:lnTo>
                    <a:pt x="375" y="17"/>
                  </a:lnTo>
                  <a:lnTo>
                    <a:pt x="379" y="15"/>
                  </a:lnTo>
                  <a:lnTo>
                    <a:pt x="384" y="13"/>
                  </a:lnTo>
                  <a:lnTo>
                    <a:pt x="388" y="12"/>
                  </a:lnTo>
                  <a:lnTo>
                    <a:pt x="392" y="11"/>
                  </a:lnTo>
                  <a:lnTo>
                    <a:pt x="397" y="9"/>
                  </a:lnTo>
                  <a:lnTo>
                    <a:pt x="401" y="8"/>
                  </a:lnTo>
                  <a:lnTo>
                    <a:pt x="406" y="7"/>
                  </a:lnTo>
                  <a:lnTo>
                    <a:pt x="410" y="6"/>
                  </a:lnTo>
                  <a:lnTo>
                    <a:pt x="415" y="5"/>
                  </a:lnTo>
                  <a:lnTo>
                    <a:pt x="420" y="4"/>
                  </a:lnTo>
                  <a:lnTo>
                    <a:pt x="424" y="3"/>
                  </a:lnTo>
                  <a:lnTo>
                    <a:pt x="429" y="3"/>
                  </a:lnTo>
                  <a:lnTo>
                    <a:pt x="434" y="2"/>
                  </a:lnTo>
                  <a:lnTo>
                    <a:pt x="439" y="2"/>
                  </a:lnTo>
                  <a:lnTo>
                    <a:pt x="444" y="1"/>
                  </a:lnTo>
                  <a:lnTo>
                    <a:pt x="449" y="1"/>
                  </a:lnTo>
                  <a:lnTo>
                    <a:pt x="454" y="1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67" y="0"/>
                  </a:lnTo>
                  <a:lnTo>
                    <a:pt x="472" y="0"/>
                  </a:lnTo>
                  <a:lnTo>
                    <a:pt x="476" y="0"/>
                  </a:lnTo>
                  <a:lnTo>
                    <a:pt x="481" y="1"/>
                  </a:lnTo>
                  <a:lnTo>
                    <a:pt x="485" y="1"/>
                  </a:lnTo>
                  <a:lnTo>
                    <a:pt x="489" y="1"/>
                  </a:lnTo>
                  <a:lnTo>
                    <a:pt x="493" y="2"/>
                  </a:lnTo>
                  <a:lnTo>
                    <a:pt x="497" y="2"/>
                  </a:lnTo>
                  <a:lnTo>
                    <a:pt x="501" y="3"/>
                  </a:lnTo>
                  <a:lnTo>
                    <a:pt x="505" y="4"/>
                  </a:lnTo>
                  <a:lnTo>
                    <a:pt x="509" y="4"/>
                  </a:lnTo>
                  <a:lnTo>
                    <a:pt x="513" y="5"/>
                  </a:lnTo>
                  <a:lnTo>
                    <a:pt x="517" y="6"/>
                  </a:lnTo>
                  <a:lnTo>
                    <a:pt x="520" y="7"/>
                  </a:lnTo>
                  <a:lnTo>
                    <a:pt x="524" y="8"/>
                  </a:lnTo>
                  <a:lnTo>
                    <a:pt x="527" y="9"/>
                  </a:lnTo>
                  <a:lnTo>
                    <a:pt x="531" y="10"/>
                  </a:lnTo>
                  <a:lnTo>
                    <a:pt x="534" y="11"/>
                  </a:lnTo>
                  <a:lnTo>
                    <a:pt x="537" y="12"/>
                  </a:lnTo>
                  <a:lnTo>
                    <a:pt x="540" y="13"/>
                  </a:lnTo>
                  <a:lnTo>
                    <a:pt x="543" y="14"/>
                  </a:lnTo>
                  <a:lnTo>
                    <a:pt x="546" y="15"/>
                  </a:lnTo>
                  <a:lnTo>
                    <a:pt x="549" y="16"/>
                  </a:lnTo>
                  <a:lnTo>
                    <a:pt x="552" y="17"/>
                  </a:lnTo>
                  <a:lnTo>
                    <a:pt x="555" y="19"/>
                  </a:lnTo>
                  <a:lnTo>
                    <a:pt x="558" y="20"/>
                  </a:lnTo>
                  <a:lnTo>
                    <a:pt x="561" y="21"/>
                  </a:lnTo>
                  <a:lnTo>
                    <a:pt x="563" y="23"/>
                  </a:lnTo>
                  <a:lnTo>
                    <a:pt x="566" y="24"/>
                  </a:lnTo>
                  <a:lnTo>
                    <a:pt x="568" y="25"/>
                  </a:lnTo>
                  <a:lnTo>
                    <a:pt x="571" y="27"/>
                  </a:lnTo>
                  <a:lnTo>
                    <a:pt x="573" y="29"/>
                  </a:lnTo>
                  <a:lnTo>
                    <a:pt x="575" y="30"/>
                  </a:lnTo>
                  <a:lnTo>
                    <a:pt x="577" y="32"/>
                  </a:lnTo>
                  <a:lnTo>
                    <a:pt x="579" y="34"/>
                  </a:lnTo>
                  <a:lnTo>
                    <a:pt x="581" y="36"/>
                  </a:lnTo>
                  <a:lnTo>
                    <a:pt x="583" y="37"/>
                  </a:lnTo>
                  <a:lnTo>
                    <a:pt x="585" y="39"/>
                  </a:lnTo>
                  <a:lnTo>
                    <a:pt x="587" y="41"/>
                  </a:lnTo>
                  <a:lnTo>
                    <a:pt x="589" y="43"/>
                  </a:lnTo>
                  <a:lnTo>
                    <a:pt x="591" y="45"/>
                  </a:lnTo>
                  <a:lnTo>
                    <a:pt x="592" y="48"/>
                  </a:lnTo>
                  <a:lnTo>
                    <a:pt x="594" y="50"/>
                  </a:lnTo>
                  <a:lnTo>
                    <a:pt x="595" y="52"/>
                  </a:lnTo>
                  <a:lnTo>
                    <a:pt x="597" y="54"/>
                  </a:lnTo>
                  <a:lnTo>
                    <a:pt x="597" y="56"/>
                  </a:lnTo>
                  <a:lnTo>
                    <a:pt x="598" y="58"/>
                  </a:lnTo>
                  <a:lnTo>
                    <a:pt x="598" y="59"/>
                  </a:lnTo>
                  <a:lnTo>
                    <a:pt x="598" y="61"/>
                  </a:lnTo>
                  <a:lnTo>
                    <a:pt x="597" y="63"/>
                  </a:lnTo>
                  <a:lnTo>
                    <a:pt x="596" y="64"/>
                  </a:lnTo>
                  <a:lnTo>
                    <a:pt x="595" y="65"/>
                  </a:lnTo>
                  <a:lnTo>
                    <a:pt x="594" y="66"/>
                  </a:lnTo>
                  <a:lnTo>
                    <a:pt x="592" y="67"/>
                  </a:lnTo>
                  <a:lnTo>
                    <a:pt x="590" y="68"/>
                  </a:lnTo>
                  <a:lnTo>
                    <a:pt x="588" y="69"/>
                  </a:lnTo>
                  <a:lnTo>
                    <a:pt x="585" y="69"/>
                  </a:lnTo>
                  <a:lnTo>
                    <a:pt x="582" y="70"/>
                  </a:lnTo>
                  <a:lnTo>
                    <a:pt x="578" y="70"/>
                  </a:lnTo>
                  <a:lnTo>
                    <a:pt x="575" y="71"/>
                  </a:lnTo>
                  <a:lnTo>
                    <a:pt x="572" y="71"/>
                  </a:lnTo>
                  <a:lnTo>
                    <a:pt x="568" y="72"/>
                  </a:lnTo>
                  <a:lnTo>
                    <a:pt x="565" y="72"/>
                  </a:lnTo>
                  <a:lnTo>
                    <a:pt x="562" y="73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3" y="76"/>
                  </a:lnTo>
                  <a:lnTo>
                    <a:pt x="550" y="77"/>
                  </a:lnTo>
                  <a:lnTo>
                    <a:pt x="548" y="78"/>
                  </a:lnTo>
                  <a:lnTo>
                    <a:pt x="545" y="80"/>
                  </a:lnTo>
                  <a:lnTo>
                    <a:pt x="543" y="81"/>
                  </a:lnTo>
                  <a:lnTo>
                    <a:pt x="540" y="82"/>
                  </a:lnTo>
                  <a:lnTo>
                    <a:pt x="538" y="84"/>
                  </a:lnTo>
                  <a:lnTo>
                    <a:pt x="535" y="86"/>
                  </a:lnTo>
                  <a:lnTo>
                    <a:pt x="533" y="87"/>
                  </a:lnTo>
                  <a:lnTo>
                    <a:pt x="531" y="89"/>
                  </a:lnTo>
                  <a:lnTo>
                    <a:pt x="529" y="91"/>
                  </a:lnTo>
                  <a:lnTo>
                    <a:pt x="527" y="93"/>
                  </a:lnTo>
                  <a:lnTo>
                    <a:pt x="525" y="94"/>
                  </a:lnTo>
                  <a:lnTo>
                    <a:pt x="524" y="96"/>
                  </a:lnTo>
                  <a:lnTo>
                    <a:pt x="522" y="98"/>
                  </a:lnTo>
                  <a:lnTo>
                    <a:pt x="520" y="100"/>
                  </a:lnTo>
                  <a:lnTo>
                    <a:pt x="519" y="101"/>
                  </a:lnTo>
                  <a:lnTo>
                    <a:pt x="517" y="103"/>
                  </a:lnTo>
                  <a:lnTo>
                    <a:pt x="516" y="105"/>
                  </a:lnTo>
                  <a:lnTo>
                    <a:pt x="514" y="107"/>
                  </a:lnTo>
                  <a:lnTo>
                    <a:pt x="513" y="108"/>
                  </a:lnTo>
                  <a:lnTo>
                    <a:pt x="512" y="110"/>
                  </a:lnTo>
                  <a:lnTo>
                    <a:pt x="511" y="112"/>
                  </a:lnTo>
                  <a:lnTo>
                    <a:pt x="510" y="113"/>
                  </a:lnTo>
                  <a:lnTo>
                    <a:pt x="509" y="115"/>
                  </a:lnTo>
                  <a:lnTo>
                    <a:pt x="508" y="117"/>
                  </a:lnTo>
                  <a:lnTo>
                    <a:pt x="508" y="118"/>
                  </a:lnTo>
                  <a:lnTo>
                    <a:pt x="507" y="119"/>
                  </a:lnTo>
                  <a:lnTo>
                    <a:pt x="506" y="120"/>
                  </a:lnTo>
                  <a:lnTo>
                    <a:pt x="506" y="121"/>
                  </a:lnTo>
                  <a:lnTo>
                    <a:pt x="506" y="122"/>
                  </a:lnTo>
                  <a:lnTo>
                    <a:pt x="506" y="121"/>
                  </a:lnTo>
                  <a:lnTo>
                    <a:pt x="506" y="120"/>
                  </a:lnTo>
                  <a:lnTo>
                    <a:pt x="507" y="119"/>
                  </a:lnTo>
                  <a:lnTo>
                    <a:pt x="508" y="118"/>
                  </a:lnTo>
                  <a:lnTo>
                    <a:pt x="508" y="117"/>
                  </a:lnTo>
                  <a:lnTo>
                    <a:pt x="509" y="115"/>
                  </a:lnTo>
                  <a:lnTo>
                    <a:pt x="510" y="113"/>
                  </a:lnTo>
                  <a:lnTo>
                    <a:pt x="511" y="112"/>
                  </a:lnTo>
                  <a:lnTo>
                    <a:pt x="512" y="110"/>
                  </a:lnTo>
                  <a:lnTo>
                    <a:pt x="513" y="108"/>
                  </a:lnTo>
                  <a:lnTo>
                    <a:pt x="514" y="107"/>
                  </a:lnTo>
                  <a:lnTo>
                    <a:pt x="516" y="105"/>
                  </a:lnTo>
                  <a:lnTo>
                    <a:pt x="517" y="103"/>
                  </a:lnTo>
                  <a:lnTo>
                    <a:pt x="519" y="101"/>
                  </a:lnTo>
                  <a:lnTo>
                    <a:pt x="520" y="100"/>
                  </a:lnTo>
                  <a:lnTo>
                    <a:pt x="522" y="98"/>
                  </a:lnTo>
                  <a:lnTo>
                    <a:pt x="524" y="96"/>
                  </a:lnTo>
                  <a:lnTo>
                    <a:pt x="525" y="94"/>
                  </a:lnTo>
                  <a:lnTo>
                    <a:pt x="527" y="93"/>
                  </a:lnTo>
                  <a:lnTo>
                    <a:pt x="529" y="91"/>
                  </a:lnTo>
                  <a:lnTo>
                    <a:pt x="531" y="89"/>
                  </a:lnTo>
                  <a:lnTo>
                    <a:pt x="533" y="87"/>
                  </a:lnTo>
                  <a:lnTo>
                    <a:pt x="535" y="86"/>
                  </a:lnTo>
                  <a:lnTo>
                    <a:pt x="538" y="84"/>
                  </a:lnTo>
                  <a:lnTo>
                    <a:pt x="540" y="82"/>
                  </a:lnTo>
                  <a:lnTo>
                    <a:pt x="543" y="81"/>
                  </a:lnTo>
                  <a:lnTo>
                    <a:pt x="545" y="80"/>
                  </a:lnTo>
                  <a:lnTo>
                    <a:pt x="548" y="78"/>
                  </a:lnTo>
                  <a:lnTo>
                    <a:pt x="550" y="77"/>
                  </a:lnTo>
                  <a:lnTo>
                    <a:pt x="553" y="76"/>
                  </a:lnTo>
                  <a:lnTo>
                    <a:pt x="556" y="75"/>
                  </a:lnTo>
                  <a:lnTo>
                    <a:pt x="559" y="74"/>
                  </a:lnTo>
                  <a:lnTo>
                    <a:pt x="562" y="73"/>
                  </a:lnTo>
                  <a:lnTo>
                    <a:pt x="565" y="72"/>
                  </a:lnTo>
                  <a:lnTo>
                    <a:pt x="568" y="72"/>
                  </a:lnTo>
                  <a:lnTo>
                    <a:pt x="572" y="71"/>
                  </a:lnTo>
                  <a:lnTo>
                    <a:pt x="575" y="71"/>
                  </a:lnTo>
                  <a:lnTo>
                    <a:pt x="578" y="70"/>
                  </a:lnTo>
                  <a:lnTo>
                    <a:pt x="582" y="70"/>
                  </a:lnTo>
                  <a:lnTo>
                    <a:pt x="585" y="70"/>
                  </a:lnTo>
                  <a:lnTo>
                    <a:pt x="589" y="69"/>
                  </a:lnTo>
                  <a:lnTo>
                    <a:pt x="592" y="69"/>
                  </a:lnTo>
                  <a:lnTo>
                    <a:pt x="596" y="69"/>
                  </a:lnTo>
                  <a:lnTo>
                    <a:pt x="599" y="69"/>
                  </a:lnTo>
                  <a:lnTo>
                    <a:pt x="603" y="69"/>
                  </a:lnTo>
                  <a:lnTo>
                    <a:pt x="606" y="69"/>
                  </a:lnTo>
                  <a:lnTo>
                    <a:pt x="610" y="68"/>
                  </a:lnTo>
                  <a:lnTo>
                    <a:pt x="613" y="68"/>
                  </a:lnTo>
                  <a:lnTo>
                    <a:pt x="617" y="68"/>
                  </a:lnTo>
                  <a:lnTo>
                    <a:pt x="620" y="68"/>
                  </a:lnTo>
                  <a:lnTo>
                    <a:pt x="624" y="68"/>
                  </a:lnTo>
                  <a:lnTo>
                    <a:pt x="627" y="68"/>
                  </a:lnTo>
                  <a:lnTo>
                    <a:pt x="630" y="68"/>
                  </a:lnTo>
                  <a:lnTo>
                    <a:pt x="634" y="69"/>
                  </a:lnTo>
                  <a:lnTo>
                    <a:pt x="637" y="69"/>
                  </a:lnTo>
                  <a:lnTo>
                    <a:pt x="641" y="69"/>
                  </a:lnTo>
                  <a:lnTo>
                    <a:pt x="644" y="69"/>
                  </a:lnTo>
                  <a:lnTo>
                    <a:pt x="647" y="70"/>
                  </a:lnTo>
                  <a:lnTo>
                    <a:pt x="650" y="70"/>
                  </a:lnTo>
                  <a:lnTo>
                    <a:pt x="653" y="70"/>
                  </a:lnTo>
                  <a:lnTo>
                    <a:pt x="656" y="71"/>
                  </a:lnTo>
                  <a:lnTo>
                    <a:pt x="660" y="71"/>
                  </a:lnTo>
                  <a:lnTo>
                    <a:pt x="663" y="72"/>
                  </a:lnTo>
                  <a:lnTo>
                    <a:pt x="665" y="73"/>
                  </a:lnTo>
                  <a:lnTo>
                    <a:pt x="668" y="74"/>
                  </a:lnTo>
                  <a:lnTo>
                    <a:pt x="671" y="74"/>
                  </a:lnTo>
                  <a:lnTo>
                    <a:pt x="674" y="75"/>
                  </a:lnTo>
                  <a:lnTo>
                    <a:pt x="677" y="76"/>
                  </a:lnTo>
                  <a:lnTo>
                    <a:pt x="679" y="77"/>
                  </a:lnTo>
                  <a:lnTo>
                    <a:pt x="682" y="78"/>
                  </a:lnTo>
                  <a:lnTo>
                    <a:pt x="685" y="80"/>
                  </a:lnTo>
                  <a:lnTo>
                    <a:pt x="687" y="81"/>
                  </a:lnTo>
                  <a:lnTo>
                    <a:pt x="689" y="82"/>
                  </a:lnTo>
                  <a:lnTo>
                    <a:pt x="690" y="83"/>
                  </a:lnTo>
                  <a:lnTo>
                    <a:pt x="692" y="85"/>
                  </a:lnTo>
                  <a:lnTo>
                    <a:pt x="693" y="86"/>
                  </a:lnTo>
                  <a:lnTo>
                    <a:pt x="693" y="88"/>
                  </a:lnTo>
                  <a:lnTo>
                    <a:pt x="694" y="90"/>
                  </a:lnTo>
                  <a:lnTo>
                    <a:pt x="694" y="92"/>
                  </a:lnTo>
                  <a:lnTo>
                    <a:pt x="694" y="93"/>
                  </a:lnTo>
                  <a:lnTo>
                    <a:pt x="693" y="95"/>
                  </a:lnTo>
                  <a:lnTo>
                    <a:pt x="693" y="97"/>
                  </a:lnTo>
                  <a:lnTo>
                    <a:pt x="692" y="99"/>
                  </a:lnTo>
                  <a:lnTo>
                    <a:pt x="690" y="102"/>
                  </a:lnTo>
                  <a:lnTo>
                    <a:pt x="689" y="104"/>
                  </a:lnTo>
                  <a:lnTo>
                    <a:pt x="687" y="106"/>
                  </a:lnTo>
                  <a:lnTo>
                    <a:pt x="685" y="108"/>
                  </a:lnTo>
                  <a:lnTo>
                    <a:pt x="683" y="110"/>
                  </a:lnTo>
                  <a:lnTo>
                    <a:pt x="682" y="112"/>
                  </a:lnTo>
                  <a:lnTo>
                    <a:pt x="681" y="113"/>
                  </a:lnTo>
                  <a:lnTo>
                    <a:pt x="680" y="114"/>
                  </a:lnTo>
                  <a:lnTo>
                    <a:pt x="679" y="115"/>
                  </a:lnTo>
                  <a:lnTo>
                    <a:pt x="680" y="114"/>
                  </a:lnTo>
                  <a:lnTo>
                    <a:pt x="681" y="113"/>
                  </a:lnTo>
                  <a:lnTo>
                    <a:pt x="682" y="112"/>
                  </a:lnTo>
                  <a:lnTo>
                    <a:pt x="683" y="111"/>
                  </a:lnTo>
                  <a:lnTo>
                    <a:pt x="684" y="109"/>
                  </a:lnTo>
                  <a:lnTo>
                    <a:pt x="686" y="107"/>
                  </a:lnTo>
                  <a:lnTo>
                    <a:pt x="688" y="104"/>
                  </a:lnTo>
                  <a:lnTo>
                    <a:pt x="691" y="102"/>
                  </a:lnTo>
                  <a:lnTo>
                    <a:pt x="693" y="99"/>
                  </a:lnTo>
                  <a:lnTo>
                    <a:pt x="696" y="97"/>
                  </a:lnTo>
                  <a:lnTo>
                    <a:pt x="698" y="95"/>
                  </a:lnTo>
                  <a:lnTo>
                    <a:pt x="701" y="92"/>
                  </a:lnTo>
                  <a:lnTo>
                    <a:pt x="704" y="90"/>
                  </a:lnTo>
                  <a:lnTo>
                    <a:pt x="706" y="88"/>
                  </a:lnTo>
                  <a:lnTo>
                    <a:pt x="709" y="86"/>
                  </a:lnTo>
                  <a:lnTo>
                    <a:pt x="712" y="84"/>
                  </a:lnTo>
                  <a:lnTo>
                    <a:pt x="716" y="82"/>
                  </a:lnTo>
                  <a:lnTo>
                    <a:pt x="719" y="81"/>
                  </a:lnTo>
                  <a:lnTo>
                    <a:pt x="722" y="79"/>
                  </a:lnTo>
                  <a:lnTo>
                    <a:pt x="726" y="77"/>
                  </a:lnTo>
                  <a:lnTo>
                    <a:pt x="729" y="76"/>
                  </a:lnTo>
                  <a:lnTo>
                    <a:pt x="733" y="74"/>
                  </a:lnTo>
                  <a:lnTo>
                    <a:pt x="737" y="73"/>
                  </a:lnTo>
                  <a:lnTo>
                    <a:pt x="740" y="72"/>
                  </a:lnTo>
                  <a:lnTo>
                    <a:pt x="744" y="71"/>
                  </a:lnTo>
                  <a:lnTo>
                    <a:pt x="748" y="70"/>
                  </a:lnTo>
                  <a:lnTo>
                    <a:pt x="752" y="69"/>
                  </a:lnTo>
                  <a:lnTo>
                    <a:pt x="756" y="68"/>
                  </a:lnTo>
                  <a:lnTo>
                    <a:pt x="760" y="68"/>
                  </a:lnTo>
                  <a:lnTo>
                    <a:pt x="763" y="67"/>
                  </a:lnTo>
                  <a:lnTo>
                    <a:pt x="767" y="67"/>
                  </a:lnTo>
                  <a:lnTo>
                    <a:pt x="771" y="67"/>
                  </a:lnTo>
                  <a:lnTo>
                    <a:pt x="775" y="67"/>
                  </a:lnTo>
                  <a:lnTo>
                    <a:pt x="779" y="67"/>
                  </a:lnTo>
                  <a:lnTo>
                    <a:pt x="783" y="68"/>
                  </a:lnTo>
                  <a:lnTo>
                    <a:pt x="787" y="68"/>
                  </a:lnTo>
                  <a:lnTo>
                    <a:pt x="790" y="69"/>
                  </a:lnTo>
                  <a:lnTo>
                    <a:pt x="794" y="69"/>
                  </a:lnTo>
                  <a:lnTo>
                    <a:pt x="798" y="70"/>
                  </a:lnTo>
                  <a:lnTo>
                    <a:pt x="802" y="71"/>
                  </a:lnTo>
                  <a:lnTo>
                    <a:pt x="806" y="73"/>
                  </a:lnTo>
                  <a:lnTo>
                    <a:pt x="809" y="74"/>
                  </a:lnTo>
                  <a:lnTo>
                    <a:pt x="813" y="75"/>
                  </a:lnTo>
                  <a:lnTo>
                    <a:pt x="816" y="76"/>
                  </a:lnTo>
                  <a:lnTo>
                    <a:pt x="819" y="78"/>
                  </a:lnTo>
                  <a:lnTo>
                    <a:pt x="822" y="79"/>
                  </a:lnTo>
                  <a:lnTo>
                    <a:pt x="825" y="81"/>
                  </a:lnTo>
                  <a:lnTo>
                    <a:pt x="828" y="83"/>
                  </a:lnTo>
                  <a:lnTo>
                    <a:pt x="831" y="84"/>
                  </a:lnTo>
                  <a:lnTo>
                    <a:pt x="833" y="86"/>
                  </a:lnTo>
                  <a:lnTo>
                    <a:pt x="836" y="88"/>
                  </a:lnTo>
                  <a:lnTo>
                    <a:pt x="838" y="90"/>
                  </a:lnTo>
                  <a:lnTo>
                    <a:pt x="840" y="92"/>
                  </a:lnTo>
                  <a:lnTo>
                    <a:pt x="842" y="94"/>
                  </a:lnTo>
                  <a:lnTo>
                    <a:pt x="844" y="96"/>
                  </a:lnTo>
                  <a:lnTo>
                    <a:pt x="846" y="98"/>
                  </a:lnTo>
                  <a:lnTo>
                    <a:pt x="848" y="101"/>
                  </a:lnTo>
                  <a:lnTo>
                    <a:pt x="850" y="103"/>
                  </a:lnTo>
                  <a:lnTo>
                    <a:pt x="851" y="105"/>
                  </a:lnTo>
                  <a:lnTo>
                    <a:pt x="853" y="107"/>
                  </a:lnTo>
                  <a:lnTo>
                    <a:pt x="855" y="109"/>
                  </a:lnTo>
                  <a:lnTo>
                    <a:pt x="856" y="112"/>
                  </a:lnTo>
                  <a:lnTo>
                    <a:pt x="858" y="114"/>
                  </a:lnTo>
                  <a:lnTo>
                    <a:pt x="859" y="116"/>
                  </a:lnTo>
                  <a:lnTo>
                    <a:pt x="861" y="118"/>
                  </a:lnTo>
                  <a:lnTo>
                    <a:pt x="862" y="120"/>
                  </a:lnTo>
                  <a:lnTo>
                    <a:pt x="864" y="122"/>
                  </a:lnTo>
                  <a:lnTo>
                    <a:pt x="865" y="124"/>
                  </a:lnTo>
                  <a:lnTo>
                    <a:pt x="867" y="126"/>
                  </a:lnTo>
                  <a:lnTo>
                    <a:pt x="868" y="128"/>
                  </a:lnTo>
                  <a:lnTo>
                    <a:pt x="869" y="130"/>
                  </a:lnTo>
                  <a:lnTo>
                    <a:pt x="870" y="132"/>
                  </a:lnTo>
                  <a:lnTo>
                    <a:pt x="872" y="134"/>
                  </a:lnTo>
                  <a:lnTo>
                    <a:pt x="873" y="136"/>
                  </a:lnTo>
                  <a:lnTo>
                    <a:pt x="874" y="139"/>
                  </a:lnTo>
                  <a:lnTo>
                    <a:pt x="876" y="141"/>
                  </a:lnTo>
                  <a:lnTo>
                    <a:pt x="877" y="143"/>
                  </a:lnTo>
                  <a:lnTo>
                    <a:pt x="878" y="145"/>
                  </a:lnTo>
                  <a:lnTo>
                    <a:pt x="879" y="147"/>
                  </a:lnTo>
                  <a:lnTo>
                    <a:pt x="881" y="150"/>
                  </a:lnTo>
                  <a:lnTo>
                    <a:pt x="882" y="152"/>
                  </a:lnTo>
                  <a:lnTo>
                    <a:pt x="883" y="154"/>
                  </a:lnTo>
                  <a:lnTo>
                    <a:pt x="884" y="157"/>
                  </a:lnTo>
                  <a:lnTo>
                    <a:pt x="886" y="159"/>
                  </a:lnTo>
                  <a:lnTo>
                    <a:pt x="887" y="162"/>
                  </a:lnTo>
                  <a:lnTo>
                    <a:pt x="888" y="164"/>
                  </a:lnTo>
                  <a:lnTo>
                    <a:pt x="889" y="167"/>
                  </a:lnTo>
                  <a:lnTo>
                    <a:pt x="891" y="169"/>
                  </a:lnTo>
                  <a:lnTo>
                    <a:pt x="892" y="171"/>
                  </a:lnTo>
                  <a:lnTo>
                    <a:pt x="893" y="173"/>
                  </a:lnTo>
                  <a:lnTo>
                    <a:pt x="893" y="175"/>
                  </a:lnTo>
                  <a:lnTo>
                    <a:pt x="894" y="176"/>
                  </a:lnTo>
                  <a:lnTo>
                    <a:pt x="894" y="177"/>
                  </a:lnTo>
                  <a:lnTo>
                    <a:pt x="895" y="177"/>
                  </a:lnTo>
                  <a:lnTo>
                    <a:pt x="894" y="177"/>
                  </a:lnTo>
                  <a:lnTo>
                    <a:pt x="894" y="176"/>
                  </a:lnTo>
                  <a:lnTo>
                    <a:pt x="893" y="175"/>
                  </a:lnTo>
                  <a:lnTo>
                    <a:pt x="893" y="173"/>
                  </a:lnTo>
                  <a:lnTo>
                    <a:pt x="892" y="171"/>
                  </a:lnTo>
                  <a:lnTo>
                    <a:pt x="891" y="169"/>
                  </a:lnTo>
                  <a:lnTo>
                    <a:pt x="889" y="167"/>
                  </a:lnTo>
                  <a:lnTo>
                    <a:pt x="888" y="164"/>
                  </a:lnTo>
                  <a:lnTo>
                    <a:pt x="887" y="162"/>
                  </a:lnTo>
                  <a:lnTo>
                    <a:pt x="887" y="159"/>
                  </a:lnTo>
                  <a:lnTo>
                    <a:pt x="886" y="157"/>
                  </a:lnTo>
                  <a:lnTo>
                    <a:pt x="886" y="154"/>
                  </a:lnTo>
                  <a:lnTo>
                    <a:pt x="886" y="152"/>
                  </a:lnTo>
                  <a:lnTo>
                    <a:pt x="886" y="149"/>
                  </a:lnTo>
                  <a:lnTo>
                    <a:pt x="886" y="147"/>
                  </a:lnTo>
                  <a:lnTo>
                    <a:pt x="886" y="144"/>
                  </a:lnTo>
                  <a:lnTo>
                    <a:pt x="887" y="142"/>
                  </a:lnTo>
                  <a:lnTo>
                    <a:pt x="888" y="139"/>
                  </a:lnTo>
                  <a:lnTo>
                    <a:pt x="889" y="137"/>
                  </a:lnTo>
                  <a:lnTo>
                    <a:pt x="890" y="135"/>
                  </a:lnTo>
                  <a:lnTo>
                    <a:pt x="892" y="132"/>
                  </a:lnTo>
                  <a:lnTo>
                    <a:pt x="894" y="130"/>
                  </a:lnTo>
                  <a:lnTo>
                    <a:pt x="896" y="128"/>
                  </a:lnTo>
                  <a:lnTo>
                    <a:pt x="898" y="125"/>
                  </a:lnTo>
                  <a:lnTo>
                    <a:pt x="900" y="123"/>
                  </a:lnTo>
                  <a:lnTo>
                    <a:pt x="902" y="121"/>
                  </a:lnTo>
                  <a:lnTo>
                    <a:pt x="905" y="119"/>
                  </a:lnTo>
                  <a:lnTo>
                    <a:pt x="907" y="117"/>
                  </a:lnTo>
                  <a:lnTo>
                    <a:pt x="910" y="115"/>
                  </a:lnTo>
                  <a:lnTo>
                    <a:pt x="912" y="113"/>
                  </a:lnTo>
                  <a:lnTo>
                    <a:pt x="915" y="112"/>
                  </a:lnTo>
                  <a:lnTo>
                    <a:pt x="918" y="110"/>
                  </a:lnTo>
                  <a:lnTo>
                    <a:pt x="921" y="109"/>
                  </a:lnTo>
                  <a:lnTo>
                    <a:pt x="924" y="107"/>
                  </a:lnTo>
                  <a:lnTo>
                    <a:pt x="927" y="106"/>
                  </a:lnTo>
                  <a:lnTo>
                    <a:pt x="931" y="105"/>
                  </a:lnTo>
                  <a:lnTo>
                    <a:pt x="934" y="104"/>
                  </a:lnTo>
                  <a:lnTo>
                    <a:pt x="937" y="103"/>
                  </a:lnTo>
                  <a:lnTo>
                    <a:pt x="941" y="102"/>
                  </a:lnTo>
                  <a:lnTo>
                    <a:pt x="945" y="101"/>
                  </a:lnTo>
                  <a:lnTo>
                    <a:pt x="948" y="100"/>
                  </a:lnTo>
                  <a:lnTo>
                    <a:pt x="952" y="99"/>
                  </a:lnTo>
                  <a:lnTo>
                    <a:pt x="955" y="99"/>
                  </a:lnTo>
                  <a:lnTo>
                    <a:pt x="959" y="99"/>
                  </a:lnTo>
                  <a:lnTo>
                    <a:pt x="963" y="98"/>
                  </a:lnTo>
                  <a:lnTo>
                    <a:pt x="967" y="98"/>
                  </a:lnTo>
                  <a:lnTo>
                    <a:pt x="970" y="98"/>
                  </a:lnTo>
                  <a:lnTo>
                    <a:pt x="974" y="98"/>
                  </a:lnTo>
                  <a:lnTo>
                    <a:pt x="978" y="98"/>
                  </a:lnTo>
                  <a:lnTo>
                    <a:pt x="982" y="99"/>
                  </a:lnTo>
                  <a:lnTo>
                    <a:pt x="985" y="99"/>
                  </a:lnTo>
                  <a:lnTo>
                    <a:pt x="989" y="99"/>
                  </a:lnTo>
                  <a:lnTo>
                    <a:pt x="993" y="100"/>
                  </a:lnTo>
                  <a:lnTo>
                    <a:pt x="997" y="101"/>
                  </a:lnTo>
                  <a:lnTo>
                    <a:pt x="1001" y="102"/>
                  </a:lnTo>
                  <a:lnTo>
                    <a:pt x="1005" y="103"/>
                  </a:lnTo>
                  <a:lnTo>
                    <a:pt x="1009" y="103"/>
                  </a:lnTo>
                  <a:lnTo>
                    <a:pt x="1012" y="104"/>
                  </a:lnTo>
                  <a:lnTo>
                    <a:pt x="1016" y="105"/>
                  </a:lnTo>
                  <a:lnTo>
                    <a:pt x="1020" y="107"/>
                  </a:lnTo>
                  <a:lnTo>
                    <a:pt x="1023" y="108"/>
                  </a:lnTo>
                  <a:lnTo>
                    <a:pt x="1027" y="109"/>
                  </a:lnTo>
                  <a:lnTo>
                    <a:pt x="1030" y="110"/>
                  </a:lnTo>
                  <a:lnTo>
                    <a:pt x="1034" y="111"/>
                  </a:lnTo>
                  <a:lnTo>
                    <a:pt x="1037" y="112"/>
                  </a:lnTo>
                  <a:lnTo>
                    <a:pt x="1040" y="114"/>
                  </a:lnTo>
                  <a:lnTo>
                    <a:pt x="1044" y="115"/>
                  </a:lnTo>
                  <a:lnTo>
                    <a:pt x="1047" y="116"/>
                  </a:lnTo>
                  <a:lnTo>
                    <a:pt x="1050" y="118"/>
                  </a:lnTo>
                  <a:lnTo>
                    <a:pt x="1053" y="119"/>
                  </a:lnTo>
                  <a:lnTo>
                    <a:pt x="1056" y="120"/>
                  </a:lnTo>
                  <a:lnTo>
                    <a:pt x="1059" y="122"/>
                  </a:lnTo>
                  <a:lnTo>
                    <a:pt x="1062" y="123"/>
                  </a:lnTo>
                  <a:lnTo>
                    <a:pt x="1065" y="125"/>
                  </a:lnTo>
                  <a:lnTo>
                    <a:pt x="1068" y="127"/>
                  </a:lnTo>
                  <a:lnTo>
                    <a:pt x="1070" y="128"/>
                  </a:lnTo>
                  <a:lnTo>
                    <a:pt x="1073" y="130"/>
                  </a:lnTo>
                  <a:lnTo>
                    <a:pt x="1075" y="132"/>
                  </a:lnTo>
                  <a:lnTo>
                    <a:pt x="1078" y="133"/>
                  </a:lnTo>
                  <a:lnTo>
                    <a:pt x="1080" y="135"/>
                  </a:lnTo>
                  <a:lnTo>
                    <a:pt x="1082" y="137"/>
                  </a:lnTo>
                  <a:lnTo>
                    <a:pt x="1084" y="139"/>
                  </a:lnTo>
                  <a:lnTo>
                    <a:pt x="1086" y="141"/>
                  </a:lnTo>
                  <a:lnTo>
                    <a:pt x="1088" y="143"/>
                  </a:lnTo>
                  <a:lnTo>
                    <a:pt x="1090" y="145"/>
                  </a:lnTo>
                  <a:lnTo>
                    <a:pt x="1092" y="147"/>
                  </a:lnTo>
                  <a:lnTo>
                    <a:pt x="1094" y="149"/>
                  </a:lnTo>
                  <a:lnTo>
                    <a:pt x="1095" y="151"/>
                  </a:lnTo>
                  <a:lnTo>
                    <a:pt x="1097" y="153"/>
                  </a:lnTo>
                  <a:lnTo>
                    <a:pt x="1099" y="156"/>
                  </a:lnTo>
                  <a:lnTo>
                    <a:pt x="1101" y="158"/>
                  </a:lnTo>
                  <a:lnTo>
                    <a:pt x="1103" y="161"/>
                  </a:lnTo>
                  <a:lnTo>
                    <a:pt x="1105" y="164"/>
                  </a:lnTo>
                  <a:lnTo>
                    <a:pt x="1107" y="167"/>
                  </a:lnTo>
                  <a:lnTo>
                    <a:pt x="1109" y="170"/>
                  </a:lnTo>
                  <a:lnTo>
                    <a:pt x="1111" y="173"/>
                  </a:lnTo>
                  <a:lnTo>
                    <a:pt x="1113" y="176"/>
                  </a:lnTo>
                  <a:lnTo>
                    <a:pt x="1115" y="179"/>
                  </a:lnTo>
                  <a:lnTo>
                    <a:pt x="1117" y="182"/>
                  </a:lnTo>
                  <a:lnTo>
                    <a:pt x="1120" y="186"/>
                  </a:lnTo>
                  <a:lnTo>
                    <a:pt x="1122" y="190"/>
                  </a:lnTo>
                  <a:lnTo>
                    <a:pt x="1125" y="193"/>
                  </a:lnTo>
                  <a:lnTo>
                    <a:pt x="1127" y="197"/>
                  </a:lnTo>
                  <a:lnTo>
                    <a:pt x="1130" y="201"/>
                  </a:lnTo>
                  <a:lnTo>
                    <a:pt x="1132" y="205"/>
                  </a:lnTo>
                  <a:lnTo>
                    <a:pt x="1134" y="209"/>
                  </a:lnTo>
                  <a:lnTo>
                    <a:pt x="1136" y="213"/>
                  </a:lnTo>
                  <a:lnTo>
                    <a:pt x="1138" y="217"/>
                  </a:lnTo>
                  <a:lnTo>
                    <a:pt x="1140" y="221"/>
                  </a:lnTo>
                  <a:lnTo>
                    <a:pt x="1141" y="225"/>
                  </a:lnTo>
                  <a:lnTo>
                    <a:pt x="1143" y="229"/>
                  </a:lnTo>
                  <a:lnTo>
                    <a:pt x="1144" y="234"/>
                  </a:lnTo>
                  <a:lnTo>
                    <a:pt x="1145" y="238"/>
                  </a:lnTo>
                  <a:lnTo>
                    <a:pt x="1146" y="242"/>
                  </a:lnTo>
                  <a:lnTo>
                    <a:pt x="1147" y="246"/>
                  </a:lnTo>
                  <a:lnTo>
                    <a:pt x="1147" y="250"/>
                  </a:lnTo>
                  <a:lnTo>
                    <a:pt x="1148" y="255"/>
                  </a:lnTo>
                  <a:lnTo>
                    <a:pt x="1148" y="259"/>
                  </a:lnTo>
                  <a:lnTo>
                    <a:pt x="1148" y="263"/>
                  </a:lnTo>
                  <a:lnTo>
                    <a:pt x="1148" y="268"/>
                  </a:lnTo>
                  <a:lnTo>
                    <a:pt x="1148" y="272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48" y="284"/>
                  </a:lnTo>
                  <a:lnTo>
                    <a:pt x="1147" y="287"/>
                  </a:lnTo>
                  <a:lnTo>
                    <a:pt x="1147" y="291"/>
                  </a:lnTo>
                  <a:lnTo>
                    <a:pt x="1147" y="294"/>
                  </a:lnTo>
                  <a:lnTo>
                    <a:pt x="1146" y="297"/>
                  </a:lnTo>
                  <a:lnTo>
                    <a:pt x="1146" y="301"/>
                  </a:lnTo>
                  <a:lnTo>
                    <a:pt x="1145" y="304"/>
                  </a:lnTo>
                  <a:lnTo>
                    <a:pt x="1144" y="307"/>
                  </a:lnTo>
                  <a:lnTo>
                    <a:pt x="1143" y="309"/>
                  </a:lnTo>
                  <a:lnTo>
                    <a:pt x="1142" y="312"/>
                  </a:lnTo>
                  <a:lnTo>
                    <a:pt x="1141" y="315"/>
                  </a:lnTo>
                  <a:lnTo>
                    <a:pt x="1140" y="317"/>
                  </a:lnTo>
                  <a:lnTo>
                    <a:pt x="1139" y="319"/>
                  </a:lnTo>
                  <a:lnTo>
                    <a:pt x="1138" y="321"/>
                  </a:lnTo>
                  <a:lnTo>
                    <a:pt x="1137" y="324"/>
                  </a:lnTo>
                  <a:lnTo>
                    <a:pt x="1136" y="326"/>
                  </a:lnTo>
                  <a:lnTo>
                    <a:pt x="1135" y="328"/>
                  </a:lnTo>
                  <a:lnTo>
                    <a:pt x="1134" y="330"/>
                  </a:lnTo>
                  <a:lnTo>
                    <a:pt x="1132" y="332"/>
                  </a:lnTo>
                  <a:lnTo>
                    <a:pt x="1131" y="334"/>
                  </a:lnTo>
                  <a:lnTo>
                    <a:pt x="1130" y="335"/>
                  </a:lnTo>
                  <a:lnTo>
                    <a:pt x="1128" y="337"/>
                  </a:lnTo>
                  <a:lnTo>
                    <a:pt x="1127" y="339"/>
                  </a:lnTo>
                  <a:lnTo>
                    <a:pt x="1126" y="341"/>
                  </a:lnTo>
                  <a:lnTo>
                    <a:pt x="1124" y="342"/>
                  </a:lnTo>
                  <a:lnTo>
                    <a:pt x="1123" y="344"/>
                  </a:lnTo>
                  <a:lnTo>
                    <a:pt x="1122" y="345"/>
                  </a:lnTo>
                  <a:lnTo>
                    <a:pt x="1120" y="346"/>
                  </a:lnTo>
                  <a:lnTo>
                    <a:pt x="1119" y="348"/>
                  </a:lnTo>
                  <a:lnTo>
                    <a:pt x="1117" y="349"/>
                  </a:lnTo>
                  <a:lnTo>
                    <a:pt x="1116" y="349"/>
                  </a:lnTo>
                  <a:lnTo>
                    <a:pt x="1114" y="350"/>
                  </a:lnTo>
                  <a:lnTo>
                    <a:pt x="1112" y="350"/>
                  </a:lnTo>
                  <a:lnTo>
                    <a:pt x="1110" y="350"/>
                  </a:lnTo>
                  <a:lnTo>
                    <a:pt x="1109" y="349"/>
                  </a:lnTo>
                  <a:lnTo>
                    <a:pt x="1107" y="349"/>
                  </a:lnTo>
                  <a:lnTo>
                    <a:pt x="1105" y="348"/>
                  </a:lnTo>
                  <a:lnTo>
                    <a:pt x="1103" y="347"/>
                  </a:lnTo>
                  <a:lnTo>
                    <a:pt x="1101" y="346"/>
                  </a:lnTo>
                  <a:lnTo>
                    <a:pt x="1099" y="344"/>
                  </a:lnTo>
                  <a:lnTo>
                    <a:pt x="1097" y="342"/>
                  </a:lnTo>
                  <a:lnTo>
                    <a:pt x="1094" y="340"/>
                  </a:lnTo>
                  <a:lnTo>
                    <a:pt x="1092" y="337"/>
                  </a:lnTo>
                  <a:lnTo>
                    <a:pt x="1090" y="335"/>
                  </a:lnTo>
                  <a:lnTo>
                    <a:pt x="1088" y="332"/>
                  </a:lnTo>
                  <a:lnTo>
                    <a:pt x="1086" y="330"/>
                  </a:lnTo>
                  <a:lnTo>
                    <a:pt x="1084" y="328"/>
                  </a:lnTo>
                  <a:lnTo>
                    <a:pt x="1083" y="326"/>
                  </a:lnTo>
                  <a:lnTo>
                    <a:pt x="1082" y="325"/>
                  </a:lnTo>
                  <a:lnTo>
                    <a:pt x="1081" y="324"/>
                  </a:lnTo>
                  <a:lnTo>
                    <a:pt x="1081" y="323"/>
                  </a:lnTo>
                  <a:lnTo>
                    <a:pt x="1081" y="324"/>
                  </a:lnTo>
                  <a:lnTo>
                    <a:pt x="1082" y="325"/>
                  </a:lnTo>
                  <a:lnTo>
                    <a:pt x="1083" y="326"/>
                  </a:lnTo>
                  <a:lnTo>
                    <a:pt x="1085" y="327"/>
                  </a:lnTo>
                  <a:lnTo>
                    <a:pt x="1086" y="329"/>
                  </a:lnTo>
                  <a:lnTo>
                    <a:pt x="1088" y="331"/>
                  </a:lnTo>
                  <a:lnTo>
                    <a:pt x="1091" y="334"/>
                  </a:lnTo>
                  <a:lnTo>
                    <a:pt x="1093" y="337"/>
                  </a:lnTo>
                  <a:lnTo>
                    <a:pt x="1095" y="340"/>
                  </a:lnTo>
                  <a:lnTo>
                    <a:pt x="1098" y="343"/>
                  </a:lnTo>
                  <a:lnTo>
                    <a:pt x="1100" y="346"/>
                  </a:lnTo>
                  <a:lnTo>
                    <a:pt x="1102" y="350"/>
                  </a:lnTo>
                  <a:lnTo>
                    <a:pt x="1104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0" y="367"/>
                  </a:lnTo>
                  <a:lnTo>
                    <a:pt x="1112" y="372"/>
                  </a:lnTo>
                  <a:lnTo>
                    <a:pt x="1114" y="377"/>
                  </a:lnTo>
                  <a:lnTo>
                    <a:pt x="1116" y="382"/>
                  </a:lnTo>
                  <a:lnTo>
                    <a:pt x="1118" y="388"/>
                  </a:lnTo>
                  <a:lnTo>
                    <a:pt x="1120" y="393"/>
                  </a:lnTo>
                  <a:lnTo>
                    <a:pt x="1122" y="399"/>
                  </a:lnTo>
                  <a:lnTo>
                    <a:pt x="1123" y="405"/>
                  </a:lnTo>
                  <a:lnTo>
                    <a:pt x="1125" y="412"/>
                  </a:lnTo>
                  <a:lnTo>
                    <a:pt x="1126" y="418"/>
                  </a:lnTo>
                  <a:lnTo>
                    <a:pt x="1127" y="424"/>
                  </a:lnTo>
                  <a:lnTo>
                    <a:pt x="1128" y="429"/>
                  </a:lnTo>
                  <a:lnTo>
                    <a:pt x="1129" y="435"/>
                  </a:lnTo>
                  <a:lnTo>
                    <a:pt x="1130" y="441"/>
                  </a:lnTo>
                  <a:lnTo>
                    <a:pt x="1130" y="446"/>
                  </a:lnTo>
                  <a:lnTo>
                    <a:pt x="1131" y="452"/>
                  </a:lnTo>
                  <a:lnTo>
                    <a:pt x="1131" y="457"/>
                  </a:lnTo>
                  <a:lnTo>
                    <a:pt x="1131" y="462"/>
                  </a:lnTo>
                  <a:lnTo>
                    <a:pt x="1130" y="467"/>
                  </a:lnTo>
                  <a:lnTo>
                    <a:pt x="1130" y="472"/>
                  </a:lnTo>
                  <a:lnTo>
                    <a:pt x="1129" y="477"/>
                  </a:lnTo>
                  <a:lnTo>
                    <a:pt x="1129" y="481"/>
                  </a:lnTo>
                  <a:lnTo>
                    <a:pt x="1128" y="486"/>
                  </a:lnTo>
                  <a:lnTo>
                    <a:pt x="1126" y="490"/>
                  </a:lnTo>
                  <a:lnTo>
                    <a:pt x="1125" y="495"/>
                  </a:lnTo>
                  <a:lnTo>
                    <a:pt x="1124" y="499"/>
                  </a:lnTo>
                  <a:lnTo>
                    <a:pt x="1122" y="503"/>
                  </a:lnTo>
                  <a:lnTo>
                    <a:pt x="1121" y="507"/>
                  </a:lnTo>
                  <a:lnTo>
                    <a:pt x="1119" y="511"/>
                  </a:lnTo>
                  <a:lnTo>
                    <a:pt x="1118" y="515"/>
                  </a:lnTo>
                  <a:lnTo>
                    <a:pt x="1116" y="519"/>
                  </a:lnTo>
                  <a:lnTo>
                    <a:pt x="1114" y="523"/>
                  </a:lnTo>
                  <a:lnTo>
                    <a:pt x="1113" y="527"/>
                  </a:lnTo>
                  <a:lnTo>
                    <a:pt x="1111" y="531"/>
                  </a:lnTo>
                  <a:lnTo>
                    <a:pt x="1109" y="534"/>
                  </a:lnTo>
                  <a:lnTo>
                    <a:pt x="1107" y="538"/>
                  </a:lnTo>
                  <a:lnTo>
                    <a:pt x="1105" y="542"/>
                  </a:lnTo>
                  <a:lnTo>
                    <a:pt x="1103" y="545"/>
                  </a:lnTo>
                  <a:lnTo>
                    <a:pt x="1101" y="548"/>
                  </a:lnTo>
                  <a:lnTo>
                    <a:pt x="1098" y="552"/>
                  </a:lnTo>
                  <a:lnTo>
                    <a:pt x="1096" y="555"/>
                  </a:lnTo>
                  <a:lnTo>
                    <a:pt x="1094" y="558"/>
                  </a:lnTo>
                  <a:lnTo>
                    <a:pt x="1091" y="562"/>
                  </a:lnTo>
                  <a:lnTo>
                    <a:pt x="1089" y="565"/>
                  </a:lnTo>
                  <a:lnTo>
                    <a:pt x="1086" y="568"/>
                  </a:lnTo>
                  <a:lnTo>
                    <a:pt x="1083" y="571"/>
                  </a:lnTo>
                  <a:lnTo>
                    <a:pt x="1081" y="574"/>
                  </a:lnTo>
                  <a:lnTo>
                    <a:pt x="1078" y="577"/>
                  </a:lnTo>
                  <a:lnTo>
                    <a:pt x="1075" y="579"/>
                  </a:lnTo>
                  <a:lnTo>
                    <a:pt x="1072" y="582"/>
                  </a:lnTo>
                  <a:lnTo>
                    <a:pt x="1069" y="585"/>
                  </a:lnTo>
                  <a:lnTo>
                    <a:pt x="1066" y="588"/>
                  </a:lnTo>
                  <a:lnTo>
                    <a:pt x="1063" y="590"/>
                  </a:lnTo>
                  <a:lnTo>
                    <a:pt x="1059" y="593"/>
                  </a:lnTo>
                  <a:lnTo>
                    <a:pt x="1056" y="595"/>
                  </a:lnTo>
                  <a:lnTo>
                    <a:pt x="1052" y="597"/>
                  </a:lnTo>
                  <a:lnTo>
                    <a:pt x="1049" y="600"/>
                  </a:lnTo>
                  <a:lnTo>
                    <a:pt x="1045" y="602"/>
                  </a:lnTo>
                  <a:lnTo>
                    <a:pt x="1042" y="604"/>
                  </a:lnTo>
                  <a:lnTo>
                    <a:pt x="1038" y="606"/>
                  </a:lnTo>
                  <a:lnTo>
                    <a:pt x="1034" y="608"/>
                  </a:lnTo>
                  <a:lnTo>
                    <a:pt x="1031" y="610"/>
                  </a:lnTo>
                  <a:lnTo>
                    <a:pt x="1027" y="612"/>
                  </a:lnTo>
                  <a:lnTo>
                    <a:pt x="1023" y="614"/>
                  </a:lnTo>
                  <a:lnTo>
                    <a:pt x="1020" y="616"/>
                  </a:lnTo>
                  <a:lnTo>
                    <a:pt x="1016" y="618"/>
                  </a:lnTo>
                  <a:lnTo>
                    <a:pt x="1012" y="619"/>
                  </a:lnTo>
                  <a:lnTo>
                    <a:pt x="1008" y="621"/>
                  </a:lnTo>
                  <a:lnTo>
                    <a:pt x="1004" y="623"/>
                  </a:lnTo>
                  <a:lnTo>
                    <a:pt x="1000" y="624"/>
                  </a:lnTo>
                  <a:lnTo>
                    <a:pt x="996" y="626"/>
                  </a:lnTo>
                  <a:lnTo>
                    <a:pt x="992" y="627"/>
                  </a:lnTo>
                  <a:lnTo>
                    <a:pt x="988" y="628"/>
                  </a:lnTo>
                  <a:lnTo>
                    <a:pt x="984" y="629"/>
                  </a:lnTo>
                  <a:lnTo>
                    <a:pt x="981" y="630"/>
                  </a:lnTo>
                  <a:lnTo>
                    <a:pt x="977" y="632"/>
                  </a:lnTo>
                  <a:lnTo>
                    <a:pt x="973" y="632"/>
                  </a:lnTo>
                  <a:lnTo>
                    <a:pt x="970" y="633"/>
                  </a:lnTo>
                  <a:lnTo>
                    <a:pt x="966" y="634"/>
                  </a:lnTo>
                  <a:lnTo>
                    <a:pt x="963" y="635"/>
                  </a:lnTo>
                  <a:lnTo>
                    <a:pt x="959" y="635"/>
                  </a:lnTo>
                  <a:lnTo>
                    <a:pt x="956" y="636"/>
                  </a:lnTo>
                  <a:lnTo>
                    <a:pt x="952" y="636"/>
                  </a:lnTo>
                  <a:lnTo>
                    <a:pt x="949" y="636"/>
                  </a:lnTo>
                  <a:lnTo>
                    <a:pt x="946" y="637"/>
                  </a:lnTo>
                  <a:lnTo>
                    <a:pt x="943" y="637"/>
                  </a:lnTo>
                  <a:lnTo>
                    <a:pt x="940" y="637"/>
                  </a:lnTo>
                  <a:lnTo>
                    <a:pt x="937" y="637"/>
                  </a:lnTo>
                  <a:lnTo>
                    <a:pt x="934" y="637"/>
                  </a:lnTo>
                  <a:lnTo>
                    <a:pt x="932" y="637"/>
                  </a:lnTo>
                  <a:lnTo>
                    <a:pt x="930" y="636"/>
                  </a:lnTo>
                  <a:lnTo>
                    <a:pt x="928" y="636"/>
                  </a:lnTo>
                  <a:lnTo>
                    <a:pt x="927" y="636"/>
                  </a:lnTo>
                  <a:lnTo>
                    <a:pt x="926" y="636"/>
                  </a:lnTo>
                  <a:lnTo>
                    <a:pt x="925" y="636"/>
                  </a:lnTo>
                  <a:lnTo>
                    <a:pt x="926" y="636"/>
                  </a:lnTo>
                  <a:lnTo>
                    <a:pt x="927" y="636"/>
                  </a:lnTo>
                  <a:lnTo>
                    <a:pt x="928" y="636"/>
                  </a:lnTo>
                  <a:lnTo>
                    <a:pt x="930" y="636"/>
                  </a:lnTo>
                  <a:lnTo>
                    <a:pt x="932" y="637"/>
                  </a:lnTo>
                  <a:lnTo>
                    <a:pt x="934" y="637"/>
                  </a:lnTo>
                  <a:lnTo>
                    <a:pt x="937" y="637"/>
                  </a:lnTo>
                  <a:lnTo>
                    <a:pt x="940" y="637"/>
                  </a:lnTo>
                  <a:lnTo>
                    <a:pt x="942" y="637"/>
                  </a:lnTo>
                  <a:lnTo>
                    <a:pt x="944" y="638"/>
                  </a:lnTo>
                  <a:lnTo>
                    <a:pt x="946" y="638"/>
                  </a:lnTo>
                  <a:lnTo>
                    <a:pt x="948" y="639"/>
                  </a:lnTo>
                  <a:lnTo>
                    <a:pt x="949" y="640"/>
                  </a:lnTo>
                  <a:lnTo>
                    <a:pt x="950" y="641"/>
                  </a:lnTo>
                  <a:lnTo>
                    <a:pt x="951" y="642"/>
                  </a:lnTo>
                  <a:lnTo>
                    <a:pt x="951" y="643"/>
                  </a:lnTo>
                  <a:lnTo>
                    <a:pt x="951" y="645"/>
                  </a:lnTo>
                  <a:lnTo>
                    <a:pt x="951" y="646"/>
                  </a:lnTo>
                  <a:lnTo>
                    <a:pt x="951" y="648"/>
                  </a:lnTo>
                  <a:lnTo>
                    <a:pt x="950" y="650"/>
                  </a:lnTo>
                  <a:lnTo>
                    <a:pt x="949" y="652"/>
                  </a:lnTo>
                  <a:lnTo>
                    <a:pt x="947" y="654"/>
                  </a:lnTo>
                  <a:lnTo>
                    <a:pt x="946" y="656"/>
                  </a:lnTo>
                  <a:lnTo>
                    <a:pt x="944" y="659"/>
                  </a:lnTo>
                  <a:lnTo>
                    <a:pt x="942" y="661"/>
                  </a:lnTo>
                  <a:lnTo>
                    <a:pt x="939" y="663"/>
                  </a:lnTo>
                  <a:lnTo>
                    <a:pt x="937" y="666"/>
                  </a:lnTo>
                  <a:lnTo>
                    <a:pt x="935" y="668"/>
                  </a:lnTo>
                  <a:lnTo>
                    <a:pt x="932" y="671"/>
                  </a:lnTo>
                  <a:lnTo>
                    <a:pt x="930" y="673"/>
                  </a:lnTo>
                  <a:lnTo>
                    <a:pt x="927" y="676"/>
                  </a:lnTo>
                  <a:lnTo>
                    <a:pt x="924" y="678"/>
                  </a:lnTo>
                  <a:lnTo>
                    <a:pt x="921" y="681"/>
                  </a:lnTo>
                  <a:lnTo>
                    <a:pt x="918" y="683"/>
                  </a:lnTo>
                  <a:lnTo>
                    <a:pt x="915" y="686"/>
                  </a:lnTo>
                  <a:lnTo>
                    <a:pt x="912" y="689"/>
                  </a:lnTo>
                  <a:lnTo>
                    <a:pt x="908" y="691"/>
                  </a:lnTo>
                  <a:lnTo>
                    <a:pt x="905" y="694"/>
                  </a:lnTo>
                  <a:lnTo>
                    <a:pt x="901" y="697"/>
                  </a:lnTo>
                  <a:lnTo>
                    <a:pt x="897" y="699"/>
                  </a:lnTo>
                  <a:lnTo>
                    <a:pt x="894" y="702"/>
                  </a:lnTo>
                  <a:lnTo>
                    <a:pt x="890" y="704"/>
                  </a:lnTo>
                  <a:lnTo>
                    <a:pt x="887" y="706"/>
                  </a:lnTo>
                  <a:lnTo>
                    <a:pt x="883" y="708"/>
                  </a:lnTo>
                  <a:lnTo>
                    <a:pt x="880" y="710"/>
                  </a:lnTo>
                  <a:lnTo>
                    <a:pt x="876" y="711"/>
                  </a:lnTo>
                  <a:lnTo>
                    <a:pt x="873" y="713"/>
                  </a:lnTo>
                  <a:lnTo>
                    <a:pt x="870" y="714"/>
                  </a:lnTo>
                  <a:lnTo>
                    <a:pt x="866" y="715"/>
                  </a:lnTo>
                  <a:lnTo>
                    <a:pt x="863" y="716"/>
                  </a:lnTo>
                  <a:lnTo>
                    <a:pt x="860" y="717"/>
                  </a:lnTo>
                  <a:lnTo>
                    <a:pt x="857" y="717"/>
                  </a:lnTo>
                  <a:lnTo>
                    <a:pt x="853" y="718"/>
                  </a:lnTo>
                  <a:lnTo>
                    <a:pt x="850" y="718"/>
                  </a:lnTo>
                  <a:lnTo>
                    <a:pt x="847" y="718"/>
                  </a:lnTo>
                  <a:lnTo>
                    <a:pt x="844" y="718"/>
                  </a:lnTo>
                  <a:lnTo>
                    <a:pt x="841" y="718"/>
                  </a:lnTo>
                  <a:lnTo>
                    <a:pt x="838" y="718"/>
                  </a:lnTo>
                  <a:lnTo>
                    <a:pt x="835" y="717"/>
                  </a:lnTo>
                  <a:lnTo>
                    <a:pt x="832" y="717"/>
                  </a:lnTo>
                  <a:lnTo>
                    <a:pt x="829" y="716"/>
                  </a:lnTo>
                  <a:lnTo>
                    <a:pt x="826" y="716"/>
                  </a:lnTo>
                  <a:lnTo>
                    <a:pt x="823" y="715"/>
                  </a:lnTo>
                  <a:lnTo>
                    <a:pt x="820" y="715"/>
                  </a:lnTo>
                  <a:lnTo>
                    <a:pt x="817" y="714"/>
                  </a:lnTo>
                  <a:lnTo>
                    <a:pt x="815" y="713"/>
                  </a:lnTo>
                  <a:lnTo>
                    <a:pt x="812" y="712"/>
                  </a:lnTo>
                  <a:lnTo>
                    <a:pt x="809" y="711"/>
                  </a:lnTo>
                  <a:lnTo>
                    <a:pt x="806" y="710"/>
                  </a:lnTo>
                  <a:lnTo>
                    <a:pt x="803" y="709"/>
                  </a:lnTo>
                  <a:lnTo>
                    <a:pt x="800" y="707"/>
                  </a:lnTo>
                  <a:lnTo>
                    <a:pt x="797" y="706"/>
                  </a:lnTo>
                  <a:lnTo>
                    <a:pt x="794" y="704"/>
                  </a:lnTo>
                  <a:lnTo>
                    <a:pt x="791" y="703"/>
                  </a:lnTo>
                  <a:lnTo>
                    <a:pt x="789" y="701"/>
                  </a:lnTo>
                  <a:lnTo>
                    <a:pt x="786" y="699"/>
                  </a:lnTo>
                  <a:lnTo>
                    <a:pt x="783" y="697"/>
                  </a:lnTo>
                  <a:lnTo>
                    <a:pt x="781" y="696"/>
                  </a:lnTo>
                  <a:lnTo>
                    <a:pt x="778" y="693"/>
                  </a:lnTo>
                  <a:lnTo>
                    <a:pt x="776" y="691"/>
                  </a:lnTo>
                  <a:lnTo>
                    <a:pt x="773" y="689"/>
                  </a:lnTo>
                  <a:lnTo>
                    <a:pt x="771" y="687"/>
                  </a:lnTo>
                  <a:lnTo>
                    <a:pt x="769" y="684"/>
                  </a:lnTo>
                  <a:lnTo>
                    <a:pt x="766" y="682"/>
                  </a:lnTo>
                  <a:lnTo>
                    <a:pt x="764" y="679"/>
                  </a:lnTo>
                  <a:lnTo>
                    <a:pt x="762" y="676"/>
                  </a:lnTo>
                  <a:lnTo>
                    <a:pt x="760" y="673"/>
                  </a:lnTo>
                  <a:lnTo>
                    <a:pt x="758" y="670"/>
                  </a:lnTo>
                  <a:lnTo>
                    <a:pt x="756" y="668"/>
                  </a:lnTo>
                  <a:lnTo>
                    <a:pt x="755" y="665"/>
                  </a:lnTo>
                  <a:lnTo>
                    <a:pt x="754" y="662"/>
                  </a:lnTo>
                  <a:lnTo>
                    <a:pt x="753" y="660"/>
                  </a:lnTo>
                  <a:lnTo>
                    <a:pt x="752" y="657"/>
                  </a:lnTo>
                  <a:lnTo>
                    <a:pt x="752" y="655"/>
                  </a:lnTo>
                  <a:lnTo>
                    <a:pt x="752" y="652"/>
                  </a:lnTo>
                  <a:lnTo>
                    <a:pt x="752" y="650"/>
                  </a:lnTo>
                  <a:lnTo>
                    <a:pt x="752" y="647"/>
                  </a:lnTo>
                  <a:lnTo>
                    <a:pt x="753" y="645"/>
                  </a:lnTo>
                  <a:lnTo>
                    <a:pt x="754" y="643"/>
                  </a:lnTo>
                  <a:lnTo>
                    <a:pt x="755" y="641"/>
                  </a:lnTo>
                  <a:lnTo>
                    <a:pt x="756" y="639"/>
                  </a:lnTo>
                  <a:lnTo>
                    <a:pt x="758" y="637"/>
                  </a:lnTo>
                  <a:lnTo>
                    <a:pt x="760" y="635"/>
                  </a:lnTo>
                  <a:lnTo>
                    <a:pt x="762" y="633"/>
                  </a:lnTo>
                  <a:lnTo>
                    <a:pt x="764" y="632"/>
                  </a:lnTo>
                  <a:lnTo>
                    <a:pt x="765" y="630"/>
                  </a:lnTo>
                  <a:lnTo>
                    <a:pt x="766" y="629"/>
                  </a:lnTo>
                  <a:lnTo>
                    <a:pt x="767" y="628"/>
                  </a:lnTo>
                  <a:lnTo>
                    <a:pt x="768" y="628"/>
                  </a:lnTo>
                  <a:lnTo>
                    <a:pt x="768" y="627"/>
                  </a:lnTo>
                  <a:lnTo>
                    <a:pt x="768" y="628"/>
                  </a:lnTo>
                  <a:lnTo>
                    <a:pt x="767" y="628"/>
                  </a:lnTo>
                  <a:lnTo>
                    <a:pt x="766" y="629"/>
                  </a:lnTo>
                  <a:lnTo>
                    <a:pt x="765" y="630"/>
                  </a:lnTo>
                  <a:lnTo>
                    <a:pt x="764" y="632"/>
                  </a:lnTo>
                  <a:lnTo>
                    <a:pt x="762" y="633"/>
                  </a:lnTo>
                  <a:lnTo>
                    <a:pt x="760" y="635"/>
                  </a:lnTo>
                  <a:lnTo>
                    <a:pt x="758" y="637"/>
                  </a:lnTo>
                  <a:lnTo>
                    <a:pt x="756" y="639"/>
                  </a:lnTo>
                  <a:lnTo>
                    <a:pt x="754" y="641"/>
                  </a:lnTo>
                  <a:lnTo>
                    <a:pt x="751" y="643"/>
                  </a:lnTo>
                  <a:lnTo>
                    <a:pt x="749" y="645"/>
                  </a:lnTo>
                  <a:lnTo>
                    <a:pt x="746" y="647"/>
                  </a:lnTo>
                  <a:lnTo>
                    <a:pt x="744" y="649"/>
                  </a:lnTo>
                  <a:lnTo>
                    <a:pt x="741" y="651"/>
                  </a:lnTo>
                  <a:lnTo>
                    <a:pt x="738" y="653"/>
                  </a:lnTo>
                  <a:lnTo>
                    <a:pt x="735" y="655"/>
                  </a:lnTo>
                  <a:lnTo>
                    <a:pt x="732" y="657"/>
                  </a:lnTo>
                  <a:lnTo>
                    <a:pt x="729" y="659"/>
                  </a:lnTo>
                  <a:lnTo>
                    <a:pt x="726" y="661"/>
                  </a:lnTo>
                  <a:lnTo>
                    <a:pt x="723" y="664"/>
                  </a:lnTo>
                  <a:lnTo>
                    <a:pt x="720" y="666"/>
                  </a:lnTo>
                  <a:lnTo>
                    <a:pt x="716" y="668"/>
                  </a:lnTo>
                  <a:lnTo>
                    <a:pt x="713" y="670"/>
                  </a:lnTo>
                  <a:lnTo>
                    <a:pt x="709" y="672"/>
                  </a:lnTo>
                  <a:lnTo>
                    <a:pt x="706" y="674"/>
                  </a:lnTo>
                  <a:lnTo>
                    <a:pt x="702" y="676"/>
                  </a:lnTo>
                  <a:lnTo>
                    <a:pt x="698" y="678"/>
                  </a:lnTo>
                  <a:lnTo>
                    <a:pt x="694" y="680"/>
                  </a:lnTo>
                  <a:lnTo>
                    <a:pt x="690" y="682"/>
                  </a:lnTo>
                  <a:lnTo>
                    <a:pt x="686" y="684"/>
                  </a:lnTo>
                  <a:lnTo>
                    <a:pt x="681" y="686"/>
                  </a:lnTo>
                  <a:lnTo>
                    <a:pt x="677" y="688"/>
                  </a:lnTo>
                  <a:lnTo>
                    <a:pt x="672" y="689"/>
                  </a:lnTo>
                  <a:lnTo>
                    <a:pt x="668" y="691"/>
                  </a:lnTo>
                  <a:lnTo>
                    <a:pt x="663" y="692"/>
                  </a:lnTo>
                  <a:lnTo>
                    <a:pt x="658" y="694"/>
                  </a:lnTo>
                  <a:lnTo>
                    <a:pt x="653" y="695"/>
                  </a:lnTo>
                  <a:lnTo>
                    <a:pt x="648" y="697"/>
                  </a:lnTo>
                  <a:lnTo>
                    <a:pt x="643" y="698"/>
                  </a:lnTo>
                  <a:lnTo>
                    <a:pt x="638" y="699"/>
                  </a:lnTo>
                  <a:lnTo>
                    <a:pt x="633" y="700"/>
                  </a:lnTo>
                  <a:lnTo>
                    <a:pt x="628" y="701"/>
                  </a:lnTo>
                  <a:lnTo>
                    <a:pt x="623" y="702"/>
                  </a:lnTo>
                  <a:lnTo>
                    <a:pt x="619" y="702"/>
                  </a:lnTo>
                  <a:lnTo>
                    <a:pt x="614" y="703"/>
                  </a:lnTo>
                  <a:lnTo>
                    <a:pt x="610" y="703"/>
                  </a:lnTo>
                  <a:lnTo>
                    <a:pt x="606" y="704"/>
                  </a:lnTo>
                  <a:lnTo>
                    <a:pt x="602" y="704"/>
                  </a:lnTo>
                  <a:lnTo>
                    <a:pt x="598" y="704"/>
                  </a:lnTo>
                  <a:lnTo>
                    <a:pt x="594" y="704"/>
                  </a:lnTo>
                  <a:lnTo>
                    <a:pt x="590" y="704"/>
                  </a:lnTo>
                  <a:lnTo>
                    <a:pt x="586" y="704"/>
                  </a:lnTo>
                  <a:lnTo>
                    <a:pt x="583" y="703"/>
                  </a:lnTo>
                  <a:lnTo>
                    <a:pt x="579" y="703"/>
                  </a:lnTo>
                  <a:lnTo>
                    <a:pt x="576" y="702"/>
                  </a:lnTo>
                  <a:lnTo>
                    <a:pt x="572" y="701"/>
                  </a:lnTo>
                  <a:lnTo>
                    <a:pt x="569" y="700"/>
                  </a:lnTo>
                  <a:lnTo>
                    <a:pt x="566" y="699"/>
                  </a:lnTo>
                  <a:lnTo>
                    <a:pt x="562" y="698"/>
                  </a:lnTo>
                  <a:lnTo>
                    <a:pt x="559" y="696"/>
                  </a:lnTo>
                  <a:lnTo>
                    <a:pt x="556" y="695"/>
                  </a:lnTo>
                  <a:lnTo>
                    <a:pt x="553" y="693"/>
                  </a:lnTo>
                  <a:lnTo>
                    <a:pt x="549" y="691"/>
                  </a:lnTo>
                  <a:lnTo>
                    <a:pt x="546" y="689"/>
                  </a:lnTo>
                  <a:lnTo>
                    <a:pt x="543" y="686"/>
                  </a:lnTo>
                  <a:lnTo>
                    <a:pt x="540" y="684"/>
                  </a:lnTo>
                  <a:lnTo>
                    <a:pt x="536" y="681"/>
                  </a:lnTo>
                  <a:lnTo>
                    <a:pt x="533" y="678"/>
                  </a:lnTo>
                  <a:lnTo>
                    <a:pt x="530" y="675"/>
                  </a:lnTo>
                  <a:lnTo>
                    <a:pt x="527" y="672"/>
                  </a:lnTo>
                  <a:lnTo>
                    <a:pt x="524" y="668"/>
                  </a:lnTo>
                  <a:lnTo>
                    <a:pt x="522" y="666"/>
                  </a:lnTo>
                  <a:lnTo>
                    <a:pt x="519" y="663"/>
                  </a:lnTo>
                  <a:lnTo>
                    <a:pt x="518" y="662"/>
                  </a:lnTo>
                  <a:lnTo>
                    <a:pt x="516" y="660"/>
                  </a:lnTo>
                  <a:lnTo>
                    <a:pt x="515" y="659"/>
                  </a:lnTo>
                  <a:lnTo>
                    <a:pt x="515" y="658"/>
                  </a:lnTo>
                  <a:lnTo>
                    <a:pt x="515" y="659"/>
                  </a:lnTo>
                  <a:lnTo>
                    <a:pt x="516" y="660"/>
                  </a:lnTo>
                  <a:lnTo>
                    <a:pt x="518" y="662"/>
                  </a:lnTo>
                  <a:lnTo>
                    <a:pt x="519" y="663"/>
                  </a:lnTo>
                  <a:lnTo>
                    <a:pt x="522" y="666"/>
                  </a:lnTo>
                  <a:lnTo>
                    <a:pt x="524" y="668"/>
                  </a:lnTo>
                  <a:lnTo>
                    <a:pt x="527" y="672"/>
                  </a:lnTo>
                  <a:lnTo>
                    <a:pt x="530" y="675"/>
                  </a:lnTo>
                  <a:lnTo>
                    <a:pt x="532" y="678"/>
                  </a:lnTo>
                  <a:lnTo>
                    <a:pt x="534" y="681"/>
                  </a:lnTo>
                  <a:lnTo>
                    <a:pt x="535" y="683"/>
                  </a:lnTo>
                  <a:lnTo>
                    <a:pt x="536" y="686"/>
                  </a:lnTo>
                  <a:lnTo>
                    <a:pt x="536" y="688"/>
                  </a:lnTo>
                  <a:lnTo>
                    <a:pt x="536" y="691"/>
                  </a:lnTo>
                  <a:lnTo>
                    <a:pt x="535" y="693"/>
                  </a:lnTo>
                  <a:lnTo>
                    <a:pt x="534" y="694"/>
                  </a:lnTo>
                  <a:lnTo>
                    <a:pt x="532" y="696"/>
                  </a:lnTo>
                  <a:lnTo>
                    <a:pt x="530" y="697"/>
                  </a:lnTo>
                  <a:lnTo>
                    <a:pt x="527" y="699"/>
                  </a:lnTo>
                  <a:lnTo>
                    <a:pt x="524" y="700"/>
                  </a:lnTo>
                  <a:lnTo>
                    <a:pt x="520" y="701"/>
                  </a:lnTo>
                  <a:lnTo>
                    <a:pt x="516" y="701"/>
                  </a:lnTo>
                  <a:lnTo>
                    <a:pt x="511" y="702"/>
                  </a:lnTo>
                  <a:lnTo>
                    <a:pt x="505" y="702"/>
                  </a:lnTo>
                  <a:lnTo>
                    <a:pt x="500" y="703"/>
                  </a:lnTo>
                  <a:lnTo>
                    <a:pt x="495" y="703"/>
                  </a:lnTo>
                  <a:lnTo>
                    <a:pt x="490" y="703"/>
                  </a:lnTo>
                  <a:lnTo>
                    <a:pt x="485" y="703"/>
                  </a:lnTo>
                  <a:lnTo>
                    <a:pt x="480" y="703"/>
                  </a:lnTo>
                  <a:lnTo>
                    <a:pt x="475" y="703"/>
                  </a:lnTo>
                  <a:lnTo>
                    <a:pt x="470" y="703"/>
                  </a:lnTo>
                  <a:lnTo>
                    <a:pt x="465" y="703"/>
                  </a:lnTo>
                  <a:lnTo>
                    <a:pt x="460" y="703"/>
                  </a:lnTo>
                  <a:lnTo>
                    <a:pt x="455" y="702"/>
                  </a:lnTo>
                  <a:lnTo>
                    <a:pt x="450" y="702"/>
                  </a:lnTo>
                  <a:lnTo>
                    <a:pt x="446" y="701"/>
                  </a:lnTo>
                  <a:lnTo>
                    <a:pt x="441" y="701"/>
                  </a:lnTo>
                  <a:lnTo>
                    <a:pt x="436" y="700"/>
                  </a:lnTo>
                  <a:lnTo>
                    <a:pt x="431" y="699"/>
                  </a:lnTo>
                  <a:lnTo>
                    <a:pt x="426" y="698"/>
                  </a:lnTo>
                  <a:lnTo>
                    <a:pt x="422" y="697"/>
                  </a:lnTo>
                  <a:lnTo>
                    <a:pt x="417" y="696"/>
                  </a:lnTo>
                  <a:lnTo>
                    <a:pt x="412" y="695"/>
                  </a:lnTo>
                  <a:lnTo>
                    <a:pt x="408" y="694"/>
                  </a:lnTo>
                  <a:lnTo>
                    <a:pt x="403" y="693"/>
                  </a:lnTo>
                  <a:lnTo>
                    <a:pt x="399" y="692"/>
                  </a:lnTo>
                  <a:lnTo>
                    <a:pt x="394" y="690"/>
                  </a:lnTo>
                  <a:lnTo>
                    <a:pt x="390" y="689"/>
                  </a:lnTo>
                  <a:lnTo>
                    <a:pt x="386" y="687"/>
                  </a:lnTo>
                  <a:lnTo>
                    <a:pt x="381" y="685"/>
                  </a:lnTo>
                  <a:lnTo>
                    <a:pt x="377" y="683"/>
                  </a:lnTo>
                  <a:lnTo>
                    <a:pt x="373" y="681"/>
                  </a:lnTo>
                  <a:lnTo>
                    <a:pt x="368" y="679"/>
                  </a:lnTo>
                  <a:lnTo>
                    <a:pt x="364" y="677"/>
                  </a:lnTo>
                  <a:lnTo>
                    <a:pt x="360" y="675"/>
                  </a:lnTo>
                  <a:lnTo>
                    <a:pt x="356" y="673"/>
                  </a:lnTo>
                  <a:lnTo>
                    <a:pt x="352" y="671"/>
                  </a:lnTo>
                  <a:lnTo>
                    <a:pt x="348" y="668"/>
                  </a:lnTo>
                  <a:lnTo>
                    <a:pt x="345" y="666"/>
                  </a:lnTo>
                  <a:lnTo>
                    <a:pt x="341" y="663"/>
                  </a:lnTo>
                  <a:lnTo>
                    <a:pt x="338" y="660"/>
                  </a:lnTo>
                  <a:lnTo>
                    <a:pt x="335" y="658"/>
                  </a:lnTo>
                  <a:lnTo>
                    <a:pt x="331" y="655"/>
                  </a:lnTo>
                  <a:lnTo>
                    <a:pt x="328" y="652"/>
                  </a:lnTo>
                  <a:lnTo>
                    <a:pt x="325" y="649"/>
                  </a:lnTo>
                  <a:lnTo>
                    <a:pt x="323" y="646"/>
                  </a:lnTo>
                  <a:lnTo>
                    <a:pt x="320" y="643"/>
                  </a:lnTo>
                  <a:lnTo>
                    <a:pt x="317" y="640"/>
                  </a:lnTo>
                  <a:lnTo>
                    <a:pt x="315" y="636"/>
                  </a:lnTo>
                  <a:lnTo>
                    <a:pt x="313" y="633"/>
                  </a:lnTo>
                  <a:lnTo>
                    <a:pt x="310" y="630"/>
                  </a:lnTo>
                  <a:lnTo>
                    <a:pt x="308" y="626"/>
                  </a:lnTo>
                  <a:lnTo>
                    <a:pt x="306" y="623"/>
                  </a:lnTo>
                  <a:lnTo>
                    <a:pt x="304" y="620"/>
                  </a:lnTo>
                  <a:lnTo>
                    <a:pt x="303" y="616"/>
                  </a:lnTo>
                  <a:lnTo>
                    <a:pt x="301" y="613"/>
                  </a:lnTo>
                  <a:lnTo>
                    <a:pt x="300" y="610"/>
                  </a:lnTo>
                  <a:lnTo>
                    <a:pt x="298" y="607"/>
                  </a:lnTo>
                  <a:lnTo>
                    <a:pt x="297" y="605"/>
                  </a:lnTo>
                  <a:lnTo>
                    <a:pt x="296" y="602"/>
                  </a:lnTo>
                  <a:lnTo>
                    <a:pt x="295" y="599"/>
                  </a:lnTo>
                  <a:lnTo>
                    <a:pt x="294" y="597"/>
                  </a:lnTo>
                  <a:lnTo>
                    <a:pt x="294" y="594"/>
                  </a:lnTo>
                  <a:lnTo>
                    <a:pt x="293" y="592"/>
                  </a:lnTo>
                  <a:lnTo>
                    <a:pt x="293" y="589"/>
                  </a:lnTo>
                  <a:lnTo>
                    <a:pt x="293" y="587"/>
                  </a:lnTo>
                  <a:lnTo>
                    <a:pt x="292" y="585"/>
                  </a:lnTo>
                  <a:lnTo>
                    <a:pt x="292" y="583"/>
                  </a:lnTo>
                  <a:lnTo>
                    <a:pt x="292" y="581"/>
                  </a:lnTo>
                  <a:lnTo>
                    <a:pt x="292" y="580"/>
                  </a:lnTo>
                  <a:lnTo>
                    <a:pt x="292" y="579"/>
                  </a:lnTo>
                  <a:lnTo>
                    <a:pt x="292" y="578"/>
                  </a:lnTo>
                  <a:lnTo>
                    <a:pt x="292" y="577"/>
                  </a:lnTo>
                  <a:lnTo>
                    <a:pt x="292" y="576"/>
                  </a:lnTo>
                  <a:lnTo>
                    <a:pt x="292" y="577"/>
                  </a:lnTo>
                  <a:lnTo>
                    <a:pt x="292" y="578"/>
                  </a:lnTo>
                  <a:lnTo>
                    <a:pt x="292" y="579"/>
                  </a:lnTo>
                  <a:lnTo>
                    <a:pt x="292" y="580"/>
                  </a:lnTo>
                  <a:lnTo>
                    <a:pt x="292" y="581"/>
                  </a:lnTo>
                  <a:lnTo>
                    <a:pt x="292" y="583"/>
                  </a:lnTo>
                  <a:lnTo>
                    <a:pt x="292" y="585"/>
                  </a:lnTo>
                  <a:lnTo>
                    <a:pt x="292" y="587"/>
                  </a:lnTo>
                  <a:lnTo>
                    <a:pt x="292" y="589"/>
                  </a:lnTo>
                  <a:lnTo>
                    <a:pt x="292" y="591"/>
                  </a:lnTo>
                  <a:lnTo>
                    <a:pt x="292" y="594"/>
                  </a:lnTo>
                  <a:lnTo>
                    <a:pt x="291" y="596"/>
                  </a:lnTo>
                  <a:lnTo>
                    <a:pt x="290" y="598"/>
                  </a:lnTo>
                  <a:lnTo>
                    <a:pt x="289" y="600"/>
                  </a:lnTo>
                  <a:lnTo>
                    <a:pt x="288" y="603"/>
                  </a:lnTo>
                  <a:lnTo>
                    <a:pt x="287" y="605"/>
                  </a:lnTo>
                  <a:lnTo>
                    <a:pt x="285" y="607"/>
                  </a:lnTo>
                  <a:lnTo>
                    <a:pt x="284" y="610"/>
                  </a:lnTo>
                  <a:lnTo>
                    <a:pt x="282" y="612"/>
                  </a:lnTo>
                  <a:lnTo>
                    <a:pt x="280" y="614"/>
                  </a:lnTo>
                  <a:lnTo>
                    <a:pt x="278" y="617"/>
                  </a:lnTo>
                  <a:lnTo>
                    <a:pt x="276" y="619"/>
                  </a:lnTo>
                  <a:lnTo>
                    <a:pt x="274" y="622"/>
                  </a:lnTo>
                  <a:lnTo>
                    <a:pt x="271" y="624"/>
                  </a:lnTo>
                  <a:lnTo>
                    <a:pt x="269" y="626"/>
                  </a:lnTo>
                  <a:lnTo>
                    <a:pt x="266" y="628"/>
                  </a:lnTo>
                  <a:lnTo>
                    <a:pt x="263" y="631"/>
                  </a:lnTo>
                  <a:lnTo>
                    <a:pt x="260" y="632"/>
                  </a:lnTo>
                  <a:lnTo>
                    <a:pt x="257" y="634"/>
                  </a:lnTo>
                  <a:lnTo>
                    <a:pt x="254" y="636"/>
                  </a:lnTo>
                  <a:lnTo>
                    <a:pt x="251" y="638"/>
                  </a:lnTo>
                  <a:lnTo>
                    <a:pt x="248" y="639"/>
                  </a:lnTo>
                  <a:lnTo>
                    <a:pt x="244" y="641"/>
                  </a:lnTo>
                  <a:lnTo>
                    <a:pt x="241" y="642"/>
                  </a:lnTo>
                  <a:lnTo>
                    <a:pt x="237" y="643"/>
                  </a:lnTo>
                  <a:lnTo>
                    <a:pt x="233" y="645"/>
                  </a:lnTo>
                  <a:lnTo>
                    <a:pt x="229" y="646"/>
                  </a:lnTo>
                  <a:lnTo>
                    <a:pt x="226" y="647"/>
                  </a:lnTo>
                  <a:lnTo>
                    <a:pt x="221" y="647"/>
                  </a:lnTo>
                  <a:lnTo>
                    <a:pt x="217" y="648"/>
                  </a:lnTo>
                  <a:lnTo>
                    <a:pt x="213" y="649"/>
                  </a:lnTo>
                  <a:lnTo>
                    <a:pt x="210" y="649"/>
                  </a:lnTo>
                  <a:lnTo>
                    <a:pt x="206" y="650"/>
                  </a:lnTo>
                  <a:lnTo>
                    <a:pt x="202" y="650"/>
                  </a:lnTo>
                  <a:lnTo>
                    <a:pt x="198" y="650"/>
                  </a:lnTo>
                  <a:lnTo>
                    <a:pt x="195" y="650"/>
                  </a:lnTo>
                  <a:lnTo>
                    <a:pt x="191" y="650"/>
                  </a:lnTo>
                  <a:lnTo>
                    <a:pt x="188" y="650"/>
                  </a:lnTo>
                  <a:lnTo>
                    <a:pt x="184" y="650"/>
                  </a:lnTo>
                  <a:lnTo>
                    <a:pt x="181" y="649"/>
                  </a:lnTo>
                  <a:lnTo>
                    <a:pt x="178" y="649"/>
                  </a:lnTo>
                  <a:lnTo>
                    <a:pt x="174" y="648"/>
                  </a:lnTo>
                  <a:lnTo>
                    <a:pt x="171" y="647"/>
                  </a:lnTo>
                  <a:lnTo>
                    <a:pt x="168" y="647"/>
                  </a:lnTo>
                  <a:lnTo>
                    <a:pt x="165" y="646"/>
                  </a:lnTo>
                  <a:lnTo>
                    <a:pt x="162" y="645"/>
                  </a:lnTo>
                  <a:lnTo>
                    <a:pt x="160" y="643"/>
                  </a:lnTo>
                  <a:lnTo>
                    <a:pt x="157" y="642"/>
                  </a:lnTo>
                  <a:lnTo>
                    <a:pt x="154" y="641"/>
                  </a:lnTo>
                  <a:lnTo>
                    <a:pt x="151" y="640"/>
                  </a:lnTo>
                  <a:lnTo>
                    <a:pt x="149" y="638"/>
                  </a:lnTo>
                  <a:lnTo>
                    <a:pt x="146" y="637"/>
                  </a:lnTo>
                  <a:lnTo>
                    <a:pt x="144" y="635"/>
                  </a:lnTo>
                  <a:lnTo>
                    <a:pt x="141" y="634"/>
                  </a:lnTo>
                  <a:lnTo>
                    <a:pt x="139" y="632"/>
                  </a:lnTo>
                  <a:lnTo>
                    <a:pt x="136" y="630"/>
                  </a:lnTo>
                  <a:lnTo>
                    <a:pt x="134" y="629"/>
                  </a:lnTo>
                  <a:lnTo>
                    <a:pt x="131" y="627"/>
                  </a:lnTo>
                  <a:lnTo>
                    <a:pt x="129" y="625"/>
                  </a:lnTo>
                  <a:lnTo>
                    <a:pt x="127" y="623"/>
                  </a:lnTo>
                  <a:lnTo>
                    <a:pt x="125" y="621"/>
                  </a:lnTo>
                  <a:lnTo>
                    <a:pt x="123" y="619"/>
                  </a:lnTo>
                  <a:lnTo>
                    <a:pt x="121" y="616"/>
                  </a:lnTo>
                  <a:lnTo>
                    <a:pt x="119" y="614"/>
                  </a:lnTo>
                  <a:lnTo>
                    <a:pt x="117" y="612"/>
                  </a:lnTo>
                  <a:lnTo>
                    <a:pt x="115" y="610"/>
                  </a:lnTo>
                  <a:lnTo>
                    <a:pt x="113" y="608"/>
                  </a:lnTo>
                  <a:lnTo>
                    <a:pt x="111" y="606"/>
                  </a:lnTo>
                  <a:lnTo>
                    <a:pt x="109" y="604"/>
                  </a:lnTo>
                  <a:lnTo>
                    <a:pt x="107" y="602"/>
                  </a:lnTo>
                  <a:lnTo>
                    <a:pt x="105" y="600"/>
                  </a:lnTo>
                  <a:lnTo>
                    <a:pt x="103" y="599"/>
                  </a:lnTo>
                  <a:lnTo>
                    <a:pt x="102" y="597"/>
                  </a:lnTo>
                  <a:lnTo>
                    <a:pt x="100" y="595"/>
                  </a:lnTo>
                  <a:lnTo>
                    <a:pt x="98" y="593"/>
                  </a:lnTo>
                  <a:lnTo>
                    <a:pt x="97" y="591"/>
                  </a:lnTo>
                  <a:lnTo>
                    <a:pt x="95" y="589"/>
                  </a:lnTo>
                  <a:lnTo>
                    <a:pt x="94" y="588"/>
                  </a:lnTo>
                  <a:lnTo>
                    <a:pt x="93" y="586"/>
                  </a:lnTo>
                  <a:lnTo>
                    <a:pt x="92" y="585"/>
                  </a:lnTo>
                  <a:lnTo>
                    <a:pt x="91" y="584"/>
                  </a:lnTo>
                  <a:lnTo>
                    <a:pt x="91" y="583"/>
                  </a:lnTo>
                  <a:lnTo>
                    <a:pt x="91" y="582"/>
                  </a:lnTo>
                  <a:lnTo>
                    <a:pt x="91" y="581"/>
                  </a:lnTo>
                  <a:lnTo>
                    <a:pt x="92" y="581"/>
                  </a:lnTo>
                  <a:lnTo>
                    <a:pt x="93" y="581"/>
                  </a:lnTo>
                  <a:lnTo>
                    <a:pt x="94" y="582"/>
                  </a:lnTo>
                  <a:lnTo>
                    <a:pt x="95" y="582"/>
                  </a:lnTo>
                  <a:lnTo>
                    <a:pt x="97" y="583"/>
                  </a:lnTo>
                  <a:lnTo>
                    <a:pt x="99" y="584"/>
                  </a:lnTo>
                  <a:lnTo>
                    <a:pt x="101" y="585"/>
                  </a:lnTo>
                  <a:lnTo>
                    <a:pt x="104" y="586"/>
                  </a:lnTo>
                  <a:lnTo>
                    <a:pt x="106" y="587"/>
                  </a:lnTo>
                  <a:lnTo>
                    <a:pt x="109" y="588"/>
                  </a:lnTo>
                  <a:lnTo>
                    <a:pt x="112" y="589"/>
                  </a:lnTo>
                  <a:lnTo>
                    <a:pt x="114" y="590"/>
                  </a:lnTo>
                  <a:lnTo>
                    <a:pt x="117" y="591"/>
                  </a:lnTo>
                  <a:lnTo>
                    <a:pt x="120" y="592"/>
                  </a:lnTo>
                  <a:lnTo>
                    <a:pt x="123" y="593"/>
                  </a:lnTo>
                  <a:lnTo>
                    <a:pt x="125" y="593"/>
                  </a:lnTo>
                  <a:lnTo>
                    <a:pt x="128" y="594"/>
                  </a:lnTo>
                  <a:lnTo>
                    <a:pt x="131" y="594"/>
                  </a:lnTo>
                  <a:lnTo>
                    <a:pt x="134" y="595"/>
                  </a:lnTo>
                  <a:lnTo>
                    <a:pt x="137" y="595"/>
                  </a:lnTo>
                  <a:lnTo>
                    <a:pt x="140" y="595"/>
                  </a:lnTo>
                  <a:lnTo>
                    <a:pt x="142" y="595"/>
                  </a:lnTo>
                  <a:lnTo>
                    <a:pt x="145" y="595"/>
                  </a:lnTo>
                  <a:lnTo>
                    <a:pt x="148" y="595"/>
                  </a:lnTo>
                  <a:lnTo>
                    <a:pt x="151" y="595"/>
                  </a:lnTo>
                  <a:lnTo>
                    <a:pt x="153" y="594"/>
                  </a:lnTo>
                  <a:lnTo>
                    <a:pt x="155" y="594"/>
                  </a:lnTo>
                  <a:lnTo>
                    <a:pt x="157" y="594"/>
                  </a:lnTo>
                  <a:lnTo>
                    <a:pt x="158" y="594"/>
                  </a:lnTo>
                  <a:lnTo>
                    <a:pt x="159" y="594"/>
                  </a:lnTo>
                  <a:lnTo>
                    <a:pt x="160" y="594"/>
                  </a:lnTo>
                  <a:lnTo>
                    <a:pt x="159" y="594"/>
                  </a:lnTo>
                  <a:lnTo>
                    <a:pt x="158" y="594"/>
                  </a:lnTo>
                  <a:lnTo>
                    <a:pt x="157" y="594"/>
                  </a:lnTo>
                  <a:lnTo>
                    <a:pt x="155" y="594"/>
                  </a:lnTo>
                  <a:lnTo>
                    <a:pt x="153" y="594"/>
                  </a:lnTo>
                  <a:lnTo>
                    <a:pt x="151" y="595"/>
                  </a:lnTo>
                  <a:lnTo>
                    <a:pt x="148" y="595"/>
                  </a:lnTo>
                  <a:lnTo>
                    <a:pt x="145" y="595"/>
                  </a:lnTo>
                  <a:lnTo>
                    <a:pt x="142" y="595"/>
                  </a:lnTo>
                  <a:lnTo>
                    <a:pt x="140" y="595"/>
                  </a:lnTo>
                  <a:lnTo>
                    <a:pt x="137" y="595"/>
                  </a:lnTo>
                  <a:lnTo>
                    <a:pt x="134" y="595"/>
                  </a:lnTo>
                  <a:lnTo>
                    <a:pt x="131" y="594"/>
                  </a:lnTo>
                  <a:lnTo>
                    <a:pt x="128" y="594"/>
                  </a:lnTo>
                  <a:lnTo>
                    <a:pt x="125" y="593"/>
                  </a:lnTo>
                  <a:lnTo>
                    <a:pt x="123" y="593"/>
                  </a:lnTo>
                  <a:lnTo>
                    <a:pt x="120" y="592"/>
                  </a:lnTo>
                  <a:lnTo>
                    <a:pt x="117" y="591"/>
                  </a:lnTo>
                  <a:lnTo>
                    <a:pt x="114" y="590"/>
                  </a:lnTo>
                  <a:lnTo>
                    <a:pt x="112" y="589"/>
                  </a:lnTo>
                  <a:lnTo>
                    <a:pt x="109" y="588"/>
                  </a:lnTo>
                  <a:lnTo>
                    <a:pt x="106" y="587"/>
                  </a:lnTo>
                  <a:lnTo>
                    <a:pt x="104" y="586"/>
                  </a:lnTo>
                  <a:lnTo>
                    <a:pt x="101" y="584"/>
                  </a:lnTo>
                  <a:lnTo>
                    <a:pt x="99" y="583"/>
                  </a:lnTo>
                  <a:lnTo>
                    <a:pt x="96" y="582"/>
                  </a:lnTo>
                  <a:lnTo>
                    <a:pt x="93" y="580"/>
                  </a:lnTo>
                  <a:lnTo>
                    <a:pt x="91" y="579"/>
                  </a:lnTo>
                  <a:lnTo>
                    <a:pt x="88" y="577"/>
                  </a:lnTo>
                  <a:lnTo>
                    <a:pt x="86" y="576"/>
                  </a:lnTo>
                  <a:lnTo>
                    <a:pt x="83" y="574"/>
                  </a:lnTo>
                  <a:lnTo>
                    <a:pt x="80" y="573"/>
                  </a:lnTo>
                  <a:lnTo>
                    <a:pt x="78" y="571"/>
                  </a:lnTo>
                  <a:lnTo>
                    <a:pt x="75" y="570"/>
                  </a:lnTo>
                  <a:lnTo>
                    <a:pt x="73" y="568"/>
                  </a:lnTo>
                  <a:lnTo>
                    <a:pt x="70" y="567"/>
                  </a:lnTo>
                  <a:lnTo>
                    <a:pt x="68" y="565"/>
                  </a:lnTo>
                  <a:lnTo>
                    <a:pt x="65" y="563"/>
                  </a:lnTo>
                  <a:lnTo>
                    <a:pt x="62" y="562"/>
                  </a:lnTo>
                  <a:lnTo>
                    <a:pt x="60" y="560"/>
                  </a:lnTo>
                  <a:lnTo>
                    <a:pt x="57" y="558"/>
                  </a:lnTo>
                  <a:lnTo>
                    <a:pt x="55" y="556"/>
                  </a:lnTo>
                  <a:lnTo>
                    <a:pt x="52" y="553"/>
                  </a:lnTo>
                  <a:lnTo>
                    <a:pt x="50" y="551"/>
                  </a:lnTo>
                  <a:lnTo>
                    <a:pt x="47" y="548"/>
                  </a:lnTo>
                  <a:lnTo>
                    <a:pt x="45" y="545"/>
                  </a:lnTo>
                  <a:lnTo>
                    <a:pt x="43" y="541"/>
                  </a:lnTo>
                  <a:lnTo>
                    <a:pt x="40" y="538"/>
                  </a:lnTo>
                  <a:lnTo>
                    <a:pt x="38" y="534"/>
                  </a:lnTo>
                  <a:lnTo>
                    <a:pt x="35" y="530"/>
                  </a:lnTo>
                  <a:lnTo>
                    <a:pt x="33" y="526"/>
                  </a:lnTo>
                  <a:lnTo>
                    <a:pt x="31" y="522"/>
                  </a:lnTo>
                  <a:lnTo>
                    <a:pt x="28" y="517"/>
                  </a:lnTo>
                  <a:lnTo>
                    <a:pt x="26" y="512"/>
                  </a:lnTo>
                  <a:lnTo>
                    <a:pt x="24" y="507"/>
                  </a:lnTo>
                  <a:lnTo>
                    <a:pt x="21" y="502"/>
                  </a:lnTo>
                  <a:lnTo>
                    <a:pt x="19" y="497"/>
                  </a:lnTo>
                  <a:lnTo>
                    <a:pt x="17" y="491"/>
                  </a:lnTo>
                  <a:lnTo>
                    <a:pt x="15" y="486"/>
                  </a:lnTo>
                  <a:lnTo>
                    <a:pt x="13" y="481"/>
                  </a:lnTo>
                  <a:lnTo>
                    <a:pt x="12" y="475"/>
                  </a:lnTo>
                  <a:lnTo>
                    <a:pt x="10" y="469"/>
                  </a:lnTo>
                  <a:lnTo>
                    <a:pt x="8" y="464"/>
                  </a:lnTo>
                  <a:lnTo>
                    <a:pt x="7" y="458"/>
                  </a:lnTo>
                  <a:lnTo>
                    <a:pt x="6" y="452"/>
                  </a:lnTo>
                  <a:lnTo>
                    <a:pt x="5" y="446"/>
                  </a:lnTo>
                  <a:lnTo>
                    <a:pt x="4" y="440"/>
                  </a:lnTo>
                  <a:lnTo>
                    <a:pt x="3" y="434"/>
                  </a:lnTo>
                  <a:lnTo>
                    <a:pt x="2" y="428"/>
                  </a:lnTo>
                  <a:lnTo>
                    <a:pt x="1" y="421"/>
                  </a:lnTo>
                  <a:lnTo>
                    <a:pt x="1" y="415"/>
                  </a:lnTo>
                  <a:lnTo>
                    <a:pt x="0" y="409"/>
                  </a:lnTo>
                  <a:lnTo>
                    <a:pt x="0" y="403"/>
                  </a:lnTo>
                  <a:lnTo>
                    <a:pt x="0" y="397"/>
                  </a:lnTo>
                  <a:lnTo>
                    <a:pt x="0" y="390"/>
                  </a:lnTo>
                  <a:lnTo>
                    <a:pt x="0" y="385"/>
                  </a:lnTo>
                  <a:lnTo>
                    <a:pt x="1" y="379"/>
                  </a:lnTo>
                  <a:lnTo>
                    <a:pt x="1" y="373"/>
                  </a:lnTo>
                  <a:lnTo>
                    <a:pt x="2" y="367"/>
                  </a:lnTo>
                  <a:lnTo>
                    <a:pt x="3" y="362"/>
                  </a:lnTo>
                  <a:lnTo>
                    <a:pt x="4" y="356"/>
                  </a:lnTo>
                  <a:lnTo>
                    <a:pt x="5" y="351"/>
                  </a:lnTo>
                  <a:lnTo>
                    <a:pt x="6" y="346"/>
                  </a:lnTo>
                  <a:lnTo>
                    <a:pt x="7" y="341"/>
                  </a:lnTo>
                  <a:lnTo>
                    <a:pt x="9" y="336"/>
                  </a:lnTo>
                  <a:lnTo>
                    <a:pt x="11" y="331"/>
                  </a:lnTo>
                  <a:lnTo>
                    <a:pt x="13" y="326"/>
                  </a:lnTo>
                  <a:lnTo>
                    <a:pt x="15" y="321"/>
                  </a:lnTo>
                  <a:lnTo>
                    <a:pt x="17" y="317"/>
                  </a:lnTo>
                  <a:lnTo>
                    <a:pt x="19" y="312"/>
                  </a:lnTo>
                  <a:lnTo>
                    <a:pt x="21" y="308"/>
                  </a:lnTo>
                  <a:lnTo>
                    <a:pt x="23" y="304"/>
                  </a:lnTo>
                  <a:lnTo>
                    <a:pt x="25" y="300"/>
                  </a:lnTo>
                  <a:lnTo>
                    <a:pt x="27" y="296"/>
                  </a:lnTo>
                  <a:lnTo>
                    <a:pt x="30" y="292"/>
                  </a:lnTo>
                  <a:lnTo>
                    <a:pt x="32" y="289"/>
                  </a:lnTo>
                  <a:lnTo>
                    <a:pt x="34" y="285"/>
                  </a:lnTo>
                  <a:lnTo>
                    <a:pt x="37" y="282"/>
                  </a:lnTo>
                  <a:lnTo>
                    <a:pt x="39" y="279"/>
                  </a:lnTo>
                  <a:lnTo>
                    <a:pt x="42" y="276"/>
                  </a:lnTo>
                  <a:lnTo>
                    <a:pt x="44" y="273"/>
                  </a:lnTo>
                  <a:lnTo>
                    <a:pt x="47" y="270"/>
                  </a:lnTo>
                  <a:lnTo>
                    <a:pt x="49" y="268"/>
                  </a:lnTo>
                  <a:close/>
                </a:path>
              </a:pathLst>
            </a:custGeom>
            <a:solidFill>
              <a:srgbClr val="EEEEE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7352" name="Group 254"/>
            <p:cNvGrpSpPr>
              <a:grpSpLocks/>
            </p:cNvGrpSpPr>
            <p:nvPr/>
          </p:nvGrpSpPr>
          <p:grpSpPr bwMode="auto">
            <a:xfrm>
              <a:off x="3800" y="2996"/>
              <a:ext cx="396" cy="216"/>
              <a:chOff x="3800" y="2996"/>
              <a:chExt cx="396" cy="216"/>
            </a:xfrm>
          </p:grpSpPr>
          <p:sp>
            <p:nvSpPr>
              <p:cNvPr id="57353" name="Oval 255"/>
              <p:cNvSpPr>
                <a:spLocks noChangeArrowheads="1"/>
              </p:cNvSpPr>
              <p:nvPr/>
            </p:nvSpPr>
            <p:spPr bwMode="auto">
              <a:xfrm>
                <a:off x="3800" y="2996"/>
                <a:ext cx="180" cy="72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7354" name="Oval 256"/>
              <p:cNvSpPr>
                <a:spLocks noChangeArrowheads="1"/>
              </p:cNvSpPr>
              <p:nvPr/>
            </p:nvSpPr>
            <p:spPr bwMode="auto">
              <a:xfrm>
                <a:off x="3944" y="3104"/>
                <a:ext cx="144" cy="36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7355" name="Oval 257"/>
              <p:cNvSpPr>
                <a:spLocks noChangeArrowheads="1"/>
              </p:cNvSpPr>
              <p:nvPr/>
            </p:nvSpPr>
            <p:spPr bwMode="auto">
              <a:xfrm>
                <a:off x="4088" y="3176"/>
                <a:ext cx="108" cy="36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</p:grp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00313" y="2857500"/>
            <a:ext cx="1357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Why</a:t>
            </a:r>
            <a:endParaRPr lang="zh-CN" altLang="en-US" sz="400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395288" y="4005263"/>
            <a:ext cx="4897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1675F4"/>
                </a:solidFill>
                <a:latin typeface="Times New Roman" pitchFamily="18" charset="0"/>
                <a:ea typeface="宋体" pitchFamily="2" charset="-122"/>
              </a:rPr>
              <a:t>What do you think?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18" grpId="0"/>
      <p:bldP spid="5634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"/>
          <p:cNvSpPr>
            <a:spLocks noChangeArrowheads="1"/>
          </p:cNvSpPr>
          <p:nvPr/>
        </p:nvSpPr>
        <p:spPr bwMode="auto">
          <a:xfrm>
            <a:off x="428625" y="500063"/>
            <a:ext cx="8501063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i="1">
                <a:ea typeface="宋体" pitchFamily="2" charset="-122"/>
              </a:rPr>
              <a:t>(Group discussion)</a:t>
            </a:r>
          </a:p>
          <a:p>
            <a:r>
              <a:rPr lang="en-US" altLang="zh-CN" sz="2800" b="1">
                <a:solidFill>
                  <a:srgbClr val="0000CC"/>
                </a:solidFill>
                <a:ea typeface="宋体" pitchFamily="2" charset="-122"/>
              </a:rPr>
              <a:t>Let’s invite someone to do something!</a:t>
            </a:r>
            <a:endParaRPr lang="zh-CN" altLang="en-US" sz="2800">
              <a:solidFill>
                <a:srgbClr val="0000CC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714375" y="1901825"/>
            <a:ext cx="8072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en-US" altLang="zh-CN" sz="280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1) Greetings 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55650" y="2549525"/>
            <a:ext cx="5813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2) Find out if this person is busy or not 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23900" y="3141663"/>
            <a:ext cx="5503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</a:rPr>
              <a:t>3) Invite this person to do something </a:t>
            </a:r>
            <a:endParaRPr lang="en-US" altLang="zh-CN" sz="2800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14375" y="3690938"/>
            <a:ext cx="8358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4) If rejected, give an alternative suggestion 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14375" y="4260850"/>
            <a:ext cx="77866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</a:rPr>
              <a:t>5) React and provide reasons by expressing personal  </a:t>
            </a:r>
          </a:p>
          <a:p>
            <a:pPr eaLnBrk="0" hangingPunct="0"/>
            <a:r>
              <a:rPr lang="en-US" altLang="zh-CN" sz="280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</a:rPr>
              <a:t>    feelings or opinions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14375" y="5262563"/>
            <a:ext cx="170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</a:rPr>
              <a:t>6) Ending</a:t>
            </a:r>
            <a:r>
              <a:rPr lang="en-US" altLang="zh-CN" sz="28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 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395288" y="1412875"/>
            <a:ext cx="8208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i="1">
                <a:solidFill>
                  <a:schemeClr val="accent1"/>
                </a:solidFill>
                <a:ea typeface="宋体" pitchFamily="2" charset="-122"/>
              </a:rPr>
              <a:t>(Can you try different ways for each of the following steps if possible?)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4579" grpId="0"/>
      <p:bldP spid="4" grpId="0"/>
      <p:bldP spid="5" grpId="0"/>
      <p:bldP spid="6" grpId="0"/>
      <p:bldP spid="7" grpId="0"/>
      <p:bldP spid="8" grpId="0"/>
      <p:bldP spid="3073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invGray">
          <a:xfrm>
            <a:off x="3419872" y="2132856"/>
            <a:ext cx="2937508" cy="92869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zh-CN" altLang="en-US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再</a:t>
            </a:r>
            <a:r>
              <a:rPr lang="zh-TW" altLang="en-US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見</a:t>
            </a:r>
            <a:r>
              <a:rPr lang="en-US" altLang="zh-CN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!</a:t>
            </a:r>
            <a:endParaRPr lang="zh-CN" altLang="en-US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invGray">
          <a:xfrm>
            <a:off x="2714625" y="3429000"/>
            <a:ext cx="4114800" cy="9286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Zài jiàn!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2"/>
          <p:cNvSpPr>
            <a:spLocks noChangeArrowheads="1"/>
          </p:cNvSpPr>
          <p:nvPr/>
        </p:nvSpPr>
        <p:spPr bwMode="auto">
          <a:xfrm>
            <a:off x="2643188" y="0"/>
            <a:ext cx="38779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9600" dirty="0" smtClean="0">
                <a:latin typeface="楷体_GB2312" pitchFamily="49" charset="-122"/>
                <a:ea typeface="楷体_GB2312" pitchFamily="49" charset="-122"/>
              </a:rPr>
              <a:t>聼音樂</a:t>
            </a:r>
            <a:endParaRPr lang="zh-CN" altLang="en-US" sz="9600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8195" name="Picture 5" descr="G:\PRODUCTION_GENERAL\Image Processing\processed\PRO_IC1_4e_TB_ConvertedImages\JPG 72 DPI-for webscreen\img-lang_5.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2349500"/>
            <a:ext cx="2087563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2"/>
          <p:cNvSpPr>
            <a:spLocks noChangeArrowheads="1"/>
          </p:cNvSpPr>
          <p:nvPr/>
        </p:nvSpPr>
        <p:spPr bwMode="auto">
          <a:xfrm>
            <a:off x="2928938" y="71438"/>
            <a:ext cx="2857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9600" dirty="0">
                <a:latin typeface="楷体_GB2312" pitchFamily="49" charset="-122"/>
                <a:ea typeface="楷体_GB2312" pitchFamily="49" charset="-122"/>
              </a:rPr>
              <a:t>看書</a:t>
            </a:r>
          </a:p>
        </p:txBody>
      </p:sp>
      <p:pic>
        <p:nvPicPr>
          <p:cNvPr id="9219" name="Picture 4" descr="G:\PRODUCTION_GENERAL\Image Processing\processed\PRO_IC1_4e_TB_ConvertedImages\JPG 72 DPI-for webscreen\img-how_5.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700213"/>
            <a:ext cx="722153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2"/>
          <p:cNvSpPr>
            <a:spLocks noChangeArrowheads="1"/>
          </p:cNvSpPr>
          <p:nvPr/>
        </p:nvSpPr>
        <p:spPr bwMode="auto">
          <a:xfrm>
            <a:off x="3500438" y="0"/>
            <a:ext cx="26468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9600" dirty="0">
                <a:latin typeface="楷体_GB2312" pitchFamily="49" charset="-122"/>
                <a:ea typeface="楷体_GB2312" pitchFamily="49" charset="-122"/>
              </a:rPr>
              <a:t>睡覺</a:t>
            </a:r>
          </a:p>
        </p:txBody>
      </p:sp>
      <p:pic>
        <p:nvPicPr>
          <p:cNvPr id="10243" name="Picture 4" descr="G:\PRODUCTION_GENERAL\Image Processing\processed\PRO_IC1_4e_TB_ConvertedImages\JPG 72 DPI-for webscreen\img-how_4.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700213"/>
            <a:ext cx="68865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2"/>
          <p:cNvSpPr>
            <a:spLocks noChangeArrowheads="1"/>
          </p:cNvSpPr>
          <p:nvPr/>
        </p:nvSpPr>
        <p:spPr bwMode="auto">
          <a:xfrm>
            <a:off x="2669382" y="0"/>
            <a:ext cx="38779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9600" dirty="0" smtClean="0">
                <a:latin typeface="楷体_GB2312" pitchFamily="49" charset="-122"/>
                <a:ea typeface="楷体_GB2312" pitchFamily="49" charset="-122"/>
              </a:rPr>
              <a:t>看電視</a:t>
            </a:r>
            <a:endParaRPr lang="zh-CN" altLang="en-US" sz="9600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1267" name="Picture 4" descr="G:\PRODUCTION_GENERAL\Image Processing\processed\PRO_IC1_4e_TB_ConvertedImages\JPG 72 DPI-for webscreen\img-lang_5.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989138"/>
            <a:ext cx="338455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31TGp_home_light_v2">
  <a:themeElements>
    <a:clrScheme name="05 2">
      <a:dk1>
        <a:srgbClr val="003366"/>
      </a:dk1>
      <a:lt1>
        <a:srgbClr val="FFFFFF"/>
      </a:lt1>
      <a:dk2>
        <a:srgbClr val="51A0B9"/>
      </a:dk2>
      <a:lt2>
        <a:srgbClr val="DDDDDD"/>
      </a:lt2>
      <a:accent1>
        <a:srgbClr val="438ACB"/>
      </a:accent1>
      <a:accent2>
        <a:srgbClr val="77AE26"/>
      </a:accent2>
      <a:accent3>
        <a:srgbClr val="FFFFFF"/>
      </a:accent3>
      <a:accent4>
        <a:srgbClr val="002A56"/>
      </a:accent4>
      <a:accent5>
        <a:srgbClr val="B0C4E2"/>
      </a:accent5>
      <a:accent6>
        <a:srgbClr val="6B9D21"/>
      </a:accent6>
      <a:hlink>
        <a:srgbClr val="6E815B"/>
      </a:hlink>
      <a:folHlink>
        <a:srgbClr val="90A8B0"/>
      </a:folHlink>
    </a:clrScheme>
    <a:fontScheme name="0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5 1">
        <a:dk1>
          <a:srgbClr val="30311D"/>
        </a:dk1>
        <a:lt1>
          <a:srgbClr val="FFFFFF"/>
        </a:lt1>
        <a:dk2>
          <a:srgbClr val="866D10"/>
        </a:dk2>
        <a:lt2>
          <a:srgbClr val="DDDDDD"/>
        </a:lt2>
        <a:accent1>
          <a:srgbClr val="345C2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AEB5AB"/>
        </a:accent5>
        <a:accent6>
          <a:srgbClr val="85A655"/>
        </a:accent6>
        <a:hlink>
          <a:srgbClr val="557B97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 2">
        <a:dk1>
          <a:srgbClr val="003366"/>
        </a:dk1>
        <a:lt1>
          <a:srgbClr val="FFFFFF"/>
        </a:lt1>
        <a:dk2>
          <a:srgbClr val="51A0B9"/>
        </a:dk2>
        <a:lt2>
          <a:srgbClr val="DDDDDD"/>
        </a:lt2>
        <a:accent1>
          <a:srgbClr val="438ACB"/>
        </a:accent1>
        <a:accent2>
          <a:srgbClr val="77AE26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6B9D21"/>
        </a:accent6>
        <a:hlink>
          <a:srgbClr val="6E815B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 3">
        <a:dk1>
          <a:srgbClr val="000066"/>
        </a:dk1>
        <a:lt1>
          <a:srgbClr val="FFFFFF"/>
        </a:lt1>
        <a:dk2>
          <a:srgbClr val="0D5597"/>
        </a:dk2>
        <a:lt2>
          <a:srgbClr val="DDDDDD"/>
        </a:lt2>
        <a:accent1>
          <a:srgbClr val="369A7B"/>
        </a:accent1>
        <a:accent2>
          <a:srgbClr val="AA67B3"/>
        </a:accent2>
        <a:accent3>
          <a:srgbClr val="FFFFFF"/>
        </a:accent3>
        <a:accent4>
          <a:srgbClr val="000056"/>
        </a:accent4>
        <a:accent5>
          <a:srgbClr val="AECABF"/>
        </a:accent5>
        <a:accent6>
          <a:srgbClr val="9A5DA2"/>
        </a:accent6>
        <a:hlink>
          <a:srgbClr val="C5A241"/>
        </a:hlink>
        <a:folHlink>
          <a:srgbClr val="BCC8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231TGp_home_light_v2</Template>
  <TotalTime>388</TotalTime>
  <Words>1088</Words>
  <Application>Microsoft Office PowerPoint</Application>
  <PresentationFormat>On-screen Show (4:3)</PresentationFormat>
  <Paragraphs>172</Paragraphs>
  <Slides>57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楷体_GB2312</vt:lpstr>
      <vt:lpstr>宋体</vt:lpstr>
      <vt:lpstr>华文楷体</vt:lpstr>
      <vt:lpstr>Arial</vt:lpstr>
      <vt:lpstr>Calibri</vt:lpstr>
      <vt:lpstr>Times New Roman</vt:lpstr>
      <vt:lpstr>Verdana</vt:lpstr>
      <vt:lpstr>Wingdings</vt:lpstr>
      <vt:lpstr>231TGp_home_light_v2</vt:lpstr>
      <vt:lpstr>Lesson 4 愛好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duanliang</dc:creator>
  <cp:lastModifiedBy>Lotus Perry</cp:lastModifiedBy>
  <cp:revision>90</cp:revision>
  <dcterms:created xsi:type="dcterms:W3CDTF">2008-09-26T07:29:37Z</dcterms:created>
  <dcterms:modified xsi:type="dcterms:W3CDTF">2024-01-25T20:18:31Z</dcterms:modified>
</cp:coreProperties>
</file>