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7" r:id="rId2"/>
    <p:sldId id="257" r:id="rId3"/>
    <p:sldId id="280" r:id="rId4"/>
    <p:sldId id="258" r:id="rId5"/>
    <p:sldId id="282" r:id="rId6"/>
    <p:sldId id="283" r:id="rId7"/>
    <p:sldId id="284" r:id="rId8"/>
    <p:sldId id="289" r:id="rId9"/>
    <p:sldId id="290" r:id="rId10"/>
    <p:sldId id="291" r:id="rId11"/>
    <p:sldId id="292" r:id="rId12"/>
    <p:sldId id="294" r:id="rId13"/>
    <p:sldId id="295" r:id="rId14"/>
    <p:sldId id="293" r:id="rId15"/>
    <p:sldId id="296" r:id="rId16"/>
    <p:sldId id="298" r:id="rId17"/>
    <p:sldId id="299" r:id="rId18"/>
    <p:sldId id="300" r:id="rId19"/>
    <p:sldId id="301" r:id="rId20"/>
    <p:sldId id="302" r:id="rId21"/>
    <p:sldId id="303" r:id="rId22"/>
    <p:sldId id="304" r:id="rId23"/>
    <p:sldId id="306" r:id="rId24"/>
    <p:sldId id="307" r:id="rId25"/>
    <p:sldId id="309" r:id="rId26"/>
    <p:sldId id="310" r:id="rId27"/>
    <p:sldId id="312" r:id="rId28"/>
    <p:sldId id="313" r:id="rId29"/>
    <p:sldId id="316" r:id="rId30"/>
    <p:sldId id="318" r:id="rId31"/>
    <p:sldId id="319" r:id="rId32"/>
    <p:sldId id="321" r:id="rId33"/>
    <p:sldId id="322" r:id="rId34"/>
    <p:sldId id="323" r:id="rId35"/>
    <p:sldId id="324" r:id="rId36"/>
    <p:sldId id="331" r:id="rId37"/>
    <p:sldId id="330" r:id="rId38"/>
    <p:sldId id="332" r:id="rId39"/>
    <p:sldId id="334" r:id="rId40"/>
    <p:sldId id="353" r:id="rId41"/>
    <p:sldId id="335" r:id="rId42"/>
    <p:sldId id="336" r:id="rId43"/>
    <p:sldId id="337" r:id="rId44"/>
    <p:sldId id="338" r:id="rId45"/>
    <p:sldId id="339" r:id="rId46"/>
    <p:sldId id="340" r:id="rId47"/>
    <p:sldId id="341" r:id="rId48"/>
    <p:sldId id="342" r:id="rId49"/>
    <p:sldId id="344" r:id="rId50"/>
    <p:sldId id="345" r:id="rId51"/>
    <p:sldId id="346" r:id="rId52"/>
    <p:sldId id="347" r:id="rId53"/>
    <p:sldId id="348" r:id="rId54"/>
    <p:sldId id="350" r:id="rId55"/>
    <p:sldId id="351" r:id="rId56"/>
    <p:sldId id="352" r:id="rId57"/>
    <p:sldId id="275"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0000"/>
    <a:srgbClr val="0000FF"/>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8" autoAdjust="0"/>
    <p:restoredTop sz="82100" autoAdjust="0"/>
  </p:normalViewPr>
  <p:slideViewPr>
    <p:cSldViewPr>
      <p:cViewPr varScale="1">
        <p:scale>
          <a:sx n="60" d="100"/>
          <a:sy n="60" d="100"/>
        </p:scale>
        <p:origin x="119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zh-CN"/>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FC96D1C5-A52F-443B-B297-F7C3D33798E9}" type="datetimeFigureOut">
              <a:rPr lang="en-US" altLang="zh-CN"/>
              <a:pPr>
                <a:defRPr/>
              </a:pPr>
              <a:t>10/1/2023</a:t>
            </a:fld>
            <a:endParaRPr lang="en-US" altLang="zh-CN"/>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zh-CN"/>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90A15B41-6DCF-471F-9840-2E77CEDF3F2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altLang="zh-CN" smtClean="0"/>
              <a:t>Pick a topic you want to practice in class. It will link to a set of PPT for the practice of this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altLang="zh-CN" smtClean="0"/>
              <a:t>Then you show them these 3 slides, in which the question word </a:t>
            </a:r>
            <a:r>
              <a:rPr lang="zh-CN" altLang="en-US" smtClean="0"/>
              <a:t>谁 </a:t>
            </a:r>
            <a:r>
              <a:rPr lang="en-US" altLang="zh-CN" smtClean="0"/>
              <a:t>goes to different places. That really puzzles some students. Let your students try to figure it out, before we give them the rule.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altLang="zh-CN" smtClean="0"/>
              <a:t>Give students some time to think and discuss…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altLang="zh-CN" smtClean="0"/>
              <a:t>Now we provide a couple examples to see if they got 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zh-CN" smtClean="0"/>
              <a:t>In this </a:t>
            </a:r>
            <a:r>
              <a:rPr lang="zh-CN" altLang="en-US" smtClean="0"/>
              <a:t>有</a:t>
            </a:r>
            <a:r>
              <a:rPr lang="en-US" altLang="zh-CN" smtClean="0"/>
              <a:t>/</a:t>
            </a:r>
            <a:r>
              <a:rPr lang="zh-CN" altLang="en-US" smtClean="0"/>
              <a:t>没有</a:t>
            </a:r>
            <a:r>
              <a:rPr lang="en-US" altLang="zh-CN" smtClean="0"/>
              <a:t>part, you could first give oral examples like “</a:t>
            </a:r>
            <a:r>
              <a:rPr lang="zh-CN" altLang="en-US" smtClean="0"/>
              <a:t>我有弟弟，</a:t>
            </a:r>
            <a:r>
              <a:rPr lang="zh-CN" altLang="en-US" u="sng" smtClean="0"/>
              <a:t>没</a:t>
            </a:r>
            <a:r>
              <a:rPr lang="zh-CN" altLang="en-US" smtClean="0"/>
              <a:t>有姐姐” </a:t>
            </a:r>
            <a:r>
              <a:rPr lang="en-US" altLang="zh-CN" smtClean="0"/>
              <a:t>to remind students that the negation for this verb is not </a:t>
            </a:r>
            <a:r>
              <a:rPr lang="zh-CN" altLang="en-US" smtClean="0"/>
              <a:t>不</a:t>
            </a:r>
            <a:r>
              <a:rPr lang="en-US" altLang="zh-CN" smtClean="0"/>
              <a:t>but </a:t>
            </a:r>
            <a:r>
              <a:rPr lang="zh-CN" altLang="en-US" smtClean="0"/>
              <a:t>没</a:t>
            </a:r>
            <a:r>
              <a:rPr lang="en-US" altLang="zh-CN" smtClean="0"/>
              <a:t>, then ask students to carry out a mini-conversation in pairs following the pattern given on the next page.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altLang="zh-CN" smtClean="0"/>
              <a:t>Give students some time for this conversation. You could choose a few pairs to present in front of the class afterwards.</a:t>
            </a:r>
          </a:p>
          <a:p>
            <a:endParaRPr lang="en-US" altLang="zh-CN" smtClean="0"/>
          </a:p>
          <a:p>
            <a:r>
              <a:rPr lang="en-US" altLang="zh-CN" smtClean="0"/>
              <a:t>When you are done, clicking the button will bring you back to the first page – Objectives, where you could choose another topic to practice.</a:t>
            </a:r>
          </a:p>
          <a:p>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zh-CN" altLang="en-US" smtClean="0"/>
              <a:t>A </a:t>
            </a:r>
            <a:r>
              <a:rPr lang="en-US" altLang="zh-CN" smtClean="0"/>
              <a:t>common mistake about </a:t>
            </a:r>
            <a:r>
              <a:rPr lang="zh-CN" altLang="en-US" smtClean="0"/>
              <a:t>的 </a:t>
            </a:r>
            <a:r>
              <a:rPr lang="en-US" altLang="zh-CN" smtClean="0"/>
              <a:t>is the order. This is a reminder.</a:t>
            </a:r>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altLang="zh-CN" smtClean="0"/>
              <a:t>Show the students two examples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zh-CN" smtClean="0"/>
              <a:t>Then give them 2 slides to practice on their own.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altLang="zh-CN" smtClean="0"/>
              <a:t>After students have completed the sentence and the answer is provided, the button “Click Here” will bring you back to the first page – Objectives, where you could choose another topic to practice.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altLang="zh-CN" smtClean="0"/>
              <a:t>It is recommended to start this lesson by introducing the photo mentioned in Dialogue 1. This picture corresponds to it. You can click the speaker on the upper-left corner to play the text. At the same time, you can point at the specific person that’s being mentioned. After that, you could ask a series of questions based on the dialogue,</a:t>
            </a:r>
          </a:p>
          <a:p>
            <a:pPr eaLnBrk="1" hangingPunct="1"/>
            <a:r>
              <a:rPr lang="en-US" altLang="zh-CN" smtClean="0"/>
              <a:t>e.g. </a:t>
            </a:r>
            <a:r>
              <a:rPr lang="zh-CN" altLang="en-US" smtClean="0"/>
              <a:t>这是什么？</a:t>
            </a:r>
            <a:r>
              <a:rPr lang="en-US" altLang="zh-CN" smtClean="0"/>
              <a:t>(point at the whole picture) </a:t>
            </a:r>
            <a:r>
              <a:rPr lang="zh-CN" altLang="en-US" smtClean="0"/>
              <a:t>这是谁的照片？ 她是谁？他是谁？这个男孩子是我弟弟吗？他是谁？我大哥有女儿吗？</a:t>
            </a:r>
            <a:r>
              <a:rPr lang="en-US" altLang="zh-CN" smtClean="0"/>
              <a:t>etc.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zh-CN" smtClean="0"/>
              <a:t>Just a fun picture to show that the character </a:t>
            </a:r>
            <a:r>
              <a:rPr lang="zh-CN" altLang="en-US" smtClean="0"/>
              <a:t>家 </a:t>
            </a:r>
            <a:r>
              <a:rPr lang="en-US" altLang="zh-CN" smtClean="0"/>
              <a:t>is “a little pig under the roof”!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altLang="zh-CN" smtClean="0"/>
              <a:t>You can first introduce your own family by saying </a:t>
            </a:r>
            <a:r>
              <a:rPr lang="zh-CN" altLang="en-US" smtClean="0"/>
              <a:t>我家有</a:t>
            </a:r>
            <a:r>
              <a:rPr lang="en-US" altLang="zh-CN" smtClean="0"/>
              <a:t>…</a:t>
            </a:r>
            <a:r>
              <a:rPr lang="zh-CN" altLang="en-US" smtClean="0"/>
              <a:t>口人</a:t>
            </a:r>
            <a:r>
              <a:rPr lang="en-US" altLang="zh-CN" smtClean="0"/>
              <a:t>. Then ask a couple of students </a:t>
            </a:r>
            <a:r>
              <a:rPr lang="zh-CN" altLang="en-US" smtClean="0"/>
              <a:t>你家有几口人</a:t>
            </a:r>
            <a:r>
              <a:rPr lang="en-US" altLang="zh-CN" smtClean="0"/>
              <a:t>? When the students get the pattern, let the students pair up and ask each other this question.</a:t>
            </a:r>
          </a:p>
          <a:p>
            <a:endParaRPr lang="en-US" altLang="zh-CN" smtClean="0"/>
          </a:p>
          <a:p>
            <a:r>
              <a:rPr lang="en-US" altLang="zh-CN" smtClean="0"/>
              <a:t>You can also ask a few students to report to class “xxx</a:t>
            </a:r>
            <a:r>
              <a:rPr lang="zh-CN" altLang="en-US" smtClean="0"/>
              <a:t>家有</a:t>
            </a:r>
            <a:r>
              <a:rPr lang="en-US" altLang="zh-CN" smtClean="0"/>
              <a:t>…</a:t>
            </a:r>
            <a:r>
              <a:rPr lang="zh-CN" altLang="en-US" smtClean="0"/>
              <a:t>口人“</a:t>
            </a:r>
            <a:r>
              <a:rPr lang="en-US" altLang="zh-CN"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zh-CN" smtClean="0"/>
              <a:t>Same as the last slide. You can first introduce your own family, then ask a couple students. </a:t>
            </a:r>
          </a:p>
          <a:p>
            <a:r>
              <a:rPr lang="en-US" altLang="zh-CN" smtClean="0"/>
              <a:t>After that, pair students up for this mini-conversation.</a:t>
            </a:r>
          </a:p>
          <a:p>
            <a:endParaRPr lang="en-US" altLang="zh-CN" smtClean="0"/>
          </a:p>
          <a:p>
            <a:r>
              <a:rPr lang="en-US" altLang="zh-CN" smtClean="0"/>
              <a:t>The button “Click Here” will bring you back to the first page – Objectives, where you could choose another topic to practice.</a:t>
            </a:r>
          </a:p>
          <a:p>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altLang="zh-CN" smtClean="0"/>
              <a:t>The following are four slides for occupations we learned in the text, plus a few extra ones that students might want to know. </a:t>
            </a:r>
          </a:p>
          <a:p>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zh-CN" smtClean="0"/>
              <a:t>After showing students some of the “occupations,” introduce these two mini-conversations (this slide and the next) on how to ask about occupation.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altLang="zh-CN" smtClean="0"/>
              <a:t>Then it is time for students to ask each other. You should walk around the classroom, making sure students don’t answer with “…</a:t>
            </a:r>
            <a:r>
              <a:rPr lang="zh-CN" altLang="en-US" smtClean="0"/>
              <a:t>做</a:t>
            </a:r>
            <a:r>
              <a:rPr lang="en-US" altLang="zh-CN" smtClean="0"/>
              <a:t>….” Correct them by using “</a:t>
            </a:r>
            <a:r>
              <a:rPr lang="zh-CN" altLang="en-US" smtClean="0"/>
              <a:t>是</a:t>
            </a:r>
            <a:r>
              <a:rPr lang="en-US" altLang="zh-CN" smtClean="0"/>
              <a:t>”</a:t>
            </a:r>
          </a:p>
          <a:p>
            <a:endParaRPr lang="en-US" altLang="zh-CN" smtClean="0"/>
          </a:p>
          <a:p>
            <a:pPr eaLnBrk="1" hangingPunct="1"/>
            <a:r>
              <a:rPr lang="en-US" altLang="zh-CN" smtClean="0"/>
              <a:t>The button “Click Here” will bring you back to the first page – Objectives, where you could choose another topic to practice.</a:t>
            </a:r>
          </a:p>
          <a:p>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zh-CN" smtClean="0"/>
              <a:t>This is an information sheet for students to read.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altLang="zh-CN" smtClean="0"/>
              <a:t>Before practicing, you might want to review the numbers. Try some fun ways (1-20, 40 down to 30, the odd numbers starting 1, the even numbers starting 2, etc.)  You could ask the whole class to say them one by one, or together, or ask individual students.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zh-CN" smtClean="0"/>
              <a:t>Eight slides of practice starting here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zh-CN" smtClean="0"/>
              <a:t>For these four slides, students can read after the teacher, or read on their own. These examples expose them to the general pattern of the two measure words in this lesson, before we summarize the rule.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r>
              <a:rPr lang="en-US" altLang="zh-CN" smtClean="0"/>
              <a:t>The button “Click Here” will bring you back to the first page – Objectives, where you could choose another topic to practice.</a:t>
            </a:r>
          </a:p>
          <a:p>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altLang="zh-CN" smtClean="0"/>
              <a:t>These five slides practice the use of </a:t>
            </a:r>
            <a:r>
              <a:rPr lang="zh-CN" altLang="en-US" smtClean="0"/>
              <a:t>都</a:t>
            </a:r>
            <a:r>
              <a:rPr lang="en-US" altLang="zh-CN" smtClean="0"/>
              <a:t>, and the differences between </a:t>
            </a:r>
            <a:r>
              <a:rPr lang="zh-CN" altLang="en-US" smtClean="0"/>
              <a:t>都不，不都，都没有，不都有</a:t>
            </a:r>
            <a:r>
              <a:rPr lang="en-US" altLang="zh-CN" smtClean="0"/>
              <a:t>. </a:t>
            </a:r>
          </a:p>
          <a:p>
            <a:pPr eaLnBrk="1" hangingPunct="1"/>
            <a:r>
              <a:rPr lang="en-US" altLang="zh-CN" smtClean="0"/>
              <a:t>Students can do this in pairs. Please make sure to give students enough time to discuss, then work it out together in class.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r>
              <a:rPr lang="en-US" altLang="zh-CN" smtClean="0"/>
              <a:t>The button “Click Here” will bring you back to the first page – Objectives, where you could choose another topic to practice.</a:t>
            </a:r>
          </a:p>
          <a:p>
            <a:endParaRPr lang="en-US" altLang="zh-CN" smtClean="0">
              <a:latin typeface="Times New Roman" pitchFamily="18" charset="0"/>
              <a:ea typeface="华文楷体" pitchFamily="2" charset="-122"/>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altLang="zh-CN" smtClean="0"/>
              <a:t>These 3 slides tell students when we use a measure word, and when we use </a:t>
            </a:r>
            <a:r>
              <a:rPr lang="zh-CN" altLang="en-US" smtClean="0"/>
              <a:t>个 </a:t>
            </a:r>
            <a:r>
              <a:rPr lang="en-US" altLang="zh-CN" smtClean="0"/>
              <a:t>or </a:t>
            </a:r>
            <a:r>
              <a:rPr lang="zh-CN" altLang="en-US" smtClean="0"/>
              <a:t>张</a:t>
            </a:r>
            <a:r>
              <a:rPr lang="en-US" altLang="zh-CN"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altLang="zh-CN" smtClean="0"/>
              <a:t>Now we provide students with some pictures to see if the students could remember to use the Measure Words and to choose the correct Measure Words.</a:t>
            </a:r>
          </a:p>
          <a:p>
            <a:r>
              <a:rPr lang="en-US" altLang="zh-CN" smtClean="0"/>
              <a:t>You can wait till after students come up with the phrase, and then show the answer.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zh-CN" smtClean="0"/>
              <a:t>Starting here, there will be no answer. By now students should be able to come up with the correct answer among themselves.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zh-CN" smtClean="0"/>
              <a:t>In this “Questions with question words” part, you could first ask your students to think (1) where a question word goes in an </a:t>
            </a:r>
            <a:r>
              <a:rPr lang="en-US" altLang="zh-CN" u="sng" smtClean="0"/>
              <a:t>English</a:t>
            </a:r>
            <a:r>
              <a:rPr lang="en-US" altLang="zh-CN" smtClean="0"/>
              <a:t> WH question (always at the beginning), (2) where it goes in a </a:t>
            </a:r>
            <a:r>
              <a:rPr lang="en-US" altLang="zh-CN" u="sng" smtClean="0"/>
              <a:t>Chinese</a:t>
            </a:r>
            <a:r>
              <a:rPr lang="en-US" altLang="zh-CN" smtClean="0"/>
              <a:t> WH question. There might be all kinds of answers!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G:\PRODUCTION_GENERAL\Image Processing\processed\PRO_IC1_4e_TB_ConvertedImages\JPG 72 DPI-for webscreen\img-opener_2.1.jpg"/>
          <p:cNvPicPr>
            <a:picLocks noChangeAspect="1" noChangeArrowheads="1"/>
          </p:cNvPicPr>
          <p:nvPr userDrawn="1"/>
        </p:nvPicPr>
        <p:blipFill>
          <a:blip r:embed="rId2" cstate="print"/>
          <a:srcRect/>
          <a:stretch>
            <a:fillRect/>
          </a:stretch>
        </p:blipFill>
        <p:spPr bwMode="auto">
          <a:xfrm>
            <a:off x="0" y="0"/>
            <a:ext cx="10291763"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1066800" y="2667000"/>
            <a:ext cx="6400800" cy="942975"/>
          </a:xfrm>
        </p:spPr>
        <p:txBody>
          <a:bodyPr/>
          <a:lstStyle>
            <a:lvl1pPr algn="ctr">
              <a:defRPr sz="4000">
                <a:solidFill>
                  <a:schemeClr val="bg1"/>
                </a:solidFill>
              </a:defRPr>
            </a:lvl1pPr>
          </a:lstStyle>
          <a:p>
            <a:r>
              <a:rPr lang="en-US" altLang="zh-CN"/>
              <a:t>Click to edit Master title style</a:t>
            </a:r>
          </a:p>
        </p:txBody>
      </p:sp>
      <p:sp>
        <p:nvSpPr>
          <p:cNvPr id="3075" name="Rectangle 3"/>
          <p:cNvSpPr>
            <a:spLocks noGrp="1" noChangeArrowheads="1"/>
          </p:cNvSpPr>
          <p:nvPr>
            <p:ph type="subTitle" idx="1"/>
          </p:nvPr>
        </p:nvSpPr>
        <p:spPr>
          <a:xfrm>
            <a:off x="762000" y="2362200"/>
            <a:ext cx="5791200" cy="304800"/>
          </a:xfrm>
        </p:spPr>
        <p:txBody>
          <a:bodyPr/>
          <a:lstStyle>
            <a:lvl1pPr marL="0" indent="0">
              <a:buFont typeface="Wingdings" pitchFamily="2" charset="2"/>
              <a:buNone/>
              <a:defRPr sz="2000">
                <a:solidFill>
                  <a:schemeClr val="bg1"/>
                </a:solidFill>
              </a:defRPr>
            </a:lvl1pPr>
          </a:lstStyle>
          <a:p>
            <a:r>
              <a:rPr lang="en-US" altLang="zh-CN"/>
              <a:t>Click to edit Master subtitle style</a:t>
            </a:r>
          </a:p>
        </p:txBody>
      </p:sp>
      <p:sp>
        <p:nvSpPr>
          <p:cNvPr id="5" name="Rectangle 4"/>
          <p:cNvSpPr>
            <a:spLocks noGrp="1" noChangeArrowheads="1"/>
          </p:cNvSpPr>
          <p:nvPr>
            <p:ph type="dt" sz="half" idx="10"/>
          </p:nvPr>
        </p:nvSpPr>
        <p:spPr>
          <a:xfrm>
            <a:off x="685800" y="6400800"/>
            <a:ext cx="1981200" cy="244475"/>
          </a:xfrm>
        </p:spPr>
        <p:txBody>
          <a:bodyPr/>
          <a:lstStyle>
            <a:lvl1pPr>
              <a:defRPr sz="1200">
                <a:solidFill>
                  <a:schemeClr val="bg1"/>
                </a:solidFill>
              </a:defRPr>
            </a:lvl1pPr>
          </a:lstStyle>
          <a:p>
            <a:pPr>
              <a:defRPr/>
            </a:pPr>
            <a:endParaRPr lang="en-US" altLang="zh-CN"/>
          </a:p>
        </p:txBody>
      </p:sp>
      <p:sp>
        <p:nvSpPr>
          <p:cNvPr id="6" name="Rectangle 6"/>
          <p:cNvSpPr>
            <a:spLocks noGrp="1" noChangeArrowheads="1"/>
          </p:cNvSpPr>
          <p:nvPr>
            <p:ph type="sldNum" sz="quarter" idx="11"/>
          </p:nvPr>
        </p:nvSpPr>
        <p:spPr>
          <a:xfrm>
            <a:off x="228600" y="6400800"/>
            <a:ext cx="381000" cy="244475"/>
          </a:xfrm>
        </p:spPr>
        <p:txBody>
          <a:bodyPr/>
          <a:lstStyle>
            <a:lvl1pPr>
              <a:defRPr sz="1200">
                <a:solidFill>
                  <a:schemeClr val="bg1"/>
                </a:solidFill>
              </a:defRPr>
            </a:lvl1pPr>
          </a:lstStyle>
          <a:p>
            <a:pPr>
              <a:defRPr/>
            </a:pPr>
            <a:fld id="{C1E1A7EE-1D23-4B18-A8BD-FF77F0182D75}"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4991BA08-06A3-481A-A68C-CF296A2278D8}" type="slidenum">
              <a:rPr lang="zh-CN" altLang="en-US"/>
              <a:pPr>
                <a:defRPr/>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EAA89B19-F18C-4B58-B583-2A7B4DDEC9E5}" type="slidenum">
              <a:rPr lang="zh-CN" altLang="en-US"/>
              <a:pPr>
                <a:defRPr/>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90600" y="503238"/>
            <a:ext cx="7086600" cy="4873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295400"/>
            <a:ext cx="8191500" cy="5105400"/>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A5104E54-1A8F-4DF4-8FC0-29FB0F2C5ED6}" type="slidenum">
              <a:rPr lang="zh-CN" altLang="en-US"/>
              <a:pPr>
                <a:defRPr/>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59FB3C72-009C-4DC9-BC2B-535655C8A797}" type="slidenum">
              <a:rPr lang="zh-CN" altLang="en-US"/>
              <a:pPr>
                <a:defRPr/>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fld id="{E15ED383-41E2-4655-B412-B4C38C8E0C3E}" type="slidenum">
              <a:rPr lang="zh-CN" altLang="en-US"/>
              <a:pPr>
                <a:defRPr/>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9EFF16F5-E3EE-4B7A-A43B-1CC1D7F837EB}" type="slidenum">
              <a:rPr lang="zh-CN" altLang="en-US"/>
              <a:pPr>
                <a:defRPr/>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fld id="{5F26FF45-191D-40A4-B2A6-85BD2826C134}" type="slidenum">
              <a:rPr lang="zh-CN" altLang="en-US"/>
              <a:pPr>
                <a:defRPr/>
              </a:pPr>
              <a:t>‹#›</a:t>
            </a:fld>
            <a:endParaRPr lang="en-US" altLang="zh-CN"/>
          </a:p>
        </p:txBody>
      </p:sp>
      <p:sp>
        <p:nvSpPr>
          <p:cNvPr id="8"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fld id="{2FF509A1-425D-4DB7-B0CD-2DA891078063}" type="slidenum">
              <a:rPr lang="zh-CN" altLang="en-US"/>
              <a:pPr>
                <a:defRPr/>
              </a:pPr>
              <a:t>‹#›</a:t>
            </a:fld>
            <a:endParaRPr lang="en-US" altLang="zh-CN"/>
          </a:p>
        </p:txBody>
      </p:sp>
      <p:sp>
        <p:nvSpPr>
          <p:cNvPr id="4"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52A006-7BE7-425C-8604-9708C00E7DFE}" type="slidenum">
              <a:rPr lang="zh-CN" altLang="en-US"/>
              <a:pPr>
                <a:defRPr/>
              </a:pPr>
              <a:t>‹#›</a:t>
            </a:fld>
            <a:endParaRPr lang="en-US" altLang="zh-CN"/>
          </a:p>
        </p:txBody>
      </p:sp>
      <p:sp>
        <p:nvSpPr>
          <p:cNvPr id="3"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8BEE8BD8-FD8F-4A38-8C40-EAA6C3F08679}" type="slidenum">
              <a:rPr lang="zh-CN" altLang="en-US"/>
              <a:pPr>
                <a:defRPr/>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B4AD3A41-8ABB-433E-9542-7B0FEB868AF1}" type="slidenum">
              <a:rPr lang="zh-CN" altLang="en-US"/>
              <a:pPr>
                <a:defRPr/>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3400" y="1295400"/>
            <a:ext cx="81915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0" name="Rectangle 6"/>
          <p:cNvSpPr>
            <a:spLocks noGrp="1" noChangeArrowheads="1"/>
          </p:cNvSpPr>
          <p:nvPr>
            <p:ph type="sldNum" sz="quarter" idx="4"/>
          </p:nvPr>
        </p:nvSpPr>
        <p:spPr bwMode="gray">
          <a:xfrm>
            <a:off x="41910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宋体" charset="-122"/>
              </a:defRPr>
            </a:lvl1pPr>
          </a:lstStyle>
          <a:p>
            <a:pPr>
              <a:defRPr/>
            </a:pPr>
            <a:fld id="{AE29FF70-E1F6-43EA-B0B8-FD6B7A22FE39}" type="slidenum">
              <a:rPr lang="zh-CN" altLang="en-US"/>
              <a:pPr>
                <a:defRPr/>
              </a:pPr>
              <a:t>‹#›</a:t>
            </a:fld>
            <a:endParaRPr lang="en-US" altLang="zh-CN"/>
          </a:p>
        </p:txBody>
      </p:sp>
      <p:sp>
        <p:nvSpPr>
          <p:cNvPr id="1028" name="Rectangle 2"/>
          <p:cNvSpPr>
            <a:spLocks noGrp="1" noChangeArrowheads="1"/>
          </p:cNvSpPr>
          <p:nvPr>
            <p:ph type="title"/>
          </p:nvPr>
        </p:nvSpPr>
        <p:spPr bwMode="gray">
          <a:xfrm>
            <a:off x="990600" y="503238"/>
            <a:ext cx="70866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 name="Rectangle 4"/>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宋体" charset="-122"/>
              </a:defRPr>
            </a:lvl1pPr>
          </a:lstStyle>
          <a:p>
            <a:pPr>
              <a:defRPr/>
            </a:pPr>
            <a:endParaRPr lang="en-US" altLang="zh-CN"/>
          </a:p>
        </p:txBody>
      </p:sp>
      <p:pic>
        <p:nvPicPr>
          <p:cNvPr id="3" name="Picture 101" descr="arrow"/>
          <p:cNvPicPr>
            <a:picLocks noChangeAspect="1" noChangeArrowheads="1"/>
          </p:cNvPicPr>
          <p:nvPr/>
        </p:nvPicPr>
        <p:blipFill>
          <a:blip r:embed="rId14" cstate="print"/>
          <a:srcRect/>
          <a:stretch>
            <a:fillRect/>
          </a:stretch>
        </p:blipFill>
        <p:spPr bwMode="auto">
          <a:xfrm>
            <a:off x="8077200" y="457200"/>
            <a:ext cx="6096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fontAlgn="base">
        <a:spcBef>
          <a:spcPct val="0"/>
        </a:spcBef>
        <a:spcAft>
          <a:spcPct val="0"/>
        </a:spcAft>
        <a:defRPr sz="3200" b="1">
          <a:solidFill>
            <a:schemeClr val="tx2"/>
          </a:solidFill>
          <a:latin typeface="Arial" charset="0"/>
        </a:defRPr>
      </a:lvl6pPr>
      <a:lvl7pPr marL="914400" algn="r" rtl="0" fontAlgn="base">
        <a:spcBef>
          <a:spcPct val="0"/>
        </a:spcBef>
        <a:spcAft>
          <a:spcPct val="0"/>
        </a:spcAft>
        <a:defRPr sz="3200" b="1">
          <a:solidFill>
            <a:schemeClr val="tx2"/>
          </a:solidFill>
          <a:latin typeface="Arial" charset="0"/>
        </a:defRPr>
      </a:lvl7pPr>
      <a:lvl8pPr marL="1371600" algn="r" rtl="0" fontAlgn="base">
        <a:spcBef>
          <a:spcPct val="0"/>
        </a:spcBef>
        <a:spcAft>
          <a:spcPct val="0"/>
        </a:spcAft>
        <a:defRPr sz="3200" b="1">
          <a:solidFill>
            <a:schemeClr val="tx2"/>
          </a:solidFill>
          <a:latin typeface="Arial" charset="0"/>
        </a:defRPr>
      </a:lvl8pPr>
      <a:lvl9pPr marL="1828800" algn="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2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4.xml"/><Relationship Id="rId5" Type="http://schemas.openxmlformats.org/officeDocument/2006/relationships/slide" Target="slide23.xml"/><Relationship Id="rId10" Type="http://schemas.openxmlformats.org/officeDocument/2006/relationships/slide" Target="slide49.xml"/><Relationship Id="rId4" Type="http://schemas.openxmlformats.org/officeDocument/2006/relationships/slide" Target="slide16.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685800"/>
            <a:ext cx="6400800" cy="942975"/>
          </a:xfrm>
        </p:spPr>
        <p:txBody>
          <a:bodyPr/>
          <a:lstStyle/>
          <a:p>
            <a:pPr algn="l" eaLnBrk="1" hangingPunct="1"/>
            <a:r>
              <a:rPr lang="en-US" altLang="zh-CN" sz="6000" smtClean="0">
                <a:solidFill>
                  <a:schemeClr val="tx1"/>
                </a:solidFill>
                <a:ea typeface="宋体" pitchFamily="2" charset="-122"/>
              </a:rPr>
              <a:t>Lesson 2</a:t>
            </a:r>
            <a:br>
              <a:rPr lang="en-US" altLang="zh-CN" sz="6000" smtClean="0">
                <a:solidFill>
                  <a:schemeClr val="tx1"/>
                </a:solidFill>
                <a:ea typeface="宋体" pitchFamily="2" charset="-122"/>
              </a:rPr>
            </a:br>
            <a:r>
              <a:rPr lang="zh-CN" altLang="en-US" sz="6000" smtClean="0">
                <a:solidFill>
                  <a:schemeClr val="tx1"/>
                </a:solidFill>
                <a:ea typeface="宋体" pitchFamily="2" charset="-122"/>
              </a:rPr>
              <a:t>家庭</a:t>
            </a:r>
            <a:endParaRPr lang="en-US" altLang="zh-CN" sz="6000" smtClean="0">
              <a:solidFill>
                <a:schemeClr val="tx1"/>
              </a:solidFill>
              <a:ea typeface="宋体" pitchFamily="2" charset="-122"/>
            </a:endParaRPr>
          </a:p>
        </p:txBody>
      </p:sp>
      <p:sp>
        <p:nvSpPr>
          <p:cNvPr id="3" name="TextBox 2"/>
          <p:cNvSpPr txBox="1"/>
          <p:nvPr/>
        </p:nvSpPr>
        <p:spPr>
          <a:xfrm>
            <a:off x="0" y="6488113"/>
            <a:ext cx="3513138" cy="369887"/>
          </a:xfrm>
          <a:prstGeom prst="rect">
            <a:avLst/>
          </a:prstGeom>
          <a:noFill/>
        </p:spPr>
        <p:txBody>
          <a:bodyPr wrap="none">
            <a:spAutoFit/>
          </a:bodyPr>
          <a:lstStyle/>
          <a:p>
            <a:pPr>
              <a:defRPr/>
            </a:pPr>
            <a:r>
              <a:rPr lang="en-US" dirty="0">
                <a:solidFill>
                  <a:schemeClr val="bg2">
                    <a:lumMod val="75000"/>
                  </a:schemeClr>
                </a:solidFill>
                <a:latin typeface="Arial" charset="0"/>
              </a:rPr>
              <a:t>© Cheng &amp; </a:t>
            </a:r>
            <a:r>
              <a:rPr lang="en-US" dirty="0" err="1">
                <a:solidFill>
                  <a:schemeClr val="bg2">
                    <a:lumMod val="75000"/>
                  </a:schemeClr>
                </a:solidFill>
                <a:latin typeface="Arial" charset="0"/>
              </a:rPr>
              <a:t>Tsui</a:t>
            </a:r>
            <a:r>
              <a:rPr lang="en-US" dirty="0">
                <a:solidFill>
                  <a:schemeClr val="bg2">
                    <a:lumMod val="75000"/>
                  </a:schemeClr>
                </a:solidFill>
                <a:latin typeface="Arial" charset="0"/>
              </a:rPr>
              <a:t> Company,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3315" name="Rectangle 3"/>
          <p:cNvSpPr>
            <a:spLocks noGrp="1" noChangeArrowheads="1"/>
          </p:cNvSpPr>
          <p:nvPr>
            <p:ph type="body" idx="1"/>
          </p:nvPr>
        </p:nvSpPr>
        <p:spPr>
          <a:xfrm>
            <a:off x="914400" y="1143000"/>
            <a:ext cx="7315200" cy="1600200"/>
          </a:xfrm>
        </p:spPr>
        <p:txBody>
          <a:bodyPr/>
          <a:lstStyle/>
          <a:p>
            <a:pPr eaLnBrk="1" hangingPunct="1">
              <a:buFont typeface="Wingdings" pitchFamily="2" charset="2"/>
              <a:buNone/>
            </a:pPr>
            <a:r>
              <a:rPr lang="zh-TW" altLang="en-US" sz="3200" dirty="0" smtClean="0">
                <a:latin typeface="Times New Roman" pitchFamily="18" charset="0"/>
                <a:ea typeface="华文楷体" pitchFamily="2" charset="-122"/>
                <a:cs typeface="Times New Roman" pitchFamily="18" charset="0"/>
              </a:rPr>
              <a:t>個</a:t>
            </a:r>
            <a:r>
              <a:rPr lang="zh-CN" altLang="en-US" sz="3200" dirty="0" smtClean="0">
                <a:latin typeface="Times New Roman" pitchFamily="18" charset="0"/>
                <a:ea typeface="华文楷体" pitchFamily="2" charset="-122"/>
                <a:cs typeface="Times New Roman" pitchFamily="18" charset="0"/>
              </a:rPr>
              <a:t> </a:t>
            </a:r>
            <a:r>
              <a:rPr lang="en-US" altLang="zh-CN" sz="3200" dirty="0" smtClean="0">
                <a:latin typeface="Times New Roman" pitchFamily="18" charset="0"/>
                <a:ea typeface="华文楷体" pitchFamily="2" charset="-122"/>
                <a:cs typeface="Times New Roman" pitchFamily="18" charset="0"/>
              </a:rPr>
              <a:t>is for people (</a:t>
            </a:r>
            <a:r>
              <a:rPr lang="zh-CN" sz="3200" dirty="0" smtClean="0">
                <a:latin typeface="Times New Roman" pitchFamily="18" charset="0"/>
                <a:ea typeface="华文楷体" pitchFamily="2" charset="-122"/>
                <a:cs typeface="Times New Roman" pitchFamily="18" charset="0"/>
              </a:rPr>
              <a:t>人，妹妹，</a:t>
            </a:r>
            <a:r>
              <a:rPr lang="zh-TW" altLang="en-US" sz="3200" dirty="0" smtClean="0">
                <a:latin typeface="Times New Roman" pitchFamily="18" charset="0"/>
                <a:ea typeface="华文楷体" pitchFamily="2" charset="-122"/>
                <a:cs typeface="Times New Roman" pitchFamily="18" charset="0"/>
              </a:rPr>
              <a:t>老師</a:t>
            </a:r>
            <a:r>
              <a:rPr lang="en-US" altLang="zh-CN" sz="3200" dirty="0" smtClean="0">
                <a:latin typeface="Times New Roman" pitchFamily="18" charset="0"/>
                <a:ea typeface="华文楷体" pitchFamily="2" charset="-122"/>
                <a:cs typeface="Times New Roman" pitchFamily="18" charset="0"/>
              </a:rPr>
              <a:t>, ...) and things that don’t have specific measure words (movies, weeks, balls, ...) </a:t>
            </a:r>
            <a:r>
              <a:rPr lang="en-US" altLang="zh-CN" sz="3200" dirty="0" smtClean="0">
                <a:ea typeface="宋体" pitchFamily="2" charset="-122"/>
                <a:cs typeface="Times New Roman" pitchFamily="18" charset="0"/>
              </a:rPr>
              <a:t/>
            </a:r>
            <a:br>
              <a:rPr lang="en-US" altLang="zh-CN" sz="3200" dirty="0" smtClean="0">
                <a:ea typeface="宋体" pitchFamily="2" charset="-122"/>
                <a:cs typeface="Times New Roman" pitchFamily="18" charset="0"/>
              </a:rPr>
            </a:br>
            <a:endParaRPr lang="en-US" altLang="zh-CN" sz="3200" dirty="0" smtClean="0">
              <a:ea typeface="宋体" pitchFamily="2" charset="-122"/>
              <a:cs typeface="Times New Roman" pitchFamily="18" charset="0"/>
            </a:endParaRPr>
          </a:p>
        </p:txBody>
      </p:sp>
      <p:pic>
        <p:nvPicPr>
          <p:cNvPr id="12292" name="Picture 8" descr="G:\PRODUCTION_GENERAL\Image Processing\processed\PRO_IC1_4e_TB_ConvertedImages\JPG 72 DPI-for webscreen\img-how_4.3.jpg"/>
          <p:cNvPicPr>
            <a:picLocks noChangeAspect="1" noChangeArrowheads="1"/>
          </p:cNvPicPr>
          <p:nvPr/>
        </p:nvPicPr>
        <p:blipFill>
          <a:blip r:embed="rId2" cstate="print"/>
          <a:srcRect/>
          <a:stretch>
            <a:fillRect/>
          </a:stretch>
        </p:blipFill>
        <p:spPr bwMode="auto">
          <a:xfrm>
            <a:off x="0" y="2768600"/>
            <a:ext cx="4800600" cy="3203575"/>
          </a:xfrm>
          <a:prstGeom prst="rect">
            <a:avLst/>
          </a:prstGeom>
          <a:noFill/>
          <a:ln w="9525">
            <a:noFill/>
            <a:miter lim="800000"/>
            <a:headEnd/>
            <a:tailEnd/>
          </a:ln>
        </p:spPr>
      </p:pic>
      <p:pic>
        <p:nvPicPr>
          <p:cNvPr id="12293" name="Picture 9" descr="G:\PRODUCTION_GENERAL\Image Processing\processed\PRO_IC1_4e_TB_ConvertedImages\JPG 72 DPI-for webscreen\Younggroupoffriendshangingoutinthecity.jpg"/>
          <p:cNvPicPr>
            <a:picLocks noChangeAspect="1" noChangeArrowheads="1"/>
          </p:cNvPicPr>
          <p:nvPr/>
        </p:nvPicPr>
        <p:blipFill>
          <a:blip r:embed="rId3" cstate="print"/>
          <a:srcRect/>
          <a:stretch>
            <a:fillRect/>
          </a:stretch>
        </p:blipFill>
        <p:spPr bwMode="auto">
          <a:xfrm>
            <a:off x="4344988" y="2743200"/>
            <a:ext cx="4799012"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5">
                                            <p:txEl>
                                              <p:pRg st="0" end="0"/>
                                            </p:txEl>
                                          </p:spTgt>
                                        </p:tgtEl>
                                        <p:attrNameLst>
                                          <p:attrName>style.visibility</p:attrName>
                                        </p:attrNameLst>
                                      </p:cBhvr>
                                      <p:to>
                                        <p:strVal val="visible"/>
                                      </p:to>
                                    </p:set>
                                    <p:anim calcmode="discrete" valueType="clr">
                                      <p:cBhvr override="childStyle">
                                        <p:cTn id="7" dur="80"/>
                                        <p:tgtEl>
                                          <p:spTgt spid="133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2" name="Rectangle 3"/>
          <p:cNvSpPr>
            <a:spLocks noGrp="1" noChangeArrowheads="1"/>
          </p:cNvSpPr>
          <p:nvPr>
            <p:ph type="body" idx="1"/>
          </p:nvPr>
        </p:nvSpPr>
        <p:spPr>
          <a:xfrm>
            <a:off x="228600" y="3276600"/>
            <a:ext cx="2209800" cy="609600"/>
          </a:xfrm>
        </p:spPr>
        <p:txBody>
          <a:bodyPr/>
          <a:lstStyle/>
          <a:p>
            <a:pPr eaLnBrk="1" hangingPunct="1">
              <a:buFont typeface="Wingdings" pitchFamily="2" charset="2"/>
              <a:buNone/>
            </a:pPr>
            <a:r>
              <a:rPr lang="en-US" altLang="zh-CN" sz="3200" smtClean="0">
                <a:latin typeface="Times New Roman" pitchFamily="18" charset="0"/>
                <a:ea typeface="华文楷体" pitchFamily="2" charset="-122"/>
              </a:rPr>
              <a:t>(3 photos)</a:t>
            </a:r>
            <a:endParaRPr lang="zh-CN" altLang="zh-CN" sz="2000" smtClean="0">
              <a:latin typeface="Times New Roman" pitchFamily="18" charset="0"/>
              <a:ea typeface="宋体" pitchFamily="2" charset="-122"/>
            </a:endParaRPr>
          </a:p>
          <a:p>
            <a:pPr eaLnBrk="1" hangingPunct="1">
              <a:buFont typeface="Wingdings" pitchFamily="2" charset="2"/>
              <a:buNone/>
            </a:pPr>
            <a:endParaRPr lang="en-US" altLang="zh-CN" sz="3200" smtClean="0">
              <a:ea typeface="宋体" pitchFamily="2" charset="-122"/>
            </a:endParaRPr>
          </a:p>
        </p:txBody>
      </p:sp>
      <p:sp>
        <p:nvSpPr>
          <p:cNvPr id="13318" name="Text Box 6"/>
          <p:cNvSpPr txBox="1">
            <a:spLocks noChangeArrowheads="1"/>
          </p:cNvSpPr>
          <p:nvPr/>
        </p:nvSpPr>
        <p:spPr bwMode="auto">
          <a:xfrm>
            <a:off x="304800" y="3962400"/>
            <a:ext cx="2057400" cy="52322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altLang="en-US" sz="2800" b="1" dirty="0" smtClean="0">
                <a:ea typeface="华文楷体" pitchFamily="2" charset="-122"/>
              </a:rPr>
              <a:t>三</a:t>
            </a:r>
            <a:r>
              <a:rPr lang="zh-TW" altLang="en-US" sz="2800" b="1" dirty="0" smtClean="0">
                <a:ea typeface="华文楷体" pitchFamily="2" charset="-122"/>
              </a:rPr>
              <a:t>張</a:t>
            </a:r>
            <a:r>
              <a:rPr lang="zh-CN" sz="2800" b="1" dirty="0" smtClean="0">
                <a:ea typeface="华文楷体" pitchFamily="2" charset="-122"/>
              </a:rPr>
              <a:t>照</a:t>
            </a:r>
            <a:r>
              <a:rPr lang="zh-CN" sz="2800" b="1" dirty="0">
                <a:ea typeface="华文楷体" pitchFamily="2" charset="-122"/>
              </a:rPr>
              <a:t>片</a:t>
            </a:r>
            <a:endParaRPr lang="en-US" sz="2800" b="1" dirty="0">
              <a:ea typeface="华文楷体" pitchFamily="2" charset="-122"/>
            </a:endParaRPr>
          </a:p>
        </p:txBody>
      </p:sp>
      <p:pic>
        <p:nvPicPr>
          <p:cNvPr id="13317" name="Picture 6" descr="G:\PRODUCTION_GENERAL\Image Processing\processed\PRO_IC1_4e_TB_ConvertedImages\JPG 72 DPI-for webscreen\AdobeStock_8081900.jpg"/>
          <p:cNvPicPr>
            <a:picLocks noChangeAspect="1" noChangeArrowheads="1"/>
          </p:cNvPicPr>
          <p:nvPr/>
        </p:nvPicPr>
        <p:blipFill>
          <a:blip r:embed="rId3" cstate="print"/>
          <a:srcRect/>
          <a:stretch>
            <a:fillRect/>
          </a:stretch>
        </p:blipFill>
        <p:spPr bwMode="auto">
          <a:xfrm>
            <a:off x="2438400" y="1219200"/>
            <a:ext cx="2667000" cy="1778000"/>
          </a:xfrm>
          <a:prstGeom prst="rect">
            <a:avLst/>
          </a:prstGeom>
          <a:noFill/>
          <a:ln w="9525">
            <a:noFill/>
            <a:miter lim="800000"/>
            <a:headEnd/>
            <a:tailEnd/>
          </a:ln>
        </p:spPr>
      </p:pic>
      <p:pic>
        <p:nvPicPr>
          <p:cNvPr id="3" name="Picture 7" descr="G:\PRODUCTION_GENERAL\Image Processing\processed\PRO_IC1_4e_TB_ConvertedImages\JPG 72 DPI-for webscreen\AdobeStock_27784382.jpg"/>
          <p:cNvPicPr>
            <a:picLocks noChangeAspect="1" noChangeArrowheads="1"/>
          </p:cNvPicPr>
          <p:nvPr/>
        </p:nvPicPr>
        <p:blipFill>
          <a:blip r:embed="rId4" cstate="print"/>
          <a:srcRect/>
          <a:stretch>
            <a:fillRect/>
          </a:stretch>
        </p:blipFill>
        <p:spPr bwMode="auto">
          <a:xfrm>
            <a:off x="5105400" y="2514600"/>
            <a:ext cx="3638550" cy="2427288"/>
          </a:xfrm>
          <a:prstGeom prst="rect">
            <a:avLst/>
          </a:prstGeom>
          <a:noFill/>
          <a:ln w="9525">
            <a:noFill/>
            <a:miter lim="800000"/>
            <a:headEnd/>
            <a:tailEnd/>
          </a:ln>
        </p:spPr>
      </p:pic>
      <p:pic>
        <p:nvPicPr>
          <p:cNvPr id="13319" name="Picture 8" descr="G:\PRODUCTION_GENERAL\Image Processing\processed\PRO_IC1_4e_TB_ConvertedImages\JPG 72 DPI-for webscreen\AdobeStock_43496839.jpg"/>
          <p:cNvPicPr>
            <a:picLocks noChangeAspect="1" noChangeArrowheads="1"/>
          </p:cNvPicPr>
          <p:nvPr/>
        </p:nvPicPr>
        <p:blipFill>
          <a:blip r:embed="rId5" cstate="print"/>
          <a:srcRect/>
          <a:stretch>
            <a:fillRect/>
          </a:stretch>
        </p:blipFill>
        <p:spPr bwMode="auto">
          <a:xfrm>
            <a:off x="2514600" y="4572000"/>
            <a:ext cx="2643188" cy="1763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blinds(horizontal)">
                                      <p:cBhvr>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3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G:\PRODUCTION_GENERAL\Image Processing\processed\PRO_IC1_4e_TB_ConvertedImages\JPG 72 DPI-for webscreen\CuteStudentsPosingforPicture.jpg"/>
          <p:cNvPicPr>
            <a:picLocks noChangeAspect="1" noChangeArrowheads="1"/>
          </p:cNvPicPr>
          <p:nvPr/>
        </p:nvPicPr>
        <p:blipFill>
          <a:blip r:embed="rId3" cstate="print"/>
          <a:srcRect/>
          <a:stretch>
            <a:fillRect/>
          </a:stretch>
        </p:blipFill>
        <p:spPr bwMode="auto">
          <a:xfrm>
            <a:off x="914400" y="990600"/>
            <a:ext cx="7072313" cy="4714875"/>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2" name="Rectangle 3"/>
          <p:cNvSpPr>
            <a:spLocks noGrp="1" noChangeArrowheads="1"/>
          </p:cNvSpPr>
          <p:nvPr>
            <p:ph type="body" idx="1"/>
          </p:nvPr>
        </p:nvSpPr>
        <p:spPr>
          <a:xfrm>
            <a:off x="5867400" y="5715000"/>
            <a:ext cx="2819400" cy="762000"/>
          </a:xfrm>
        </p:spPr>
        <p:txBody>
          <a:bodyPr/>
          <a:lstStyle/>
          <a:p>
            <a:pPr eaLnBrk="1" hangingPunct="1">
              <a:buFont typeface="Wingdings" pitchFamily="2" charset="2"/>
              <a:buNone/>
            </a:pPr>
            <a:r>
              <a:rPr lang="en-US" altLang="zh-CN" sz="4000" smtClean="0">
                <a:latin typeface="Times New Roman" pitchFamily="18" charset="0"/>
                <a:ea typeface="华文楷体" pitchFamily="2" charset="-122"/>
              </a:rPr>
              <a:t>7 students </a:t>
            </a:r>
            <a:r>
              <a:rPr lang="en-US" altLang="zh-CN" sz="4000" smtClean="0">
                <a:ea typeface="宋体" pitchFamily="2" charset="-122"/>
              </a:rPr>
              <a:t/>
            </a:r>
            <a:br>
              <a:rPr lang="en-US" altLang="zh-CN" sz="4000" smtClean="0">
                <a:ea typeface="宋体" pitchFamily="2" charset="-122"/>
              </a:rPr>
            </a:br>
            <a:endParaRPr lang="en-US" altLang="zh-CN" sz="4000" smtClean="0">
              <a:ea typeface="宋体" pitchFamily="2" charset="-122"/>
            </a:endParaRPr>
          </a:p>
        </p:txBody>
      </p:sp>
      <p:sp>
        <p:nvSpPr>
          <p:cNvPr id="14341" name="Text Box 6"/>
          <p:cNvSpPr txBox="1">
            <a:spLocks noChangeArrowheads="1"/>
          </p:cNvSpPr>
          <p:nvPr/>
        </p:nvSpPr>
        <p:spPr bwMode="auto">
          <a:xfrm>
            <a:off x="685800" y="228600"/>
            <a:ext cx="3429000" cy="7016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4000" b="1" i="1">
                <a:solidFill>
                  <a:srgbClr val="0000FF"/>
                </a:solidFill>
                <a:ea typeface="宋体" pitchFamily="2" charset="-122"/>
              </a:rPr>
              <a:t>You try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6387" name="Rectangle 3"/>
          <p:cNvSpPr>
            <a:spLocks noGrp="1" noChangeArrowheads="1"/>
          </p:cNvSpPr>
          <p:nvPr>
            <p:ph type="body" idx="1"/>
          </p:nvPr>
        </p:nvSpPr>
        <p:spPr>
          <a:xfrm>
            <a:off x="3429000" y="1066800"/>
            <a:ext cx="2743200" cy="685800"/>
          </a:xfrm>
        </p:spPr>
        <p:txBody>
          <a:bodyPr/>
          <a:lstStyle/>
          <a:p>
            <a:pPr eaLnBrk="1" hangingPunct="1">
              <a:buFont typeface="Wingdings" pitchFamily="2" charset="2"/>
              <a:buNone/>
            </a:pPr>
            <a:r>
              <a:rPr lang="en-US" altLang="zh-CN" sz="4000" smtClean="0">
                <a:latin typeface="Times New Roman" pitchFamily="18" charset="0"/>
                <a:ea typeface="华文楷体" pitchFamily="2" charset="-122"/>
              </a:rPr>
              <a:t>This teacher </a:t>
            </a:r>
            <a:r>
              <a:rPr lang="en-US" altLang="zh-CN" sz="4000" smtClean="0">
                <a:ea typeface="宋体" pitchFamily="2" charset="-122"/>
              </a:rPr>
              <a:t/>
            </a:r>
            <a:br>
              <a:rPr lang="en-US" altLang="zh-CN" sz="4000" smtClean="0">
                <a:ea typeface="宋体" pitchFamily="2" charset="-122"/>
              </a:rPr>
            </a:br>
            <a:endParaRPr lang="en-US" altLang="zh-CN" sz="4000" smtClean="0">
              <a:ea typeface="宋体" pitchFamily="2" charset="-122"/>
            </a:endParaRPr>
          </a:p>
        </p:txBody>
      </p:sp>
      <p:sp>
        <p:nvSpPr>
          <p:cNvPr id="15364" name="Text Box 7"/>
          <p:cNvSpPr txBox="1">
            <a:spLocks noChangeArrowheads="1"/>
          </p:cNvSpPr>
          <p:nvPr/>
        </p:nvSpPr>
        <p:spPr bwMode="auto">
          <a:xfrm>
            <a:off x="533400" y="304800"/>
            <a:ext cx="2743200" cy="7016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4000" b="1" i="1">
                <a:solidFill>
                  <a:srgbClr val="0000FF"/>
                </a:solidFill>
                <a:ea typeface="宋体" pitchFamily="2" charset="-122"/>
              </a:rPr>
              <a:t>You try it!</a:t>
            </a:r>
            <a:endParaRPr lang="en-US" altLang="zh-CN" sz="4000">
              <a:ea typeface="宋体" pitchFamily="2" charset="-122"/>
            </a:endParaRPr>
          </a:p>
        </p:txBody>
      </p:sp>
      <p:pic>
        <p:nvPicPr>
          <p:cNvPr id="15365" name="Picture 7" descr="G:\PRODUCTION_GENERAL\Image Processing\processed\PRO_IC1_4e_TB_ConvertedImages\JPG 72 DPI-for webscreen\AdobeStock_110981347.jpg"/>
          <p:cNvPicPr>
            <a:picLocks noChangeAspect="1" noChangeArrowheads="1"/>
          </p:cNvPicPr>
          <p:nvPr/>
        </p:nvPicPr>
        <p:blipFill>
          <a:blip r:embed="rId2" cstate="print"/>
          <a:srcRect r="26596"/>
          <a:stretch>
            <a:fillRect/>
          </a:stretch>
        </p:blipFill>
        <p:spPr bwMode="auto">
          <a:xfrm>
            <a:off x="1981200" y="1752600"/>
            <a:ext cx="5638800" cy="4687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Scale>
                                      <p:cBhvr>
                                        <p:cTn id="7" dur="1000" decel="50000" fill="hold">
                                          <p:stCondLst>
                                            <p:cond delay="0"/>
                                          </p:stCondLst>
                                        </p:cTn>
                                        <p:tgtEl>
                                          <p:spTgt spid="163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7">
                                            <p:txEl>
                                              <p:pRg st="0" end="0"/>
                                            </p:txEl>
                                          </p:spTgt>
                                        </p:tgtEl>
                                        <p:attrNameLst>
                                          <p:attrName>ppt_x</p:attrName>
                                          <p:attrName>ppt_y</p:attrName>
                                        </p:attrNameLst>
                                      </p:cBhvr>
                                    </p:animMotion>
                                    <p:animEffect transition="in" filter="fade">
                                      <p:cBhvr>
                                        <p:cTn id="9" dur="1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7411" name="Rectangle 3"/>
          <p:cNvSpPr>
            <a:spLocks noGrp="1" noChangeArrowheads="1"/>
          </p:cNvSpPr>
          <p:nvPr>
            <p:ph type="body" idx="1"/>
          </p:nvPr>
        </p:nvSpPr>
        <p:spPr>
          <a:xfrm>
            <a:off x="3657600" y="914400"/>
            <a:ext cx="2438400" cy="685800"/>
          </a:xfrm>
        </p:spPr>
        <p:txBody>
          <a:bodyPr/>
          <a:lstStyle/>
          <a:p>
            <a:pPr eaLnBrk="1" hangingPunct="1">
              <a:buFont typeface="Wingdings" pitchFamily="2" charset="2"/>
              <a:buNone/>
            </a:pPr>
            <a:r>
              <a:rPr lang="en-US" altLang="zh-CN" sz="4000" smtClean="0">
                <a:latin typeface="Times New Roman" pitchFamily="18" charset="0"/>
                <a:ea typeface="华文楷体" pitchFamily="2" charset="-122"/>
              </a:rPr>
              <a:t>That boy </a:t>
            </a:r>
            <a:r>
              <a:rPr lang="en-US" altLang="zh-CN" sz="4000" smtClean="0">
                <a:ea typeface="宋体" pitchFamily="2" charset="-122"/>
              </a:rPr>
              <a:t/>
            </a:r>
            <a:br>
              <a:rPr lang="en-US" altLang="zh-CN" sz="4000" smtClean="0">
                <a:ea typeface="宋体" pitchFamily="2" charset="-122"/>
              </a:rPr>
            </a:br>
            <a:endParaRPr lang="en-US" altLang="zh-CN" sz="4000" smtClean="0">
              <a:ea typeface="宋体" pitchFamily="2" charset="-122"/>
            </a:endParaRPr>
          </a:p>
        </p:txBody>
      </p:sp>
      <p:sp>
        <p:nvSpPr>
          <p:cNvPr id="16388" name="Text Box 7"/>
          <p:cNvSpPr txBox="1">
            <a:spLocks noChangeArrowheads="1"/>
          </p:cNvSpPr>
          <p:nvPr/>
        </p:nvSpPr>
        <p:spPr bwMode="auto">
          <a:xfrm>
            <a:off x="609600" y="381000"/>
            <a:ext cx="2743200" cy="7016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4000" b="1" i="1">
                <a:solidFill>
                  <a:srgbClr val="0000FF"/>
                </a:solidFill>
                <a:ea typeface="宋体" pitchFamily="2" charset="-122"/>
              </a:rPr>
              <a:t>You try it!</a:t>
            </a:r>
            <a:endParaRPr lang="en-US" altLang="zh-CN" sz="4000">
              <a:ea typeface="宋体" pitchFamily="2" charset="-122"/>
            </a:endParaRPr>
          </a:p>
        </p:txBody>
      </p:sp>
      <p:pic>
        <p:nvPicPr>
          <p:cNvPr id="16389" name="Picture 8" descr="G:\PRODUCTION_GENERAL\Image Processing\processed\PRO_IC1_4e_TB_ConvertedImages\JPG 72 DPI-for webscreen\img-how_2.3.jpg"/>
          <p:cNvPicPr>
            <a:picLocks noChangeAspect="1" noChangeArrowheads="1"/>
          </p:cNvPicPr>
          <p:nvPr/>
        </p:nvPicPr>
        <p:blipFill>
          <a:blip r:embed="rId2" cstate="print"/>
          <a:srcRect r="50980"/>
          <a:stretch>
            <a:fillRect/>
          </a:stretch>
        </p:blipFill>
        <p:spPr bwMode="auto">
          <a:xfrm>
            <a:off x="2667000" y="1600200"/>
            <a:ext cx="3617913" cy="491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decel="50000" fill="hold">
                                          <p:stCondLst>
                                            <p:cond delay="0"/>
                                          </p:stCondLst>
                                        </p:cTn>
                                        <p:tgtEl>
                                          <p:spTgt spid="174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74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8435" name="Rectangle 3"/>
          <p:cNvSpPr>
            <a:spLocks noGrp="1" noChangeArrowheads="1"/>
          </p:cNvSpPr>
          <p:nvPr>
            <p:ph type="body" idx="1"/>
          </p:nvPr>
        </p:nvSpPr>
        <p:spPr>
          <a:xfrm>
            <a:off x="3657600" y="1066800"/>
            <a:ext cx="2438400" cy="685800"/>
          </a:xfrm>
        </p:spPr>
        <p:txBody>
          <a:bodyPr/>
          <a:lstStyle/>
          <a:p>
            <a:pPr eaLnBrk="1" hangingPunct="1">
              <a:buFont typeface="Wingdings" pitchFamily="2" charset="2"/>
              <a:buNone/>
            </a:pPr>
            <a:r>
              <a:rPr lang="en-US" altLang="zh-CN" sz="3200" smtClean="0">
                <a:latin typeface="Times New Roman" pitchFamily="18" charset="0"/>
                <a:ea typeface="华文楷体" pitchFamily="2" charset="-122"/>
              </a:rPr>
              <a:t>This photo </a:t>
            </a:r>
            <a:r>
              <a:rPr lang="en-US" altLang="zh-CN" sz="3200" smtClean="0">
                <a:ea typeface="宋体" pitchFamily="2" charset="-122"/>
              </a:rPr>
              <a:t/>
            </a:r>
            <a:br>
              <a:rPr lang="en-US" altLang="zh-CN" sz="3200" smtClean="0">
                <a:ea typeface="宋体" pitchFamily="2" charset="-122"/>
              </a:rPr>
            </a:br>
            <a:endParaRPr lang="en-US" altLang="zh-CN" sz="3200" smtClean="0">
              <a:ea typeface="宋体" pitchFamily="2" charset="-122"/>
            </a:endParaRPr>
          </a:p>
        </p:txBody>
      </p:sp>
      <p:sp>
        <p:nvSpPr>
          <p:cNvPr id="17412" name="Text Box 8"/>
          <p:cNvSpPr txBox="1">
            <a:spLocks noChangeArrowheads="1"/>
          </p:cNvSpPr>
          <p:nvPr/>
        </p:nvSpPr>
        <p:spPr bwMode="auto">
          <a:xfrm>
            <a:off x="533400" y="304800"/>
            <a:ext cx="2667000" cy="7016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4000" b="1" i="1">
                <a:solidFill>
                  <a:srgbClr val="0000FF"/>
                </a:solidFill>
                <a:ea typeface="宋体" pitchFamily="2" charset="-122"/>
              </a:rPr>
              <a:t>You try it!</a:t>
            </a:r>
            <a:endParaRPr lang="en-US" altLang="zh-CN" sz="4000">
              <a:ea typeface="宋体" pitchFamily="2" charset="-122"/>
            </a:endParaRPr>
          </a:p>
        </p:txBody>
      </p:sp>
      <p:pic>
        <p:nvPicPr>
          <p:cNvPr id="17413" name="Picture 8" descr="G:\PRODUCTION_GENERAL\Image Processing\processed\PRO_IC1_4e_TB_ConvertedImages\JPG 72 DPI-for webscreen\AdobeStock_50895874.jpg"/>
          <p:cNvPicPr>
            <a:picLocks noChangeAspect="1" noChangeArrowheads="1"/>
          </p:cNvPicPr>
          <p:nvPr/>
        </p:nvPicPr>
        <p:blipFill>
          <a:blip r:embed="rId3" cstate="print"/>
          <a:srcRect/>
          <a:stretch>
            <a:fillRect/>
          </a:stretch>
        </p:blipFill>
        <p:spPr bwMode="auto">
          <a:xfrm>
            <a:off x="2057400" y="1752600"/>
            <a:ext cx="5229225" cy="439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3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4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Questions with question words</a:t>
            </a:r>
            <a:endParaRPr lang="en-US" altLang="zh-CN" smtClean="0">
              <a:ea typeface="宋体" pitchFamily="2" charset="-122"/>
            </a:endParaRPr>
          </a:p>
        </p:txBody>
      </p:sp>
      <p:sp>
        <p:nvSpPr>
          <p:cNvPr id="20483" name="Rectangle 3"/>
          <p:cNvSpPr>
            <a:spLocks noGrp="1" noChangeArrowheads="1"/>
          </p:cNvSpPr>
          <p:nvPr>
            <p:ph type="body" idx="1"/>
          </p:nvPr>
        </p:nvSpPr>
        <p:spPr>
          <a:xfrm>
            <a:off x="304800" y="2392363"/>
            <a:ext cx="8534400" cy="990600"/>
          </a:xfrm>
        </p:spPr>
        <p:txBody>
          <a:bodyPr/>
          <a:lstStyle/>
          <a:p>
            <a:pPr eaLnBrk="1" hangingPunct="1">
              <a:lnSpc>
                <a:spcPct val="90000"/>
              </a:lnSpc>
              <a:buFont typeface="Wingdings" pitchFamily="2" charset="2"/>
              <a:buNone/>
            </a:pPr>
            <a:r>
              <a:rPr lang="en-US" altLang="zh-CN" sz="3200" smtClean="0">
                <a:latin typeface="Times New Roman" pitchFamily="18" charset="0"/>
                <a:ea typeface="宋体" pitchFamily="2" charset="-122"/>
                <a:cs typeface="Times New Roman" pitchFamily="18" charset="0"/>
              </a:rPr>
              <a:t>In an English “WH” question, where do we place the question word? …</a:t>
            </a:r>
            <a:endParaRPr lang="en-US" altLang="zh-CN" sz="3200" smtClean="0">
              <a:ea typeface="宋体" pitchFamily="2" charset="-122"/>
              <a:cs typeface="Times New Roman" pitchFamily="18" charset="0"/>
            </a:endParaRPr>
          </a:p>
        </p:txBody>
      </p:sp>
      <p:sp>
        <p:nvSpPr>
          <p:cNvPr id="18439" name="Text Box 7"/>
          <p:cNvSpPr txBox="1">
            <a:spLocks noChangeArrowheads="1"/>
          </p:cNvSpPr>
          <p:nvPr/>
        </p:nvSpPr>
        <p:spPr bwMode="auto">
          <a:xfrm>
            <a:off x="381000" y="3382963"/>
            <a:ext cx="4953000" cy="579437"/>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20000"/>
              </a:spcBef>
              <a:buClr>
                <a:schemeClr val="tx2"/>
              </a:buClr>
              <a:buFont typeface="Wingdings" pitchFamily="2" charset="2"/>
              <a:buNone/>
            </a:pPr>
            <a:r>
              <a:rPr lang="en-US" altLang="zh-CN" sz="3200">
                <a:latin typeface="Times New Roman" pitchFamily="18" charset="0"/>
                <a:ea typeface="宋体" pitchFamily="2" charset="-122"/>
              </a:rPr>
              <a:t>What about in Chinese?</a:t>
            </a:r>
            <a:endParaRPr lang="en-US"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3">
                                            <p:txEl>
                                              <p:pRg st="0" end="0"/>
                                            </p:txEl>
                                          </p:spTgt>
                                        </p:tgtEl>
                                        <p:attrNameLst>
                                          <p:attrName>style.visibility</p:attrName>
                                        </p:attrNameLst>
                                      </p:cBhvr>
                                      <p:to>
                                        <p:strVal val="visible"/>
                                      </p:to>
                                    </p:set>
                                    <p:anim calcmode="discrete" valueType="clr">
                                      <p:cBhvr override="childStyle">
                                        <p:cTn id="7" dur="80"/>
                                        <p:tgtEl>
                                          <p:spTgt spid="204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48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blinds(horizontal)">
                                      <p:cBhvr>
                                        <p:cTn id="14"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503238"/>
            <a:ext cx="8382000" cy="487362"/>
          </a:xfrm>
        </p:spPr>
        <p:txBody>
          <a:bodyPr/>
          <a:lstStyle/>
          <a:p>
            <a:pPr eaLnBrk="1" hangingPunct="1"/>
            <a:r>
              <a:rPr lang="en-US" altLang="zh-CN" smtClean="0">
                <a:latin typeface="Times New Roman" pitchFamily="18" charset="0"/>
                <a:ea typeface="华文楷体" pitchFamily="2" charset="-122"/>
              </a:rPr>
              <a:t>Where is the question word in this sentence?</a:t>
            </a:r>
            <a:endParaRPr lang="en-US" altLang="zh-CN" smtClean="0">
              <a:ea typeface="宋体" pitchFamily="2" charset="-122"/>
            </a:endParaRPr>
          </a:p>
        </p:txBody>
      </p:sp>
      <p:sp>
        <p:nvSpPr>
          <p:cNvPr id="21507" name="Rectangle 3"/>
          <p:cNvSpPr>
            <a:spLocks noGrp="1" noChangeArrowheads="1"/>
          </p:cNvSpPr>
          <p:nvPr>
            <p:ph type="body" idx="1"/>
          </p:nvPr>
        </p:nvSpPr>
        <p:spPr>
          <a:xfrm>
            <a:off x="381000" y="4495800"/>
            <a:ext cx="3200400" cy="990600"/>
          </a:xfrm>
        </p:spPr>
        <p:txBody>
          <a:bodyPr/>
          <a:lstStyle/>
          <a:p>
            <a:pPr eaLnBrk="1" hangingPunct="1">
              <a:buFont typeface="Wingdings" pitchFamily="2" charset="2"/>
              <a:buNone/>
            </a:pPr>
            <a:r>
              <a:rPr lang="zh-CN" altLang="en-US" sz="5400" dirty="0" smtClean="0">
                <a:latin typeface="Times New Roman" pitchFamily="18" charset="0"/>
                <a:ea typeface="华文楷体" pitchFamily="2" charset="-122"/>
                <a:cs typeface="Times New Roman" pitchFamily="18" charset="0"/>
              </a:rPr>
              <a:t>她</a:t>
            </a:r>
            <a:r>
              <a:rPr lang="zh-CN" sz="5400" dirty="0" smtClean="0">
                <a:latin typeface="Times New Roman" pitchFamily="18" charset="0"/>
                <a:ea typeface="华文楷体" pitchFamily="2" charset="-122"/>
                <a:cs typeface="Times New Roman" pitchFamily="18" charset="0"/>
              </a:rPr>
              <a:t>是</a:t>
            </a:r>
            <a:r>
              <a:rPr lang="zh-TW" altLang="en-US" sz="5400" u="sng" dirty="0" smtClean="0">
                <a:solidFill>
                  <a:srgbClr val="FF0000"/>
                </a:solidFill>
                <a:latin typeface="Times New Roman" pitchFamily="18" charset="0"/>
                <a:ea typeface="华文楷体" pitchFamily="2" charset="-122"/>
                <a:cs typeface="Times New Roman" pitchFamily="18" charset="0"/>
              </a:rPr>
              <a:t>誰</a:t>
            </a:r>
            <a:r>
              <a:rPr lang="zh-CN" sz="5400" dirty="0" smtClean="0">
                <a:latin typeface="Times New Roman" pitchFamily="18" charset="0"/>
                <a:ea typeface="华文楷体" pitchFamily="2" charset="-122"/>
                <a:cs typeface="Times New Roman" pitchFamily="18" charset="0"/>
              </a:rPr>
              <a:t>？</a:t>
            </a:r>
            <a:endParaRPr lang="en-US" altLang="zh-CN" sz="5400" dirty="0" smtClean="0">
              <a:ea typeface="宋体" pitchFamily="2" charset="-122"/>
              <a:cs typeface="Times New Roman" pitchFamily="18" charset="0"/>
            </a:endParaRPr>
          </a:p>
        </p:txBody>
      </p:sp>
      <p:sp>
        <p:nvSpPr>
          <p:cNvPr id="5" name="Rectangle 3"/>
          <p:cNvSpPr txBox="1">
            <a:spLocks noChangeArrowheads="1"/>
          </p:cNvSpPr>
          <p:nvPr/>
        </p:nvSpPr>
        <p:spPr bwMode="gray">
          <a:xfrm>
            <a:off x="381000" y="5562600"/>
            <a:ext cx="3962400" cy="990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None/>
              <a:defRPr/>
            </a:pPr>
            <a:r>
              <a:rPr lang="zh-CN" altLang="en-US" sz="5400" kern="0" dirty="0">
                <a:latin typeface="Times New Roman" pitchFamily="18" charset="0"/>
                <a:ea typeface="华文楷体" pitchFamily="2" charset="-122"/>
                <a:cs typeface="Times New Roman" pitchFamily="18" charset="0"/>
              </a:rPr>
              <a:t>她</a:t>
            </a:r>
            <a:r>
              <a:rPr lang="zh-CN" sz="5400" kern="0" dirty="0">
                <a:latin typeface="Times New Roman" pitchFamily="18" charset="0"/>
                <a:ea typeface="华文楷体" pitchFamily="2" charset="-122"/>
                <a:cs typeface="Times New Roman" pitchFamily="18" charset="0"/>
              </a:rPr>
              <a:t>是</a:t>
            </a:r>
            <a:r>
              <a:rPr lang="zh-CN" altLang="en-US" sz="5400" kern="0" dirty="0" smtClean="0">
                <a:latin typeface="Times New Roman" pitchFamily="18" charset="0"/>
                <a:ea typeface="华文楷体" pitchFamily="2" charset="-122"/>
                <a:cs typeface="Times New Roman" pitchFamily="18" charset="0"/>
              </a:rPr>
              <a:t>王</a:t>
            </a:r>
            <a:r>
              <a:rPr lang="zh-TW" altLang="en-US" sz="5400" kern="0" dirty="0" smtClean="0">
                <a:latin typeface="Times New Roman" pitchFamily="18" charset="0"/>
                <a:ea typeface="华文楷体" pitchFamily="2" charset="-122"/>
                <a:cs typeface="Times New Roman" pitchFamily="18" charset="0"/>
              </a:rPr>
              <a:t>醫生</a:t>
            </a:r>
            <a:endParaRPr lang="en-US" altLang="zh-CN" sz="5400" kern="0" dirty="0">
              <a:latin typeface="+mn-lt"/>
              <a:ea typeface="宋体" pitchFamily="2" charset="-122"/>
              <a:cs typeface="Times New Roman" pitchFamily="18" charset="0"/>
            </a:endParaRPr>
          </a:p>
        </p:txBody>
      </p:sp>
      <p:pic>
        <p:nvPicPr>
          <p:cNvPr id="19461" name="Picture 7" descr="G:\PRODUCTION_GENERAL\Image Processing\processed\PRO_IC1_4e_TB_ConvertedImages\JPG 72 DPI-for webscreen\img-how_2.6.jpg"/>
          <p:cNvPicPr>
            <a:picLocks noChangeAspect="1" noChangeArrowheads="1"/>
          </p:cNvPicPr>
          <p:nvPr/>
        </p:nvPicPr>
        <p:blipFill>
          <a:blip r:embed="rId3" cstate="print"/>
          <a:srcRect l="20850" r="31866"/>
          <a:stretch>
            <a:fillRect/>
          </a:stretch>
        </p:blipFill>
        <p:spPr bwMode="auto">
          <a:xfrm>
            <a:off x="4495800" y="1371600"/>
            <a:ext cx="3505200" cy="4945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1507">
                                            <p:txEl>
                                              <p:pRg st="0" end="0"/>
                                            </p:txEl>
                                          </p:spTgt>
                                        </p:tgtEl>
                                        <p:attrNameLst>
                                          <p:attrName>ppt_w</p:attrName>
                                        </p:attrNameLst>
                                      </p:cBhvr>
                                    </p:anim>
                                    <p:anim by="(#ppt_w*0.50)" calcmode="lin" valueType="num">
                                      <p:cBhvr>
                                        <p:cTn id="8" dur="500" decel="50000" autoRev="1" fill="hold">
                                          <p:stCondLst>
                                            <p:cond delay="0"/>
                                          </p:stCondLst>
                                        </p:cTn>
                                        <p:tgtEl>
                                          <p:spTgt spid="21507">
                                            <p:txEl>
                                              <p:pRg st="0" end="0"/>
                                            </p:txEl>
                                          </p:spTgt>
                                        </p:tgtEl>
                                        <p:attrNameLst>
                                          <p:attrName>ppt_x</p:attrName>
                                        </p:attrNameLst>
                                      </p:cBhvr>
                                    </p:anim>
                                    <p:anim from="(-#ppt_h/2)" to="(#ppt_y)" calcmode="lin" valueType="num">
                                      <p:cBhvr>
                                        <p:cTn id="9" dur="1000" fill="hold">
                                          <p:stCondLst>
                                            <p:cond delay="0"/>
                                          </p:stCondLst>
                                        </p:cTn>
                                        <p:tgtEl>
                                          <p:spTgt spid="21507">
                                            <p:txEl>
                                              <p:pRg st="0" end="0"/>
                                            </p:txEl>
                                          </p:spTgt>
                                        </p:tgtEl>
                                        <p:attrNameLst>
                                          <p:attrName>ppt_y</p:attrName>
                                        </p:attrNameLst>
                                      </p:cBhvr>
                                    </p:anim>
                                    <p:animRot by="21600000">
                                      <p:cBhvr>
                                        <p:cTn id="10" dur="1000" fill="hold">
                                          <p:stCondLst>
                                            <p:cond delay="0"/>
                                          </p:stCondLst>
                                        </p:cTn>
                                        <p:tgtEl>
                                          <p:spTgt spid="2150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503238"/>
            <a:ext cx="8305800" cy="487362"/>
          </a:xfrm>
        </p:spPr>
        <p:txBody>
          <a:bodyPr/>
          <a:lstStyle/>
          <a:p>
            <a:pPr eaLnBrk="1" hangingPunct="1"/>
            <a:r>
              <a:rPr lang="en-US" altLang="zh-CN" smtClean="0">
                <a:latin typeface="Times New Roman" pitchFamily="18" charset="0"/>
                <a:ea typeface="华文楷体" pitchFamily="2" charset="-122"/>
              </a:rPr>
              <a:t>Where is the question word in this sentence?</a:t>
            </a:r>
            <a:endParaRPr lang="en-US" altLang="zh-CN" smtClean="0">
              <a:ea typeface="宋体" pitchFamily="2" charset="-122"/>
            </a:endParaRPr>
          </a:p>
        </p:txBody>
      </p:sp>
      <p:sp>
        <p:nvSpPr>
          <p:cNvPr id="22531" name="Rectangle 3"/>
          <p:cNvSpPr>
            <a:spLocks noGrp="1" noChangeArrowheads="1"/>
          </p:cNvSpPr>
          <p:nvPr>
            <p:ph type="body" idx="1"/>
          </p:nvPr>
        </p:nvSpPr>
        <p:spPr>
          <a:xfrm>
            <a:off x="3505200" y="1066800"/>
            <a:ext cx="2667000" cy="609600"/>
          </a:xfrm>
        </p:spPr>
        <p:txBody>
          <a:bodyPr/>
          <a:lstStyle/>
          <a:p>
            <a:pPr eaLnBrk="1" hangingPunct="1">
              <a:buFont typeface="Wingdings" pitchFamily="2" charset="2"/>
              <a:buNone/>
            </a:pPr>
            <a:r>
              <a:rPr lang="zh-TW" altLang="en-US" sz="3600" u="sng" dirty="0" smtClean="0">
                <a:solidFill>
                  <a:srgbClr val="FF0000"/>
                </a:solidFill>
                <a:latin typeface="Times New Roman" pitchFamily="18" charset="0"/>
                <a:ea typeface="华文楷体" pitchFamily="2" charset="-122"/>
                <a:cs typeface="Times New Roman" pitchFamily="18" charset="0"/>
              </a:rPr>
              <a:t>誰</a:t>
            </a:r>
            <a:r>
              <a:rPr lang="zh-CN" sz="3600" dirty="0" smtClean="0">
                <a:latin typeface="Times New Roman" pitchFamily="18" charset="0"/>
                <a:ea typeface="华文楷体" pitchFamily="2" charset="-122"/>
                <a:cs typeface="Times New Roman" pitchFamily="18" charset="0"/>
              </a:rPr>
              <a:t>有妹妹？</a:t>
            </a:r>
            <a:endParaRPr lang="en-US" altLang="zh-CN" sz="3600" dirty="0" smtClean="0">
              <a:ea typeface="宋体" pitchFamily="2" charset="-122"/>
              <a:cs typeface="Times New Roman" pitchFamily="18" charset="0"/>
            </a:endParaRPr>
          </a:p>
        </p:txBody>
      </p:sp>
      <p:sp>
        <p:nvSpPr>
          <p:cNvPr id="5" name="Rectangle 3"/>
          <p:cNvSpPr txBox="1">
            <a:spLocks noChangeArrowheads="1"/>
          </p:cNvSpPr>
          <p:nvPr/>
        </p:nvSpPr>
        <p:spPr bwMode="gray">
          <a:xfrm>
            <a:off x="3352800" y="5867400"/>
            <a:ext cx="3505200" cy="609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None/>
            </a:pPr>
            <a:r>
              <a:rPr lang="zh-CN" altLang="en-US" sz="3600" dirty="0">
                <a:latin typeface="Times New Roman" pitchFamily="18" charset="0"/>
                <a:ea typeface="华文楷体" pitchFamily="2" charset="-122"/>
                <a:cs typeface="Times New Roman" pitchFamily="18" charset="0"/>
              </a:rPr>
              <a:t>小李</a:t>
            </a:r>
            <a:r>
              <a:rPr lang="zh-CN" sz="3600" dirty="0">
                <a:latin typeface="Times New Roman" pitchFamily="18" charset="0"/>
                <a:ea typeface="华文楷体" pitchFamily="2" charset="-122"/>
                <a:cs typeface="Times New Roman" pitchFamily="18" charset="0"/>
              </a:rPr>
              <a:t>有妹妹</a:t>
            </a:r>
            <a:r>
              <a:rPr lang="zh-CN" altLang="en-US" sz="3600" dirty="0">
                <a:latin typeface="Times New Roman" pitchFamily="18" charset="0"/>
                <a:ea typeface="华文楷体" pitchFamily="2" charset="-122"/>
                <a:cs typeface="Times New Roman" pitchFamily="18" charset="0"/>
              </a:rPr>
              <a:t>。</a:t>
            </a:r>
            <a:endParaRPr lang="en-US" altLang="zh-CN" sz="3600" dirty="0">
              <a:ea typeface="宋体" pitchFamily="2" charset="-122"/>
              <a:cs typeface="Times New Roman" pitchFamily="18" charset="0"/>
            </a:endParaRPr>
          </a:p>
        </p:txBody>
      </p:sp>
      <p:pic>
        <p:nvPicPr>
          <p:cNvPr id="20485" name="Picture 6" descr="G:\PRODUCTION_GENERAL\Image Processing\processed\PRO_IC1_4e_TB_ConvertedImages\JPG 72 DPI-for webscreen\img-how_2.2.jpg"/>
          <p:cNvPicPr>
            <a:picLocks noChangeAspect="1" noChangeArrowheads="1"/>
          </p:cNvPicPr>
          <p:nvPr/>
        </p:nvPicPr>
        <p:blipFill>
          <a:blip r:embed="rId2" cstate="print"/>
          <a:srcRect/>
          <a:stretch>
            <a:fillRect/>
          </a:stretch>
        </p:blipFill>
        <p:spPr bwMode="auto">
          <a:xfrm>
            <a:off x="2209800" y="1905000"/>
            <a:ext cx="54832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decel="50000" fill="hold">
                                          <p:stCondLst>
                                            <p:cond delay="0"/>
                                          </p:stCondLst>
                                        </p:cTn>
                                        <p:tgtEl>
                                          <p:spTgt spid="2253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3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253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503238"/>
            <a:ext cx="8305800" cy="487362"/>
          </a:xfrm>
        </p:spPr>
        <p:txBody>
          <a:bodyPr/>
          <a:lstStyle/>
          <a:p>
            <a:pPr eaLnBrk="1" hangingPunct="1"/>
            <a:r>
              <a:rPr lang="en-US" altLang="zh-CN" smtClean="0">
                <a:latin typeface="Times New Roman" pitchFamily="18" charset="0"/>
                <a:ea typeface="华文楷体" pitchFamily="2" charset="-122"/>
              </a:rPr>
              <a:t>Where is the question word in this sentence?</a:t>
            </a:r>
            <a:endParaRPr lang="en-US" altLang="zh-CN" smtClean="0">
              <a:ea typeface="宋体" pitchFamily="2" charset="-122"/>
            </a:endParaRPr>
          </a:p>
        </p:txBody>
      </p:sp>
      <p:sp>
        <p:nvSpPr>
          <p:cNvPr id="23555" name="Rectangle 3"/>
          <p:cNvSpPr>
            <a:spLocks noGrp="1" noChangeArrowheads="1"/>
          </p:cNvSpPr>
          <p:nvPr>
            <p:ph type="body" idx="1"/>
          </p:nvPr>
        </p:nvSpPr>
        <p:spPr>
          <a:xfrm>
            <a:off x="3124200" y="1143000"/>
            <a:ext cx="3581400" cy="609600"/>
          </a:xfrm>
        </p:spPr>
        <p:txBody>
          <a:bodyPr/>
          <a:lstStyle/>
          <a:p>
            <a:pPr eaLnBrk="1" hangingPunct="1">
              <a:buFont typeface="Wingdings" pitchFamily="2" charset="2"/>
              <a:buNone/>
            </a:pPr>
            <a:r>
              <a:rPr lang="zh-TW" altLang="en-US" sz="3600" dirty="0" smtClean="0">
                <a:latin typeface="Times New Roman" pitchFamily="18" charset="0"/>
                <a:ea typeface="华文楷体" pitchFamily="2" charset="-122"/>
                <a:cs typeface="Times New Roman" pitchFamily="18" charset="0"/>
              </a:rPr>
              <a:t>這</a:t>
            </a:r>
            <a:r>
              <a:rPr lang="zh-CN" sz="3600" dirty="0" smtClean="0">
                <a:latin typeface="Times New Roman" pitchFamily="18" charset="0"/>
                <a:ea typeface="华文楷体" pitchFamily="2" charset="-122"/>
                <a:cs typeface="Times New Roman" pitchFamily="18" charset="0"/>
              </a:rPr>
              <a:t>是</a:t>
            </a:r>
            <a:r>
              <a:rPr lang="zh-TW" altLang="en-US" sz="3600" u="sng" dirty="0" smtClean="0">
                <a:solidFill>
                  <a:srgbClr val="FF0000"/>
                </a:solidFill>
                <a:latin typeface="Times New Roman" pitchFamily="18" charset="0"/>
                <a:ea typeface="华文楷体" pitchFamily="2" charset="-122"/>
                <a:cs typeface="Times New Roman" pitchFamily="18" charset="0"/>
              </a:rPr>
              <a:t>誰</a:t>
            </a:r>
            <a:r>
              <a:rPr lang="zh-CN" sz="3600" dirty="0" smtClean="0">
                <a:latin typeface="Times New Roman" pitchFamily="18" charset="0"/>
                <a:ea typeface="华文楷体" pitchFamily="2" charset="-122"/>
                <a:cs typeface="Times New Roman" pitchFamily="18" charset="0"/>
              </a:rPr>
              <a:t>的照片？</a:t>
            </a:r>
            <a:endParaRPr lang="en-US" altLang="zh-CN" sz="3600" dirty="0" smtClean="0">
              <a:ea typeface="宋体" pitchFamily="2" charset="-122"/>
              <a:cs typeface="Times New Roman" pitchFamily="18" charset="0"/>
            </a:endParaRPr>
          </a:p>
        </p:txBody>
      </p:sp>
      <p:sp>
        <p:nvSpPr>
          <p:cNvPr id="5" name="Rectangle 3"/>
          <p:cNvSpPr txBox="1">
            <a:spLocks noChangeArrowheads="1"/>
          </p:cNvSpPr>
          <p:nvPr/>
        </p:nvSpPr>
        <p:spPr bwMode="gray">
          <a:xfrm>
            <a:off x="3124200" y="5867400"/>
            <a:ext cx="3581400" cy="609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None/>
            </a:pPr>
            <a:r>
              <a:rPr lang="zh-TW" altLang="en-US" sz="3600" dirty="0" smtClean="0">
                <a:latin typeface="Times New Roman" pitchFamily="18" charset="0"/>
                <a:ea typeface="华文楷体" pitchFamily="2" charset="-122"/>
                <a:cs typeface="Times New Roman" pitchFamily="18" charset="0"/>
              </a:rPr>
              <a:t>這</a:t>
            </a:r>
            <a:r>
              <a:rPr lang="zh-CN" sz="3600" dirty="0" smtClean="0">
                <a:latin typeface="Times New Roman" pitchFamily="18" charset="0"/>
                <a:ea typeface="华文楷体" pitchFamily="2" charset="-122"/>
                <a:cs typeface="Times New Roman" pitchFamily="18" charset="0"/>
              </a:rPr>
              <a:t>是</a:t>
            </a:r>
            <a:r>
              <a:rPr lang="zh-CN" altLang="en-US" sz="3600" dirty="0">
                <a:latin typeface="Times New Roman" pitchFamily="18" charset="0"/>
                <a:ea typeface="华文楷体" pitchFamily="2" charset="-122"/>
                <a:cs typeface="Times New Roman" pitchFamily="18" charset="0"/>
              </a:rPr>
              <a:t>我</a:t>
            </a:r>
            <a:r>
              <a:rPr lang="zh-CN" sz="3600" dirty="0">
                <a:latin typeface="Times New Roman" pitchFamily="18" charset="0"/>
                <a:ea typeface="华文楷体" pitchFamily="2" charset="-122"/>
                <a:cs typeface="Times New Roman" pitchFamily="18" charset="0"/>
              </a:rPr>
              <a:t>的照片</a:t>
            </a:r>
            <a:r>
              <a:rPr lang="zh-CN" altLang="en-US" sz="3600" dirty="0">
                <a:latin typeface="Times New Roman" pitchFamily="18" charset="0"/>
                <a:ea typeface="华文楷体" pitchFamily="2" charset="-122"/>
                <a:cs typeface="Times New Roman" pitchFamily="18" charset="0"/>
              </a:rPr>
              <a:t>。</a:t>
            </a:r>
            <a:endParaRPr lang="en-US" altLang="zh-CN" sz="3600" dirty="0">
              <a:ea typeface="宋体" pitchFamily="2" charset="-122"/>
              <a:cs typeface="Times New Roman" pitchFamily="18" charset="0"/>
            </a:endParaRPr>
          </a:p>
        </p:txBody>
      </p:sp>
      <p:pic>
        <p:nvPicPr>
          <p:cNvPr id="21509" name="Picture 7" descr="G:\PRODUCTION_GENERAL\Image Processing\processed\PRO_IC1_4e_TB_ConvertedImages\JPG 72 DPI-for webscreen\img-how_10.5.jpg"/>
          <p:cNvPicPr>
            <a:picLocks noChangeAspect="1" noChangeArrowheads="1"/>
          </p:cNvPicPr>
          <p:nvPr/>
        </p:nvPicPr>
        <p:blipFill>
          <a:blip r:embed="rId3" cstate="print"/>
          <a:srcRect/>
          <a:stretch>
            <a:fillRect/>
          </a:stretch>
        </p:blipFill>
        <p:spPr bwMode="auto">
          <a:xfrm>
            <a:off x="1676400" y="1905000"/>
            <a:ext cx="5648325" cy="3767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228600"/>
            <a:ext cx="7086600" cy="487363"/>
          </a:xfrm>
        </p:spPr>
        <p:txBody>
          <a:bodyPr/>
          <a:lstStyle/>
          <a:p>
            <a:pPr algn="ctr" eaLnBrk="1" hangingPunct="1"/>
            <a:r>
              <a:rPr lang="en-US" altLang="zh-CN" smtClean="0">
                <a:ea typeface="宋体" pitchFamily="2" charset="-122"/>
              </a:rPr>
              <a:t>Contents</a:t>
            </a:r>
            <a:endParaRPr lang="en-US" altLang="zh-CN" smtClean="0">
              <a:solidFill>
                <a:schemeClr val="accent1"/>
              </a:solidFill>
              <a:ea typeface="宋体" pitchFamily="2" charset="-122"/>
            </a:endParaRPr>
          </a:p>
        </p:txBody>
      </p:sp>
      <p:grpSp>
        <p:nvGrpSpPr>
          <p:cNvPr id="4099" name="Group 37"/>
          <p:cNvGrpSpPr>
            <a:grpSpLocks/>
          </p:cNvGrpSpPr>
          <p:nvPr/>
        </p:nvGrpSpPr>
        <p:grpSpPr bwMode="auto">
          <a:xfrm>
            <a:off x="2133600" y="762000"/>
            <a:ext cx="4800600" cy="533400"/>
            <a:chOff x="1152" y="1275"/>
            <a:chExt cx="3408" cy="419"/>
          </a:xfrm>
        </p:grpSpPr>
        <p:grpSp>
          <p:nvGrpSpPr>
            <p:cNvPr id="4165" name="Group 3"/>
            <p:cNvGrpSpPr>
              <a:grpSpLocks/>
            </p:cNvGrpSpPr>
            <p:nvPr/>
          </p:nvGrpSpPr>
          <p:grpSpPr bwMode="auto">
            <a:xfrm>
              <a:off x="1152" y="1275"/>
              <a:ext cx="480" cy="419"/>
              <a:chOff x="1110" y="2656"/>
              <a:chExt cx="1549" cy="1351"/>
            </a:xfrm>
          </p:grpSpPr>
          <p:sp>
            <p:nvSpPr>
              <p:cNvPr id="416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7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40966" name="AutoShape 6"/>
              <p:cNvSpPr>
                <a:spLocks noChangeArrowheads="1"/>
              </p:cNvSpPr>
              <p:nvPr/>
            </p:nvSpPr>
            <p:spPr bwMode="gray">
              <a:xfrm>
                <a:off x="1201" y="2736"/>
                <a:ext cx="1349"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66"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67" name="Text Box 12"/>
            <p:cNvSpPr txBox="1">
              <a:spLocks noChangeArrowheads="1"/>
            </p:cNvSpPr>
            <p:nvPr/>
          </p:nvSpPr>
          <p:spPr bwMode="auto">
            <a:xfrm>
              <a:off x="2160" y="1323"/>
              <a:ext cx="1473" cy="363"/>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3" action="ppaction://hlinksldjump"/>
                </a:rPr>
                <a:t>Measure words</a:t>
              </a:r>
              <a:endParaRPr lang="en-US" altLang="zh-CN" sz="2400">
                <a:solidFill>
                  <a:schemeClr val="tx2"/>
                </a:solidFill>
                <a:ea typeface="宋体" pitchFamily="2" charset="-122"/>
              </a:endParaRPr>
            </a:p>
          </p:txBody>
        </p:sp>
        <p:sp>
          <p:nvSpPr>
            <p:cNvPr id="4168" name="Text Box 13"/>
            <p:cNvSpPr txBox="1">
              <a:spLocks noChangeArrowheads="1"/>
            </p:cNvSpPr>
            <p:nvPr/>
          </p:nvSpPr>
          <p:spPr bwMode="gray">
            <a:xfrm>
              <a:off x="1276" y="1337"/>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1</a:t>
              </a:r>
            </a:p>
          </p:txBody>
        </p:sp>
      </p:grpSp>
      <p:grpSp>
        <p:nvGrpSpPr>
          <p:cNvPr id="4100" name="Group 38"/>
          <p:cNvGrpSpPr>
            <a:grpSpLocks/>
          </p:cNvGrpSpPr>
          <p:nvPr/>
        </p:nvGrpSpPr>
        <p:grpSpPr bwMode="auto">
          <a:xfrm>
            <a:off x="2133600" y="1393825"/>
            <a:ext cx="5032375" cy="533400"/>
            <a:chOff x="1152" y="1851"/>
            <a:chExt cx="3573" cy="419"/>
          </a:xfrm>
        </p:grpSpPr>
        <p:grpSp>
          <p:nvGrpSpPr>
            <p:cNvPr id="4158" name="Group 7"/>
            <p:cNvGrpSpPr>
              <a:grpSpLocks/>
            </p:cNvGrpSpPr>
            <p:nvPr/>
          </p:nvGrpSpPr>
          <p:grpSpPr bwMode="auto">
            <a:xfrm>
              <a:off x="1152" y="1851"/>
              <a:ext cx="480" cy="419"/>
              <a:chOff x="3174" y="2656"/>
              <a:chExt cx="1549" cy="1351"/>
            </a:xfrm>
          </p:grpSpPr>
          <p:sp>
            <p:nvSpPr>
              <p:cNvPr id="416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6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40970" name="AutoShape 10"/>
              <p:cNvSpPr>
                <a:spLocks noChangeArrowheads="1"/>
              </p:cNvSpPr>
              <p:nvPr/>
            </p:nvSpPr>
            <p:spPr bwMode="gray">
              <a:xfrm>
                <a:off x="3265" y="2736"/>
                <a:ext cx="1349" cy="1166"/>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59"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60" name="Text Box 15"/>
            <p:cNvSpPr txBox="1">
              <a:spLocks noChangeArrowheads="1"/>
            </p:cNvSpPr>
            <p:nvPr/>
          </p:nvSpPr>
          <p:spPr bwMode="auto">
            <a:xfrm>
              <a:off x="1919" y="1898"/>
              <a:ext cx="2806" cy="360"/>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4" action="ppaction://hlinksldjump"/>
                </a:rPr>
                <a:t>Questions with question words</a:t>
              </a:r>
              <a:endParaRPr lang="en-US" altLang="zh-CN" sz="2400">
                <a:latin typeface="Times New Roman" pitchFamily="18" charset="0"/>
                <a:ea typeface="华文楷体" pitchFamily="2" charset="-122"/>
              </a:endParaRPr>
            </a:p>
          </p:txBody>
        </p:sp>
        <p:sp>
          <p:nvSpPr>
            <p:cNvPr id="4161" name="Text Box 16"/>
            <p:cNvSpPr txBox="1">
              <a:spLocks noChangeArrowheads="1"/>
            </p:cNvSpPr>
            <p:nvPr/>
          </p:nvSpPr>
          <p:spPr bwMode="gray">
            <a:xfrm>
              <a:off x="1276" y="1913"/>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2</a:t>
              </a:r>
            </a:p>
          </p:txBody>
        </p:sp>
      </p:grpSp>
      <p:grpSp>
        <p:nvGrpSpPr>
          <p:cNvPr id="4101" name="Group 39"/>
          <p:cNvGrpSpPr>
            <a:grpSpLocks/>
          </p:cNvGrpSpPr>
          <p:nvPr/>
        </p:nvGrpSpPr>
        <p:grpSpPr bwMode="auto">
          <a:xfrm>
            <a:off x="2133600" y="2036763"/>
            <a:ext cx="4800600" cy="533400"/>
            <a:chOff x="1152" y="2413"/>
            <a:chExt cx="3408" cy="419"/>
          </a:xfrm>
        </p:grpSpPr>
        <p:grpSp>
          <p:nvGrpSpPr>
            <p:cNvPr id="4151" name="Group 17"/>
            <p:cNvGrpSpPr>
              <a:grpSpLocks/>
            </p:cNvGrpSpPr>
            <p:nvPr/>
          </p:nvGrpSpPr>
          <p:grpSpPr bwMode="auto">
            <a:xfrm>
              <a:off x="1152" y="2413"/>
              <a:ext cx="480" cy="419"/>
              <a:chOff x="1110" y="2656"/>
              <a:chExt cx="1549" cy="1351"/>
            </a:xfrm>
          </p:grpSpPr>
          <p:sp>
            <p:nvSpPr>
              <p:cNvPr id="415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5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40980" name="AutoShape 20"/>
              <p:cNvSpPr>
                <a:spLocks noChangeArrowheads="1"/>
              </p:cNvSpPr>
              <p:nvPr/>
            </p:nvSpPr>
            <p:spPr bwMode="gray">
              <a:xfrm>
                <a:off x="1201" y="2736"/>
                <a:ext cx="1349"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52"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53" name="Text Box 26"/>
            <p:cNvSpPr txBox="1">
              <a:spLocks noChangeArrowheads="1"/>
            </p:cNvSpPr>
            <p:nvPr/>
          </p:nvSpPr>
          <p:spPr bwMode="auto">
            <a:xfrm>
              <a:off x="2160" y="2461"/>
              <a:ext cx="1797" cy="363"/>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5" action="ppaction://hlinksldjump"/>
                </a:rPr>
                <a:t>The verb “to have”</a:t>
              </a:r>
              <a:endParaRPr lang="en-US" altLang="zh-CN" sz="2400">
                <a:solidFill>
                  <a:schemeClr val="tx2"/>
                </a:solidFill>
                <a:ea typeface="宋体" pitchFamily="2" charset="-122"/>
              </a:endParaRPr>
            </a:p>
          </p:txBody>
        </p:sp>
        <p:sp>
          <p:nvSpPr>
            <p:cNvPr id="4154" name="Text Box 27"/>
            <p:cNvSpPr txBox="1">
              <a:spLocks noChangeArrowheads="1"/>
            </p:cNvSpPr>
            <p:nvPr/>
          </p:nvSpPr>
          <p:spPr bwMode="gray">
            <a:xfrm>
              <a:off x="1276" y="2475"/>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3</a:t>
              </a:r>
            </a:p>
          </p:txBody>
        </p:sp>
      </p:grpSp>
      <p:grpSp>
        <p:nvGrpSpPr>
          <p:cNvPr id="4102" name="Group 40"/>
          <p:cNvGrpSpPr>
            <a:grpSpLocks/>
          </p:cNvGrpSpPr>
          <p:nvPr/>
        </p:nvGrpSpPr>
        <p:grpSpPr bwMode="auto">
          <a:xfrm>
            <a:off x="2133600" y="2722563"/>
            <a:ext cx="4800600" cy="533400"/>
            <a:chOff x="1152" y="2989"/>
            <a:chExt cx="3408" cy="419"/>
          </a:xfrm>
        </p:grpSpPr>
        <p:grpSp>
          <p:nvGrpSpPr>
            <p:cNvPr id="4144" name="Group 21"/>
            <p:cNvGrpSpPr>
              <a:grpSpLocks/>
            </p:cNvGrpSpPr>
            <p:nvPr/>
          </p:nvGrpSpPr>
          <p:grpSpPr bwMode="auto">
            <a:xfrm>
              <a:off x="1152" y="2989"/>
              <a:ext cx="480" cy="419"/>
              <a:chOff x="3174" y="2656"/>
              <a:chExt cx="1549" cy="1351"/>
            </a:xfrm>
          </p:grpSpPr>
          <p:sp>
            <p:nvSpPr>
              <p:cNvPr id="4148"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49"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40984" name="AutoShape 24"/>
              <p:cNvSpPr>
                <a:spLocks noChangeArrowheads="1"/>
              </p:cNvSpPr>
              <p:nvPr/>
            </p:nvSpPr>
            <p:spPr bwMode="gray">
              <a:xfrm>
                <a:off x="3265" y="2736"/>
                <a:ext cx="1349" cy="1166"/>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45"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46" name="Text Box 29"/>
            <p:cNvSpPr txBox="1">
              <a:spLocks noChangeArrowheads="1"/>
            </p:cNvSpPr>
            <p:nvPr/>
          </p:nvSpPr>
          <p:spPr bwMode="auto">
            <a:xfrm>
              <a:off x="2441" y="3036"/>
              <a:ext cx="973" cy="360"/>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6" action="ppaction://hlinksldjump"/>
                </a:rPr>
                <a:t>Use of </a:t>
              </a:r>
              <a:r>
                <a:rPr lang="zh-CN" sz="2400">
                  <a:latin typeface="Times New Roman" pitchFamily="18" charset="0"/>
                  <a:ea typeface="华文楷体" pitchFamily="2" charset="-122"/>
                  <a:cs typeface="Times New Roman" pitchFamily="18" charset="0"/>
                  <a:hlinkClick r:id="rId6" action="ppaction://hlinksldjump"/>
                </a:rPr>
                <a:t>的</a:t>
              </a:r>
              <a:endParaRPr lang="en-US" altLang="zh-CN" sz="2400">
                <a:solidFill>
                  <a:schemeClr val="tx2"/>
                </a:solidFill>
                <a:ea typeface="宋体" pitchFamily="2" charset="-122"/>
              </a:endParaRPr>
            </a:p>
          </p:txBody>
        </p:sp>
        <p:sp>
          <p:nvSpPr>
            <p:cNvPr id="4147" name="Text Box 30"/>
            <p:cNvSpPr txBox="1">
              <a:spLocks noChangeArrowheads="1"/>
            </p:cNvSpPr>
            <p:nvPr/>
          </p:nvSpPr>
          <p:spPr bwMode="gray">
            <a:xfrm>
              <a:off x="1276" y="3051"/>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4</a:t>
              </a:r>
            </a:p>
          </p:txBody>
        </p:sp>
      </p:grpSp>
      <p:sp>
        <p:nvSpPr>
          <p:cNvPr id="4103" name="Text Box 32"/>
          <p:cNvSpPr txBox="1">
            <a:spLocks noChangeArrowheads="1"/>
          </p:cNvSpPr>
          <p:nvPr/>
        </p:nvSpPr>
        <p:spPr bwMode="auto">
          <a:xfrm>
            <a:off x="1660525" y="798513"/>
            <a:ext cx="184150" cy="366712"/>
          </a:xfrm>
          <a:prstGeom prst="rect">
            <a:avLst/>
          </a:prstGeom>
          <a:noFill/>
          <a:ln w="9525">
            <a:noFill/>
            <a:miter lim="800000"/>
            <a:headEnd/>
            <a:tailEnd/>
          </a:ln>
        </p:spPr>
        <p:txBody>
          <a:bodyPr wrap="none">
            <a:spAutoFit/>
          </a:bodyPr>
          <a:lstStyle/>
          <a:p>
            <a:endParaRPr lang="zh-CN" altLang="en-US">
              <a:ea typeface="宋体" pitchFamily="2" charset="-122"/>
            </a:endParaRPr>
          </a:p>
        </p:txBody>
      </p:sp>
      <p:grpSp>
        <p:nvGrpSpPr>
          <p:cNvPr id="4104" name="Group 37"/>
          <p:cNvGrpSpPr>
            <a:grpSpLocks/>
          </p:cNvGrpSpPr>
          <p:nvPr/>
        </p:nvGrpSpPr>
        <p:grpSpPr bwMode="auto">
          <a:xfrm>
            <a:off x="2133600" y="3352800"/>
            <a:ext cx="4800600" cy="533400"/>
            <a:chOff x="1152" y="1275"/>
            <a:chExt cx="3408" cy="419"/>
          </a:xfrm>
        </p:grpSpPr>
        <p:grpSp>
          <p:nvGrpSpPr>
            <p:cNvPr id="4137" name="Group 3"/>
            <p:cNvGrpSpPr>
              <a:grpSpLocks/>
            </p:cNvGrpSpPr>
            <p:nvPr/>
          </p:nvGrpSpPr>
          <p:grpSpPr bwMode="auto">
            <a:xfrm>
              <a:off x="1152" y="1275"/>
              <a:ext cx="480" cy="419"/>
              <a:chOff x="1110" y="2656"/>
              <a:chExt cx="1549" cy="1351"/>
            </a:xfrm>
          </p:grpSpPr>
          <p:sp>
            <p:nvSpPr>
              <p:cNvPr id="414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4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43" name="AutoShape 6"/>
              <p:cNvSpPr>
                <a:spLocks noChangeArrowheads="1"/>
              </p:cNvSpPr>
              <p:nvPr/>
            </p:nvSpPr>
            <p:spPr bwMode="gray">
              <a:xfrm>
                <a:off x="1201" y="2736"/>
                <a:ext cx="1349"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38"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39" name="Text Box 12"/>
            <p:cNvSpPr txBox="1">
              <a:spLocks noChangeArrowheads="1"/>
            </p:cNvSpPr>
            <p:nvPr/>
          </p:nvSpPr>
          <p:spPr bwMode="auto">
            <a:xfrm>
              <a:off x="2160" y="1323"/>
              <a:ext cx="1573" cy="363"/>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rPr>
                <a:t> </a:t>
              </a:r>
              <a:r>
                <a:rPr lang="en-US" altLang="zh-CN" sz="2400">
                  <a:latin typeface="Times New Roman" pitchFamily="18" charset="0"/>
                  <a:ea typeface="华文楷体" pitchFamily="2" charset="-122"/>
                  <a:hlinkClick r:id="rId7" action="ppaction://hlinksldjump"/>
                </a:rPr>
                <a:t>Size of a family</a:t>
              </a:r>
              <a:endParaRPr lang="en-US" altLang="zh-CN" sz="2400">
                <a:solidFill>
                  <a:schemeClr val="tx2"/>
                </a:solidFill>
                <a:ea typeface="宋体" pitchFamily="2" charset="-122"/>
              </a:endParaRPr>
            </a:p>
          </p:txBody>
        </p:sp>
        <p:sp>
          <p:nvSpPr>
            <p:cNvPr id="4140" name="Text Box 13"/>
            <p:cNvSpPr txBox="1">
              <a:spLocks noChangeArrowheads="1"/>
            </p:cNvSpPr>
            <p:nvPr/>
          </p:nvSpPr>
          <p:spPr bwMode="gray">
            <a:xfrm>
              <a:off x="1276" y="1337"/>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5</a:t>
              </a:r>
            </a:p>
          </p:txBody>
        </p:sp>
      </p:grpSp>
      <p:grpSp>
        <p:nvGrpSpPr>
          <p:cNvPr id="4105" name="Group 38"/>
          <p:cNvGrpSpPr>
            <a:grpSpLocks/>
          </p:cNvGrpSpPr>
          <p:nvPr/>
        </p:nvGrpSpPr>
        <p:grpSpPr bwMode="auto">
          <a:xfrm>
            <a:off x="2133600" y="3983038"/>
            <a:ext cx="4800600" cy="533400"/>
            <a:chOff x="1152" y="1851"/>
            <a:chExt cx="3408" cy="419"/>
          </a:xfrm>
        </p:grpSpPr>
        <p:grpSp>
          <p:nvGrpSpPr>
            <p:cNvPr id="4130" name="Group 7"/>
            <p:cNvGrpSpPr>
              <a:grpSpLocks/>
            </p:cNvGrpSpPr>
            <p:nvPr/>
          </p:nvGrpSpPr>
          <p:grpSpPr bwMode="auto">
            <a:xfrm>
              <a:off x="1152" y="1851"/>
              <a:ext cx="480" cy="419"/>
              <a:chOff x="3174" y="2656"/>
              <a:chExt cx="1549" cy="1351"/>
            </a:xfrm>
          </p:grpSpPr>
          <p:sp>
            <p:nvSpPr>
              <p:cNvPr id="4134"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35"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51" name="AutoShape 10"/>
              <p:cNvSpPr>
                <a:spLocks noChangeArrowheads="1"/>
              </p:cNvSpPr>
              <p:nvPr/>
            </p:nvSpPr>
            <p:spPr bwMode="gray">
              <a:xfrm>
                <a:off x="3265" y="2736"/>
                <a:ext cx="1349" cy="1166"/>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31"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32" name="Text Box 15"/>
            <p:cNvSpPr txBox="1">
              <a:spLocks noChangeArrowheads="1"/>
            </p:cNvSpPr>
            <p:nvPr/>
          </p:nvSpPr>
          <p:spPr bwMode="auto">
            <a:xfrm>
              <a:off x="2303" y="1899"/>
              <a:ext cx="1137" cy="363"/>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8" action="ppaction://hlinksldjump"/>
                </a:rPr>
                <a:t>Occupation</a:t>
              </a:r>
              <a:endParaRPr lang="en-US" altLang="zh-CN" sz="2400">
                <a:solidFill>
                  <a:schemeClr val="tx2"/>
                </a:solidFill>
                <a:ea typeface="宋体" pitchFamily="2" charset="-122"/>
              </a:endParaRPr>
            </a:p>
          </p:txBody>
        </p:sp>
        <p:sp>
          <p:nvSpPr>
            <p:cNvPr id="4133" name="Text Box 16"/>
            <p:cNvSpPr txBox="1">
              <a:spLocks noChangeArrowheads="1"/>
            </p:cNvSpPr>
            <p:nvPr/>
          </p:nvSpPr>
          <p:spPr bwMode="gray">
            <a:xfrm>
              <a:off x="1276" y="1913"/>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6</a:t>
              </a:r>
            </a:p>
          </p:txBody>
        </p:sp>
      </p:grpSp>
      <p:grpSp>
        <p:nvGrpSpPr>
          <p:cNvPr id="4106" name="Group 39"/>
          <p:cNvGrpSpPr>
            <a:grpSpLocks/>
          </p:cNvGrpSpPr>
          <p:nvPr/>
        </p:nvGrpSpPr>
        <p:grpSpPr bwMode="auto">
          <a:xfrm>
            <a:off x="2133600" y="4668838"/>
            <a:ext cx="4800600" cy="533400"/>
            <a:chOff x="1152" y="2413"/>
            <a:chExt cx="3408" cy="419"/>
          </a:xfrm>
        </p:grpSpPr>
        <p:grpSp>
          <p:nvGrpSpPr>
            <p:cNvPr id="4123" name="Group 17"/>
            <p:cNvGrpSpPr>
              <a:grpSpLocks/>
            </p:cNvGrpSpPr>
            <p:nvPr/>
          </p:nvGrpSpPr>
          <p:grpSpPr bwMode="auto">
            <a:xfrm>
              <a:off x="1152" y="2413"/>
              <a:ext cx="480" cy="419"/>
              <a:chOff x="1110" y="2656"/>
              <a:chExt cx="1549" cy="1351"/>
            </a:xfrm>
          </p:grpSpPr>
          <p:sp>
            <p:nvSpPr>
              <p:cNvPr id="412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2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59" name="AutoShape 20"/>
              <p:cNvSpPr>
                <a:spLocks noChangeArrowheads="1"/>
              </p:cNvSpPr>
              <p:nvPr/>
            </p:nvSpPr>
            <p:spPr bwMode="gray">
              <a:xfrm>
                <a:off x="1201" y="2736"/>
                <a:ext cx="1349"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24"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25" name="Text Box 26"/>
            <p:cNvSpPr txBox="1">
              <a:spLocks noChangeArrowheads="1"/>
            </p:cNvSpPr>
            <p:nvPr/>
          </p:nvSpPr>
          <p:spPr bwMode="auto">
            <a:xfrm>
              <a:off x="2383" y="2460"/>
              <a:ext cx="984" cy="360"/>
            </a:xfrm>
            <a:prstGeom prst="rect">
              <a:avLst/>
            </a:prstGeom>
            <a:noFill/>
            <a:ln w="9525" algn="ctr">
              <a:noFill/>
              <a:miter lim="800000"/>
              <a:headEnd/>
              <a:tailEnd/>
            </a:ln>
          </p:spPr>
          <p:txBody>
            <a:bodyPr wrap="none">
              <a:spAutoFit/>
            </a:bodyPr>
            <a:lstStyle/>
            <a:p>
              <a:pPr eaLnBrk="0" hangingPunct="0"/>
              <a:r>
                <a:rPr lang="zh-CN" sz="2400">
                  <a:latin typeface="Times New Roman" pitchFamily="18" charset="0"/>
                  <a:ea typeface="华文楷体" pitchFamily="2" charset="-122"/>
                  <a:cs typeface="Times New Roman" pitchFamily="18" charset="0"/>
                  <a:hlinkClick r:id="rId9" action="ppaction://hlinksldjump"/>
                </a:rPr>
                <a:t>二</a:t>
              </a:r>
              <a:r>
                <a:rPr lang="zh-CN" altLang="en-US" sz="2400">
                  <a:latin typeface="Times New Roman" pitchFamily="18" charset="0"/>
                  <a:ea typeface="华文楷体" pitchFamily="2" charset="-122"/>
                  <a:cs typeface="Times New Roman" pitchFamily="18" charset="0"/>
                  <a:hlinkClick r:id="rId9" action="ppaction://hlinksldjump"/>
                </a:rPr>
                <a:t> </a:t>
              </a:r>
              <a:r>
                <a:rPr lang="en-US" altLang="zh-CN" sz="2400">
                  <a:latin typeface="Times New Roman" pitchFamily="18" charset="0"/>
                  <a:ea typeface="华文楷体" pitchFamily="2" charset="-122"/>
                  <a:cs typeface="Times New Roman" pitchFamily="18" charset="0"/>
                  <a:hlinkClick r:id="rId9" action="ppaction://hlinksldjump"/>
                </a:rPr>
                <a:t>and </a:t>
              </a:r>
              <a:r>
                <a:rPr lang="zh-CN" sz="2400">
                  <a:latin typeface="Times New Roman" pitchFamily="18" charset="0"/>
                  <a:ea typeface="华文楷体" pitchFamily="2" charset="-122"/>
                  <a:cs typeface="Times New Roman" pitchFamily="18" charset="0"/>
                  <a:hlinkClick r:id="rId9" action="ppaction://hlinksldjump"/>
                </a:rPr>
                <a:t>两</a:t>
              </a:r>
              <a:endParaRPr lang="en-US" altLang="zh-CN" sz="2400">
                <a:solidFill>
                  <a:schemeClr val="tx2"/>
                </a:solidFill>
                <a:ea typeface="宋体" pitchFamily="2" charset="-122"/>
                <a:cs typeface="Times New Roman" pitchFamily="18" charset="0"/>
              </a:endParaRPr>
            </a:p>
          </p:txBody>
        </p:sp>
        <p:sp>
          <p:nvSpPr>
            <p:cNvPr id="4126" name="Text Box 27"/>
            <p:cNvSpPr txBox="1">
              <a:spLocks noChangeArrowheads="1"/>
            </p:cNvSpPr>
            <p:nvPr/>
          </p:nvSpPr>
          <p:spPr bwMode="gray">
            <a:xfrm>
              <a:off x="1276" y="2475"/>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7</a:t>
              </a:r>
            </a:p>
          </p:txBody>
        </p:sp>
      </p:grpSp>
      <p:grpSp>
        <p:nvGrpSpPr>
          <p:cNvPr id="4107" name="Group 40"/>
          <p:cNvGrpSpPr>
            <a:grpSpLocks/>
          </p:cNvGrpSpPr>
          <p:nvPr/>
        </p:nvGrpSpPr>
        <p:grpSpPr bwMode="auto">
          <a:xfrm>
            <a:off x="2133600" y="5311775"/>
            <a:ext cx="4800600" cy="533400"/>
            <a:chOff x="1152" y="2989"/>
            <a:chExt cx="3408" cy="419"/>
          </a:xfrm>
        </p:grpSpPr>
        <p:grpSp>
          <p:nvGrpSpPr>
            <p:cNvPr id="4116" name="Group 21"/>
            <p:cNvGrpSpPr>
              <a:grpSpLocks/>
            </p:cNvGrpSpPr>
            <p:nvPr/>
          </p:nvGrpSpPr>
          <p:grpSpPr bwMode="auto">
            <a:xfrm>
              <a:off x="1152" y="2989"/>
              <a:ext cx="480" cy="419"/>
              <a:chOff x="3174" y="2656"/>
              <a:chExt cx="1549" cy="1351"/>
            </a:xfrm>
          </p:grpSpPr>
          <p:sp>
            <p:nvSpPr>
              <p:cNvPr id="4120"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21"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67" name="AutoShape 24"/>
              <p:cNvSpPr>
                <a:spLocks noChangeArrowheads="1"/>
              </p:cNvSpPr>
              <p:nvPr/>
            </p:nvSpPr>
            <p:spPr bwMode="gray">
              <a:xfrm>
                <a:off x="3265" y="2736"/>
                <a:ext cx="1349" cy="1166"/>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17"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18" name="Text Box 29"/>
            <p:cNvSpPr txBox="1">
              <a:spLocks noChangeArrowheads="1"/>
            </p:cNvSpPr>
            <p:nvPr/>
          </p:nvSpPr>
          <p:spPr bwMode="auto">
            <a:xfrm>
              <a:off x="2441" y="3036"/>
              <a:ext cx="973" cy="360"/>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10" action="ppaction://hlinksldjump"/>
                </a:rPr>
                <a:t>Use of </a:t>
              </a:r>
              <a:r>
                <a:rPr lang="zh-CN" sz="2400">
                  <a:latin typeface="Times New Roman" pitchFamily="18" charset="0"/>
                  <a:ea typeface="华文楷体" pitchFamily="2" charset="-122"/>
                  <a:cs typeface="Times New Roman" pitchFamily="18" charset="0"/>
                  <a:hlinkClick r:id="rId10" action="ppaction://hlinksldjump"/>
                </a:rPr>
                <a:t>都</a:t>
              </a:r>
              <a:endParaRPr lang="en-US" altLang="zh-CN" sz="2400">
                <a:solidFill>
                  <a:schemeClr val="tx2"/>
                </a:solidFill>
                <a:ea typeface="宋体" pitchFamily="2" charset="-122"/>
              </a:endParaRPr>
            </a:p>
          </p:txBody>
        </p:sp>
        <p:sp>
          <p:nvSpPr>
            <p:cNvPr id="4119" name="Text Box 30"/>
            <p:cNvSpPr txBox="1">
              <a:spLocks noChangeArrowheads="1"/>
            </p:cNvSpPr>
            <p:nvPr/>
          </p:nvSpPr>
          <p:spPr bwMode="gray">
            <a:xfrm>
              <a:off x="1276" y="3051"/>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8</a:t>
              </a:r>
            </a:p>
          </p:txBody>
        </p:sp>
      </p:grpSp>
      <p:grpSp>
        <p:nvGrpSpPr>
          <p:cNvPr id="4108" name="Group 39"/>
          <p:cNvGrpSpPr>
            <a:grpSpLocks/>
          </p:cNvGrpSpPr>
          <p:nvPr/>
        </p:nvGrpSpPr>
        <p:grpSpPr bwMode="auto">
          <a:xfrm>
            <a:off x="2133600" y="5943600"/>
            <a:ext cx="4800600" cy="533400"/>
            <a:chOff x="1152" y="2413"/>
            <a:chExt cx="3408" cy="419"/>
          </a:xfrm>
        </p:grpSpPr>
        <p:grpSp>
          <p:nvGrpSpPr>
            <p:cNvPr id="4109" name="Group 17"/>
            <p:cNvGrpSpPr>
              <a:grpSpLocks/>
            </p:cNvGrpSpPr>
            <p:nvPr/>
          </p:nvGrpSpPr>
          <p:grpSpPr bwMode="auto">
            <a:xfrm>
              <a:off x="1152" y="2413"/>
              <a:ext cx="480" cy="419"/>
              <a:chOff x="1110" y="2656"/>
              <a:chExt cx="1549" cy="1351"/>
            </a:xfrm>
          </p:grpSpPr>
          <p:sp>
            <p:nvSpPr>
              <p:cNvPr id="411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pitchFamily="2" charset="-122"/>
                </a:endParaRPr>
              </a:p>
            </p:txBody>
          </p:sp>
          <p:sp>
            <p:nvSpPr>
              <p:cNvPr id="411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pitchFamily="2" charset="-122"/>
                </a:endParaRPr>
              </a:p>
            </p:txBody>
          </p:sp>
          <p:sp>
            <p:nvSpPr>
              <p:cNvPr id="75" name="AutoShape 20"/>
              <p:cNvSpPr>
                <a:spLocks noChangeArrowheads="1"/>
              </p:cNvSpPr>
              <p:nvPr/>
            </p:nvSpPr>
            <p:spPr bwMode="gray">
              <a:xfrm>
                <a:off x="1201" y="2736"/>
                <a:ext cx="1349"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zh-CN" altLang="en-US">
                  <a:latin typeface="Arial" charset="0"/>
                  <a:ea typeface="宋体" charset="-122"/>
                </a:endParaRPr>
              </a:p>
            </p:txBody>
          </p:sp>
        </p:grpSp>
        <p:sp>
          <p:nvSpPr>
            <p:cNvPr id="4110"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p:spPr>
          <p:txBody>
            <a:bodyPr wrap="none" anchor="ctr"/>
            <a:lstStyle/>
            <a:p>
              <a:endParaRPr lang="en-US"/>
            </a:p>
          </p:txBody>
        </p:sp>
        <p:sp>
          <p:nvSpPr>
            <p:cNvPr id="4111" name="Text Box 26"/>
            <p:cNvSpPr txBox="1">
              <a:spLocks noChangeArrowheads="1"/>
            </p:cNvSpPr>
            <p:nvPr/>
          </p:nvSpPr>
          <p:spPr bwMode="auto">
            <a:xfrm>
              <a:off x="2160" y="2460"/>
              <a:ext cx="1817" cy="360"/>
            </a:xfrm>
            <a:prstGeom prst="rect">
              <a:avLst/>
            </a:prstGeom>
            <a:noFill/>
            <a:ln w="9525" algn="ctr">
              <a:noFill/>
              <a:miter lim="800000"/>
              <a:headEnd/>
              <a:tailEnd/>
            </a:ln>
          </p:spPr>
          <p:txBody>
            <a:bodyPr wrap="none">
              <a:spAutoFit/>
            </a:bodyPr>
            <a:lstStyle/>
            <a:p>
              <a:pPr eaLnBrk="0" hangingPunct="0"/>
              <a:r>
                <a:rPr lang="en-US" altLang="zh-CN" sz="2400">
                  <a:latin typeface="Times New Roman" pitchFamily="18" charset="0"/>
                  <a:ea typeface="华文楷体" pitchFamily="2" charset="-122"/>
                  <a:hlinkClick r:id="rId11" action="ppaction://hlinksldjump"/>
                </a:rPr>
                <a:t>Tone change for </a:t>
              </a:r>
              <a:r>
                <a:rPr lang="zh-CN" sz="2400">
                  <a:latin typeface="Times New Roman" pitchFamily="18" charset="0"/>
                  <a:ea typeface="华文楷体" pitchFamily="2" charset="-122"/>
                  <a:cs typeface="Times New Roman" pitchFamily="18" charset="0"/>
                  <a:hlinkClick r:id="rId11" action="ppaction://hlinksldjump"/>
                </a:rPr>
                <a:t>一</a:t>
              </a:r>
              <a:endParaRPr lang="en-US" altLang="zh-CN" sz="2400">
                <a:solidFill>
                  <a:schemeClr val="tx2"/>
                </a:solidFill>
                <a:ea typeface="宋体" pitchFamily="2" charset="-122"/>
              </a:endParaRPr>
            </a:p>
          </p:txBody>
        </p:sp>
        <p:sp>
          <p:nvSpPr>
            <p:cNvPr id="4112" name="Text Box 27"/>
            <p:cNvSpPr txBox="1">
              <a:spLocks noChangeArrowheads="1"/>
            </p:cNvSpPr>
            <p:nvPr/>
          </p:nvSpPr>
          <p:spPr bwMode="gray">
            <a:xfrm>
              <a:off x="1276" y="2475"/>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ea typeface="宋体" pitchFamily="2" charset="-122"/>
                </a:rPr>
                <a:t>9</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ltLang="zh-CN" smtClean="0">
                <a:latin typeface="Times New Roman" pitchFamily="18" charset="0"/>
                <a:ea typeface="华文楷体" pitchFamily="2" charset="-122"/>
              </a:rPr>
              <a:t>That’s right…</a:t>
            </a:r>
            <a:endParaRPr lang="en-US" altLang="zh-CN" smtClean="0">
              <a:ea typeface="宋体" pitchFamily="2" charset="-122"/>
            </a:endParaRPr>
          </a:p>
        </p:txBody>
      </p:sp>
      <p:sp>
        <p:nvSpPr>
          <p:cNvPr id="22531" name="Rectangle 3"/>
          <p:cNvSpPr>
            <a:spLocks noGrp="1" noChangeArrowheads="1"/>
          </p:cNvSpPr>
          <p:nvPr>
            <p:ph type="body" idx="1"/>
          </p:nvPr>
        </p:nvSpPr>
        <p:spPr>
          <a:xfrm>
            <a:off x="304800" y="2819400"/>
            <a:ext cx="8534400" cy="1295400"/>
          </a:xfrm>
        </p:spPr>
        <p:txBody>
          <a:bodyPr/>
          <a:lstStyle/>
          <a:p>
            <a:pPr algn="ctr" eaLnBrk="1" hangingPunct="1">
              <a:buFont typeface="Wingdings" pitchFamily="2" charset="2"/>
              <a:buNone/>
            </a:pPr>
            <a:r>
              <a:rPr lang="en-US" altLang="zh-CN" sz="5400" smtClean="0">
                <a:latin typeface="Times New Roman" pitchFamily="18" charset="0"/>
                <a:ea typeface="华文楷体" pitchFamily="2" charset="-122"/>
              </a:rPr>
              <a:t>The </a:t>
            </a:r>
            <a:r>
              <a:rPr lang="en-US" altLang="zh-CN" sz="5400" u="sng" smtClean="0">
                <a:solidFill>
                  <a:srgbClr val="FF0000"/>
                </a:solidFill>
                <a:latin typeface="Times New Roman" pitchFamily="18" charset="0"/>
                <a:ea typeface="华文楷体" pitchFamily="2" charset="-122"/>
              </a:rPr>
              <a:t>question word</a:t>
            </a:r>
            <a:r>
              <a:rPr lang="en-US" altLang="zh-CN" sz="5400" smtClean="0">
                <a:solidFill>
                  <a:srgbClr val="FF0000"/>
                </a:solidFill>
                <a:latin typeface="Times New Roman" pitchFamily="18" charset="0"/>
                <a:ea typeface="华文楷体" pitchFamily="2" charset="-122"/>
              </a:rPr>
              <a:t> </a:t>
            </a:r>
            <a:r>
              <a:rPr lang="en-US" altLang="zh-CN" sz="5400" smtClean="0">
                <a:latin typeface="Times New Roman" pitchFamily="18" charset="0"/>
                <a:ea typeface="华文楷体" pitchFamily="2" charset="-122"/>
              </a:rPr>
              <a:t>goes </a:t>
            </a:r>
          </a:p>
          <a:p>
            <a:pPr algn="ctr" eaLnBrk="1" hangingPunct="1">
              <a:buFont typeface="Wingdings" pitchFamily="2" charset="2"/>
              <a:buNone/>
            </a:pPr>
            <a:r>
              <a:rPr lang="en-US" altLang="zh-CN" sz="5400" smtClean="0">
                <a:latin typeface="Times New Roman" pitchFamily="18" charset="0"/>
                <a:ea typeface="华文楷体" pitchFamily="2" charset="-122"/>
              </a:rPr>
              <a:t>where the </a:t>
            </a:r>
            <a:r>
              <a:rPr lang="en-US" altLang="zh-CN" sz="5400" u="sng" smtClean="0">
                <a:solidFill>
                  <a:srgbClr val="FF0000"/>
                </a:solidFill>
                <a:latin typeface="Times New Roman" pitchFamily="18" charset="0"/>
                <a:ea typeface="华文楷体" pitchFamily="2" charset="-122"/>
              </a:rPr>
              <a:t>answer</a:t>
            </a:r>
            <a:r>
              <a:rPr lang="en-US" altLang="zh-CN" sz="5400" smtClean="0">
                <a:latin typeface="Times New Roman" pitchFamily="18" charset="0"/>
                <a:ea typeface="华文楷体" pitchFamily="2" charset="-122"/>
              </a:rPr>
              <a:t> would be!</a:t>
            </a:r>
            <a:endParaRPr lang="en-US" altLang="zh-CN" sz="5400" smtClean="0">
              <a:ea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endParaRPr lang="en-US" altLang="zh-CN" i="1" smtClean="0">
              <a:ea typeface="宋体" pitchFamily="2" charset="-122"/>
            </a:endParaRPr>
          </a:p>
        </p:txBody>
      </p:sp>
      <p:sp>
        <p:nvSpPr>
          <p:cNvPr id="23555" name="Rectangle 3"/>
          <p:cNvSpPr>
            <a:spLocks noGrp="1" noChangeArrowheads="1"/>
          </p:cNvSpPr>
          <p:nvPr>
            <p:ph type="body" idx="1"/>
          </p:nvPr>
        </p:nvSpPr>
        <p:spPr>
          <a:xfrm>
            <a:off x="304800" y="1219200"/>
            <a:ext cx="8534400" cy="533400"/>
          </a:xfrm>
        </p:spPr>
        <p:txBody>
          <a:bodyPr/>
          <a:lstStyle/>
          <a:p>
            <a:pPr>
              <a:buFont typeface="Wingdings" pitchFamily="2" charset="2"/>
              <a:buNone/>
            </a:pPr>
            <a:r>
              <a:rPr lang="en-US" altLang="zh-CN" smtClean="0">
                <a:latin typeface="Times New Roman" pitchFamily="18" charset="0"/>
                <a:ea typeface="华文楷体" pitchFamily="2" charset="-122"/>
              </a:rPr>
              <a:t>Can you make a question which will lead to this answer?</a:t>
            </a:r>
            <a:endParaRPr lang="zh-CN" altLang="zh-CN" smtClean="0">
              <a:latin typeface="Times New Roman" pitchFamily="18" charset="0"/>
              <a:ea typeface="宋体" pitchFamily="2" charset="-122"/>
            </a:endParaRPr>
          </a:p>
        </p:txBody>
      </p:sp>
      <p:sp>
        <p:nvSpPr>
          <p:cNvPr id="23556" name="矩形 3"/>
          <p:cNvSpPr>
            <a:spLocks noChangeArrowheads="1"/>
          </p:cNvSpPr>
          <p:nvPr/>
        </p:nvSpPr>
        <p:spPr bwMode="auto">
          <a:xfrm>
            <a:off x="1981200" y="1752600"/>
            <a:ext cx="5840060" cy="923330"/>
          </a:xfrm>
          <a:prstGeom prst="rect">
            <a:avLst/>
          </a:prstGeom>
          <a:noFill/>
          <a:ln w="9525">
            <a:noFill/>
            <a:miter lim="800000"/>
            <a:headEnd/>
            <a:tailEnd/>
          </a:ln>
        </p:spPr>
        <p:txBody>
          <a:bodyPr wrap="none">
            <a:spAutoFit/>
          </a:bodyPr>
          <a:lstStyle/>
          <a:p>
            <a:r>
              <a:rPr lang="zh-TW" altLang="en-US" sz="5400" dirty="0" smtClean="0">
                <a:latin typeface="Times New Roman" pitchFamily="18" charset="0"/>
                <a:ea typeface="华文楷体" pitchFamily="2" charset="-122"/>
                <a:cs typeface="Times New Roman" pitchFamily="18" charset="0"/>
              </a:rPr>
              <a:t>這</a:t>
            </a:r>
            <a:r>
              <a:rPr lang="zh-CN" sz="5400" dirty="0" smtClean="0">
                <a:latin typeface="Times New Roman" pitchFamily="18" charset="0"/>
                <a:ea typeface="华文楷体" pitchFamily="2" charset="-122"/>
                <a:cs typeface="Times New Roman" pitchFamily="18" charset="0"/>
              </a:rPr>
              <a:t>是</a:t>
            </a:r>
            <a:r>
              <a:rPr lang="zh-CN" sz="5400" u="sng" dirty="0">
                <a:latin typeface="Times New Roman" pitchFamily="18" charset="0"/>
                <a:ea typeface="华文楷体" pitchFamily="2" charset="-122"/>
                <a:cs typeface="Times New Roman" pitchFamily="18" charset="0"/>
              </a:rPr>
              <a:t>王朋</a:t>
            </a:r>
            <a:r>
              <a:rPr lang="zh-CN" sz="5400" dirty="0" smtClean="0">
                <a:latin typeface="Times New Roman" pitchFamily="18" charset="0"/>
                <a:ea typeface="华文楷体" pitchFamily="2" charset="-122"/>
                <a:cs typeface="Times New Roman" pitchFamily="18" charset="0"/>
              </a:rPr>
              <a:t>的</a:t>
            </a:r>
            <a:r>
              <a:rPr lang="zh-TW" altLang="en-US" sz="5400" dirty="0" smtClean="0">
                <a:latin typeface="Times New Roman" pitchFamily="18" charset="0"/>
                <a:ea typeface="华文楷体" pitchFamily="2" charset="-122"/>
                <a:cs typeface="Times New Roman" pitchFamily="18" charset="0"/>
              </a:rPr>
              <a:t>老師</a:t>
            </a:r>
            <a:r>
              <a:rPr lang="zh-CN" sz="5400" dirty="0" smtClean="0">
                <a:latin typeface="Times New Roman" pitchFamily="18" charset="0"/>
                <a:ea typeface="华文楷体" pitchFamily="2" charset="-122"/>
                <a:cs typeface="Times New Roman" pitchFamily="18" charset="0"/>
              </a:rPr>
              <a:t>。</a:t>
            </a:r>
            <a:endParaRPr lang="zh-CN" altLang="en-US" sz="5400" dirty="0">
              <a:ea typeface="华文楷体" pitchFamily="2" charset="-122"/>
              <a:cs typeface="Times New Roman" pitchFamily="18" charset="0"/>
            </a:endParaRPr>
          </a:p>
        </p:txBody>
      </p:sp>
      <p:sp>
        <p:nvSpPr>
          <p:cNvPr id="25605" name="矩形 4"/>
          <p:cNvSpPr>
            <a:spLocks noChangeArrowheads="1"/>
          </p:cNvSpPr>
          <p:nvPr/>
        </p:nvSpPr>
        <p:spPr bwMode="auto">
          <a:xfrm>
            <a:off x="2286000" y="5562600"/>
            <a:ext cx="5147563" cy="923330"/>
          </a:xfrm>
          <a:prstGeom prst="rect">
            <a:avLst/>
          </a:prstGeom>
          <a:noFill/>
          <a:ln w="9525">
            <a:noFill/>
            <a:miter lim="800000"/>
            <a:headEnd/>
            <a:tailEnd/>
          </a:ln>
        </p:spPr>
        <p:txBody>
          <a:bodyPr wrap="none">
            <a:spAutoFit/>
          </a:bodyPr>
          <a:lstStyle/>
          <a:p>
            <a:r>
              <a:rPr lang="zh-TW" altLang="en-US" sz="5400" dirty="0" smtClean="0">
                <a:latin typeface="Times New Roman" pitchFamily="18" charset="0"/>
                <a:ea typeface="华文楷体" pitchFamily="2" charset="-122"/>
                <a:cs typeface="Times New Roman" pitchFamily="18" charset="0"/>
              </a:rPr>
              <a:t>這</a:t>
            </a:r>
            <a:r>
              <a:rPr lang="zh-CN" altLang="en-US" sz="5400" dirty="0" smtClean="0">
                <a:latin typeface="Times New Roman" pitchFamily="18" charset="0"/>
                <a:ea typeface="华文楷体" pitchFamily="2" charset="-122"/>
                <a:cs typeface="Times New Roman" pitchFamily="18" charset="0"/>
              </a:rPr>
              <a:t>是</a:t>
            </a:r>
            <a:r>
              <a:rPr lang="zh-TW" altLang="en-US" sz="5400" u="sng" dirty="0" smtClean="0">
                <a:latin typeface="Times New Roman" pitchFamily="18" charset="0"/>
                <a:ea typeface="华文楷体" pitchFamily="2" charset="-122"/>
                <a:cs typeface="Times New Roman" pitchFamily="18" charset="0"/>
              </a:rPr>
              <a:t>誰</a:t>
            </a:r>
            <a:r>
              <a:rPr lang="zh-CN" altLang="en-US" sz="5400" dirty="0" smtClean="0">
                <a:latin typeface="Times New Roman" pitchFamily="18" charset="0"/>
                <a:ea typeface="华文楷体" pitchFamily="2" charset="-122"/>
                <a:cs typeface="Times New Roman" pitchFamily="18" charset="0"/>
              </a:rPr>
              <a:t>的</a:t>
            </a:r>
            <a:r>
              <a:rPr lang="zh-TW" altLang="en-US" sz="5400" dirty="0" smtClean="0">
                <a:latin typeface="Times New Roman" pitchFamily="18" charset="0"/>
                <a:ea typeface="华文楷体" pitchFamily="2" charset="-122"/>
                <a:cs typeface="Times New Roman" pitchFamily="18" charset="0"/>
              </a:rPr>
              <a:t>老師</a:t>
            </a:r>
            <a:r>
              <a:rPr lang="zh-CN" altLang="en-US" sz="5400" dirty="0" smtClean="0">
                <a:latin typeface="Times New Roman" pitchFamily="18" charset="0"/>
                <a:ea typeface="华文楷体" pitchFamily="2" charset="-122"/>
                <a:cs typeface="Times New Roman" pitchFamily="18" charset="0"/>
              </a:rPr>
              <a:t>？</a:t>
            </a:r>
            <a:endParaRPr lang="zh-CN" altLang="en-US" sz="5400" dirty="0">
              <a:latin typeface="Times New Roman" pitchFamily="18" charset="0"/>
              <a:ea typeface="华文楷体" pitchFamily="2" charset="-122"/>
              <a:cs typeface="Times New Roman" pitchFamily="18" charset="0"/>
            </a:endParaRPr>
          </a:p>
        </p:txBody>
      </p:sp>
      <p:pic>
        <p:nvPicPr>
          <p:cNvPr id="23558" name="Picture 7" descr="G:\PRODUCTION_GENERAL\Image Processing\processed\PRO_IC1_4e_TB_ConvertedImages\JPG 72 DPI-for webscreen\AdobeStock_110981347.jpg"/>
          <p:cNvPicPr>
            <a:picLocks noChangeAspect="1" noChangeArrowheads="1"/>
          </p:cNvPicPr>
          <p:nvPr/>
        </p:nvPicPr>
        <p:blipFill>
          <a:blip r:embed="rId3" cstate="print"/>
          <a:srcRect/>
          <a:stretch>
            <a:fillRect/>
          </a:stretch>
        </p:blipFill>
        <p:spPr bwMode="auto">
          <a:xfrm>
            <a:off x="2438400" y="2743200"/>
            <a:ext cx="449421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24579" name="矩形 3"/>
          <p:cNvSpPr>
            <a:spLocks noChangeArrowheads="1"/>
          </p:cNvSpPr>
          <p:nvPr/>
        </p:nvSpPr>
        <p:spPr bwMode="auto">
          <a:xfrm>
            <a:off x="3124200" y="2667000"/>
            <a:ext cx="2927350" cy="914400"/>
          </a:xfrm>
          <a:prstGeom prst="rect">
            <a:avLst/>
          </a:prstGeom>
          <a:noFill/>
          <a:ln w="9525">
            <a:noFill/>
            <a:miter lim="800000"/>
            <a:headEnd/>
            <a:tailEnd/>
          </a:ln>
        </p:spPr>
        <p:txBody>
          <a:bodyPr wrap="none">
            <a:spAutoFit/>
          </a:bodyPr>
          <a:lstStyle/>
          <a:p>
            <a:r>
              <a:rPr lang="zh-CN" sz="5400">
                <a:latin typeface="Times New Roman" pitchFamily="18" charset="0"/>
                <a:ea typeface="华文楷体" pitchFamily="2" charset="-122"/>
                <a:cs typeface="Times New Roman" pitchFamily="18" charset="0"/>
              </a:rPr>
              <a:t>她姓李。</a:t>
            </a:r>
            <a:endParaRPr lang="zh-CN" altLang="en-US" sz="5400">
              <a:ea typeface="华文楷体" pitchFamily="2" charset="-122"/>
              <a:cs typeface="Times New Roman" pitchFamily="18" charset="0"/>
            </a:endParaRPr>
          </a:p>
        </p:txBody>
      </p:sp>
      <p:sp>
        <p:nvSpPr>
          <p:cNvPr id="26629" name="矩形 4"/>
          <p:cNvSpPr>
            <a:spLocks noChangeArrowheads="1"/>
          </p:cNvSpPr>
          <p:nvPr/>
        </p:nvSpPr>
        <p:spPr bwMode="auto">
          <a:xfrm>
            <a:off x="1219200" y="3962400"/>
            <a:ext cx="7455887" cy="923330"/>
          </a:xfrm>
          <a:prstGeom prst="rect">
            <a:avLst/>
          </a:prstGeom>
          <a:noFill/>
          <a:ln w="9525">
            <a:noFill/>
            <a:miter lim="800000"/>
            <a:headEnd/>
            <a:tailEnd/>
          </a:ln>
        </p:spPr>
        <p:txBody>
          <a:bodyPr wrap="none">
            <a:spAutoFit/>
          </a:bodyPr>
          <a:lstStyle/>
          <a:p>
            <a:r>
              <a:rPr lang="zh-TW" altLang="en-US" sz="5400" u="sng" dirty="0" smtClean="0">
                <a:latin typeface="Times New Roman" pitchFamily="18" charset="0"/>
                <a:ea typeface="华文楷体" pitchFamily="2" charset="-122"/>
                <a:cs typeface="Times New Roman" pitchFamily="18" charset="0"/>
              </a:rPr>
              <a:t>誰</a:t>
            </a:r>
            <a:r>
              <a:rPr lang="zh-CN" sz="5400" dirty="0" smtClean="0">
                <a:latin typeface="Times New Roman" pitchFamily="18" charset="0"/>
                <a:ea typeface="华文楷体" pitchFamily="2" charset="-122"/>
                <a:cs typeface="Times New Roman" pitchFamily="18" charset="0"/>
              </a:rPr>
              <a:t>姓</a:t>
            </a:r>
            <a:r>
              <a:rPr lang="zh-CN" sz="5400" dirty="0">
                <a:latin typeface="Times New Roman" pitchFamily="18" charset="0"/>
                <a:ea typeface="华文楷体" pitchFamily="2" charset="-122"/>
                <a:cs typeface="Times New Roman" pitchFamily="18" charset="0"/>
              </a:rPr>
              <a:t>李？</a:t>
            </a:r>
            <a:r>
              <a:rPr lang="zh-CN" altLang="en-US" sz="5400" dirty="0">
                <a:latin typeface="Times New Roman" pitchFamily="18" charset="0"/>
                <a:ea typeface="华文楷体" pitchFamily="2" charset="-122"/>
                <a:cs typeface="Times New Roman" pitchFamily="18" charset="0"/>
              </a:rPr>
              <a:t> </a:t>
            </a:r>
            <a:r>
              <a:rPr lang="en-US" altLang="zh-CN" sz="5400" dirty="0">
                <a:latin typeface="Times New Roman" pitchFamily="18" charset="0"/>
                <a:ea typeface="华文楷体" pitchFamily="2" charset="-122"/>
                <a:cs typeface="Times New Roman" pitchFamily="18" charset="0"/>
              </a:rPr>
              <a:t>/   </a:t>
            </a:r>
            <a:r>
              <a:rPr lang="zh-CN" sz="5400" dirty="0">
                <a:latin typeface="Times New Roman" pitchFamily="18" charset="0"/>
                <a:ea typeface="华文楷体" pitchFamily="2" charset="-122"/>
                <a:cs typeface="Times New Roman" pitchFamily="18" charset="0"/>
              </a:rPr>
              <a:t>她姓</a:t>
            </a:r>
            <a:r>
              <a:rPr lang="zh-CN" sz="5400" u="sng" dirty="0" smtClean="0">
                <a:latin typeface="Times New Roman" pitchFamily="18" charset="0"/>
                <a:ea typeface="华文楷体" pitchFamily="2" charset="-122"/>
                <a:cs typeface="Times New Roman" pitchFamily="18" charset="0"/>
              </a:rPr>
              <a:t>什</a:t>
            </a:r>
            <a:r>
              <a:rPr lang="zh-TW" altLang="en-US" sz="5400" u="sng" dirty="0" smtClean="0">
                <a:latin typeface="Times New Roman" pitchFamily="18" charset="0"/>
                <a:ea typeface="华文楷体" pitchFamily="2" charset="-122"/>
                <a:cs typeface="Times New Roman" pitchFamily="18" charset="0"/>
              </a:rPr>
              <a:t>麼</a:t>
            </a:r>
            <a:r>
              <a:rPr lang="zh-CN" sz="5400" dirty="0" smtClean="0">
                <a:latin typeface="Times New Roman" pitchFamily="18" charset="0"/>
                <a:ea typeface="华文楷体" pitchFamily="2" charset="-122"/>
                <a:cs typeface="Times New Roman" pitchFamily="18" charset="0"/>
              </a:rPr>
              <a:t>？</a:t>
            </a:r>
            <a:endParaRPr lang="zh-CN" altLang="en-US" sz="5400" dirty="0">
              <a:ea typeface="宋体" pitchFamily="2" charset="-122"/>
              <a:cs typeface="Times New Roman" pitchFamily="18" charset="0"/>
            </a:endParaRPr>
          </a:p>
        </p:txBody>
      </p:sp>
      <p:sp>
        <p:nvSpPr>
          <p:cNvPr id="7" name="Rectangle 3"/>
          <p:cNvSpPr txBox="1">
            <a:spLocks noChangeArrowheads="1"/>
          </p:cNvSpPr>
          <p:nvPr/>
        </p:nvSpPr>
        <p:spPr bwMode="gray">
          <a:xfrm>
            <a:off x="304800" y="1219200"/>
            <a:ext cx="8534400" cy="533400"/>
          </a:xfrm>
          <a:prstGeom prst="rect">
            <a:avLst/>
          </a:prstGeom>
          <a:noFill/>
          <a:ln w="9525">
            <a:noFill/>
            <a:miter lim="800000"/>
            <a:headEnd/>
            <a:tailEnd/>
          </a:ln>
        </p:spPr>
        <p:txBody>
          <a:bodyPr/>
          <a:lstStyle/>
          <a:p>
            <a:pPr marL="342900" indent="-342900" eaLnBrk="0" hangingPunct="0">
              <a:spcBef>
                <a:spcPct val="20000"/>
              </a:spcBef>
              <a:buClr>
                <a:schemeClr val="tx2"/>
              </a:buClr>
              <a:buFont typeface="Wingdings" pitchFamily="2" charset="2"/>
              <a:buNone/>
              <a:defRPr/>
            </a:pPr>
            <a:r>
              <a:rPr lang="en-US" altLang="zh-CN" sz="2400" kern="0">
                <a:latin typeface="Times New Roman" pitchFamily="18" charset="0"/>
                <a:ea typeface="华文楷体" pitchFamily="2" charset="-122"/>
              </a:rPr>
              <a:t>Can you make some questions which will lead to this answer?</a:t>
            </a:r>
            <a:endParaRPr lang="zh-CN" altLang="zh-CN" sz="2400" kern="0" dirty="0">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linds(horizontal)">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Negation for the verb “to have”</a:t>
            </a:r>
            <a:endParaRPr lang="en-US" altLang="zh-CN" smtClean="0">
              <a:ea typeface="宋体" pitchFamily="2" charset="-122"/>
            </a:endParaRPr>
          </a:p>
        </p:txBody>
      </p:sp>
      <p:sp>
        <p:nvSpPr>
          <p:cNvPr id="28677" name="矩形 5"/>
          <p:cNvSpPr>
            <a:spLocks noChangeArrowheads="1"/>
          </p:cNvSpPr>
          <p:nvPr/>
        </p:nvSpPr>
        <p:spPr bwMode="auto">
          <a:xfrm>
            <a:off x="3124200" y="4038600"/>
            <a:ext cx="4191000" cy="1570038"/>
          </a:xfrm>
          <a:prstGeom prst="rect">
            <a:avLst/>
          </a:prstGeom>
          <a:noFill/>
          <a:ln w="9525">
            <a:noFill/>
            <a:miter lim="800000"/>
            <a:headEnd/>
            <a:tailEnd/>
          </a:ln>
        </p:spPr>
        <p:txBody>
          <a:bodyPr>
            <a:spAutoFit/>
          </a:bodyPr>
          <a:lstStyle/>
          <a:p>
            <a:r>
              <a:rPr lang="en-US" sz="9600">
                <a:solidFill>
                  <a:srgbClr val="FF0000"/>
                </a:solidFill>
              </a:rPr>
              <a:t>✗</a:t>
            </a:r>
            <a:r>
              <a:rPr lang="zh-CN" sz="9600">
                <a:solidFill>
                  <a:srgbClr val="FF0000"/>
                </a:solidFill>
                <a:latin typeface="Times New Roman" pitchFamily="18" charset="0"/>
                <a:ea typeface="华文楷体" pitchFamily="2" charset="-122"/>
                <a:cs typeface="Times New Roman" pitchFamily="18" charset="0"/>
              </a:rPr>
              <a:t>不有</a:t>
            </a:r>
            <a:endParaRPr lang="zh-CN" altLang="en-US" sz="9600">
              <a:solidFill>
                <a:srgbClr val="FF0000"/>
              </a:solidFill>
              <a:ea typeface="华文楷体" pitchFamily="2" charset="-122"/>
              <a:cs typeface="Times New Roman" pitchFamily="18" charset="0"/>
            </a:endParaRPr>
          </a:p>
        </p:txBody>
      </p:sp>
      <p:sp>
        <p:nvSpPr>
          <p:cNvPr id="28676" name="矩形 3"/>
          <p:cNvSpPr>
            <a:spLocks noChangeArrowheads="1"/>
          </p:cNvSpPr>
          <p:nvPr/>
        </p:nvSpPr>
        <p:spPr bwMode="auto">
          <a:xfrm>
            <a:off x="4343400" y="1828800"/>
            <a:ext cx="492125" cy="1570038"/>
          </a:xfrm>
          <a:prstGeom prst="rect">
            <a:avLst/>
          </a:prstGeom>
          <a:noFill/>
          <a:ln w="9525">
            <a:noFill/>
            <a:miter lim="800000"/>
            <a:headEnd/>
            <a:tailEnd/>
          </a:ln>
        </p:spPr>
        <p:txBody>
          <a:bodyPr wrap="none">
            <a:spAutoFit/>
          </a:bodyPr>
          <a:lstStyle/>
          <a:p>
            <a:r>
              <a:rPr lang="en-US" altLang="zh-CN" sz="9600">
                <a:solidFill>
                  <a:srgbClr val="FF0000"/>
                </a:solidFill>
                <a:latin typeface="Times New Roman" pitchFamily="18" charset="0"/>
                <a:ea typeface="华文楷体" pitchFamily="2" charset="-122"/>
                <a:cs typeface="Times New Roman" pitchFamily="18" charset="0"/>
              </a:rPr>
              <a:t> </a:t>
            </a:r>
            <a:endParaRPr lang="zh-CN" altLang="en-US" sz="9600">
              <a:solidFill>
                <a:srgbClr val="FF0000"/>
              </a:solidFill>
              <a:ea typeface="华文楷体" pitchFamily="2" charset="-122"/>
              <a:cs typeface="Times New Roman" pitchFamily="18" charset="0"/>
            </a:endParaRPr>
          </a:p>
        </p:txBody>
      </p:sp>
      <p:sp>
        <p:nvSpPr>
          <p:cNvPr id="28675" name="Rectangle 3"/>
          <p:cNvSpPr>
            <a:spLocks noGrp="1" noChangeArrowheads="1"/>
          </p:cNvSpPr>
          <p:nvPr>
            <p:ph type="body" idx="1"/>
          </p:nvPr>
        </p:nvSpPr>
        <p:spPr>
          <a:xfrm>
            <a:off x="1676400" y="2057400"/>
            <a:ext cx="5410200" cy="1524000"/>
          </a:xfrm>
        </p:spPr>
        <p:txBody>
          <a:bodyPr/>
          <a:lstStyle/>
          <a:p>
            <a:pPr>
              <a:buFont typeface="Wingdings" pitchFamily="2" charset="2"/>
              <a:buNone/>
            </a:pPr>
            <a:r>
              <a:rPr lang="zh-CN" sz="9600" smtClean="0">
                <a:latin typeface="Times New Roman" pitchFamily="18" charset="0"/>
                <a:ea typeface="华文楷体" pitchFamily="2" charset="-122"/>
                <a:cs typeface="Times New Roman" pitchFamily="18" charset="0"/>
              </a:rPr>
              <a:t>有</a:t>
            </a:r>
            <a:r>
              <a:rPr lang="zh-CN" sz="9600" smtClean="0">
                <a:ea typeface="华文楷体" pitchFamily="2" charset="-122"/>
                <a:cs typeface="Times New Roman" pitchFamily="18" charset="0"/>
              </a:rPr>
              <a:t> </a:t>
            </a:r>
            <a:r>
              <a:rPr lang="en-US" sz="9600" smtClean="0">
                <a:solidFill>
                  <a:schemeClr val="accent2"/>
                </a:solidFill>
                <a:ea typeface="华文楷体" pitchFamily="2" charset="-122"/>
                <a:cs typeface="Times New Roman" pitchFamily="18" charset="0"/>
              </a:rPr>
              <a:t>✓</a:t>
            </a:r>
            <a:r>
              <a:rPr lang="zh-CN" sz="9600" smtClean="0">
                <a:solidFill>
                  <a:schemeClr val="accent2"/>
                </a:solidFill>
                <a:latin typeface="Times New Roman" pitchFamily="18" charset="0"/>
                <a:ea typeface="华文楷体" pitchFamily="2" charset="-122"/>
                <a:cs typeface="Times New Roman" pitchFamily="18" charset="0"/>
              </a:rPr>
              <a:t>没</a:t>
            </a:r>
            <a:r>
              <a:rPr lang="zh-CN" sz="9600" smtClean="0">
                <a:latin typeface="Times New Roman" pitchFamily="18" charset="0"/>
                <a:ea typeface="华文楷体" pitchFamily="2" charset="-122"/>
                <a:cs typeface="Times New Roman" pitchFamily="18" charset="0"/>
              </a:rPr>
              <a:t>有</a:t>
            </a:r>
            <a:endParaRPr lang="zh-CN" sz="960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8676"/>
                                        </p:tgtEl>
                                        <p:attrNameLst>
                                          <p:attrName>style.visibility</p:attrName>
                                        </p:attrNameLst>
                                      </p:cBhvr>
                                      <p:to>
                                        <p:strVal val="visible"/>
                                      </p:to>
                                    </p:set>
                                    <p:anim by="(-#ppt_w*2)" calcmode="lin" valueType="num">
                                      <p:cBhvr rctx="PPT">
                                        <p:cTn id="14" dur="500" autoRev="1" fill="hold">
                                          <p:stCondLst>
                                            <p:cond delay="0"/>
                                          </p:stCondLst>
                                        </p:cTn>
                                        <p:tgtEl>
                                          <p:spTgt spid="28676"/>
                                        </p:tgtEl>
                                        <p:attrNameLst>
                                          <p:attrName>ppt_w</p:attrName>
                                        </p:attrNameLst>
                                      </p:cBhvr>
                                    </p:anim>
                                    <p:anim by="(#ppt_w*0.50)" calcmode="lin" valueType="num">
                                      <p:cBhvr>
                                        <p:cTn id="15" dur="500" decel="50000" autoRev="1" fill="hold">
                                          <p:stCondLst>
                                            <p:cond delay="0"/>
                                          </p:stCondLst>
                                        </p:cTn>
                                        <p:tgtEl>
                                          <p:spTgt spid="28676"/>
                                        </p:tgtEl>
                                        <p:attrNameLst>
                                          <p:attrName>ppt_x</p:attrName>
                                        </p:attrNameLst>
                                      </p:cBhvr>
                                    </p:anim>
                                    <p:anim from="(-#ppt_h/2)" to="(#ppt_y)" calcmode="lin" valueType="num">
                                      <p:cBhvr>
                                        <p:cTn id="16" dur="1000" fill="hold">
                                          <p:stCondLst>
                                            <p:cond delay="0"/>
                                          </p:stCondLst>
                                        </p:cTn>
                                        <p:tgtEl>
                                          <p:spTgt spid="28676"/>
                                        </p:tgtEl>
                                        <p:attrNameLst>
                                          <p:attrName>ppt_y</p:attrName>
                                        </p:attrNameLst>
                                      </p:cBhvr>
                                    </p:anim>
                                    <p:animRot by="21600000">
                                      <p:cBhvr>
                                        <p:cTn id="17" dur="1000" fill="hold">
                                          <p:stCondLst>
                                            <p:cond delay="0"/>
                                          </p:stCondLst>
                                        </p:cTn>
                                        <p:tgtEl>
                                          <p:spTgt spid="2867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1" nodeType="clickEffect">
                                  <p:stCondLst>
                                    <p:cond delay="0"/>
                                  </p:stCondLst>
                                  <p:iterate type="lt">
                                    <p:tmPct val="0"/>
                                  </p:iterate>
                                  <p:childTnLst>
                                    <p:animRot by="21600000">
                                      <p:cBhvr>
                                        <p:cTn id="21" dur="2000" fill="hold"/>
                                        <p:tgtEl>
                                          <p:spTgt spid="2867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28677"/>
                                        </p:tgtEl>
                                        <p:attrNameLst>
                                          <p:attrName>style.visibility</p:attrName>
                                        </p:attrNameLst>
                                      </p:cBhvr>
                                      <p:to>
                                        <p:strVal val="visible"/>
                                      </p:to>
                                    </p:set>
                                    <p:anim calcmode="lin" valueType="num">
                                      <p:cBhvr>
                                        <p:cTn id="26" dur="1000" fill="hold"/>
                                        <p:tgtEl>
                                          <p:spTgt spid="28677"/>
                                        </p:tgtEl>
                                        <p:attrNameLst>
                                          <p:attrName>ppt_w</p:attrName>
                                        </p:attrNameLst>
                                      </p:cBhvr>
                                      <p:tavLst>
                                        <p:tav tm="0">
                                          <p:val>
                                            <p:fltVal val="0"/>
                                          </p:val>
                                        </p:tav>
                                        <p:tav tm="100000">
                                          <p:val>
                                            <p:strVal val="#ppt_w"/>
                                          </p:val>
                                        </p:tav>
                                      </p:tavLst>
                                    </p:anim>
                                    <p:anim calcmode="lin" valueType="num">
                                      <p:cBhvr>
                                        <p:cTn id="27" dur="1000" fill="hold"/>
                                        <p:tgtEl>
                                          <p:spTgt spid="28677"/>
                                        </p:tgtEl>
                                        <p:attrNameLst>
                                          <p:attrName>ppt_h</p:attrName>
                                        </p:attrNameLst>
                                      </p:cBhvr>
                                      <p:tavLst>
                                        <p:tav tm="0">
                                          <p:val>
                                            <p:fltVal val="0"/>
                                          </p:val>
                                        </p:tav>
                                        <p:tav tm="100000">
                                          <p:val>
                                            <p:strVal val="#ppt_h"/>
                                          </p:val>
                                        </p:tav>
                                      </p:tavLst>
                                    </p:anim>
                                    <p:anim calcmode="lin" valueType="num">
                                      <p:cBhvr>
                                        <p:cTn id="28" dur="1000" fill="hold"/>
                                        <p:tgtEl>
                                          <p:spTgt spid="28677"/>
                                        </p:tgtEl>
                                        <p:attrNameLst>
                                          <p:attrName>style.rotation</p:attrName>
                                        </p:attrNameLst>
                                      </p:cBhvr>
                                      <p:tavLst>
                                        <p:tav tm="0">
                                          <p:val>
                                            <p:fltVal val="90"/>
                                          </p:val>
                                        </p:tav>
                                        <p:tav tm="100000">
                                          <p:val>
                                            <p:fltVal val="0"/>
                                          </p:val>
                                        </p:tav>
                                      </p:tavLst>
                                    </p:anim>
                                    <p:animEffect transition="in" filter="fade">
                                      <p:cBhvr>
                                        <p:cTn id="29" dur="1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6" grpId="0"/>
      <p:bldP spid="28676" grpId="1"/>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29699" name="Rectangle 3"/>
          <p:cNvSpPr>
            <a:spLocks noGrp="1" noChangeArrowheads="1"/>
          </p:cNvSpPr>
          <p:nvPr>
            <p:ph type="body" idx="1"/>
          </p:nvPr>
        </p:nvSpPr>
        <p:spPr>
          <a:xfrm>
            <a:off x="304800" y="1905000"/>
            <a:ext cx="8610600" cy="3733800"/>
          </a:xfrm>
        </p:spPr>
        <p:txBody>
          <a:bodyPr/>
          <a:lstStyle/>
          <a:p>
            <a:pPr>
              <a:buFont typeface="Wingdings" pitchFamily="2" charset="2"/>
              <a:buNone/>
            </a:pPr>
            <a:r>
              <a:rPr lang="zh-CN" sz="6000" dirty="0" smtClean="0">
                <a:latin typeface="Times New Roman" pitchFamily="18" charset="0"/>
                <a:ea typeface="华文楷体" pitchFamily="2" charset="-122"/>
              </a:rPr>
              <a:t>－你有</a:t>
            </a:r>
            <a:r>
              <a:rPr lang="en-US" altLang="zh-CN" sz="6000" dirty="0" smtClean="0">
                <a:latin typeface="Times New Roman" pitchFamily="18" charset="0"/>
                <a:ea typeface="华文楷体" pitchFamily="2" charset="-122"/>
              </a:rPr>
              <a:t>... </a:t>
            </a:r>
            <a:r>
              <a:rPr lang="zh-TW" altLang="en-US" sz="6000" dirty="0" smtClean="0">
                <a:latin typeface="Times New Roman" pitchFamily="18" charset="0"/>
                <a:ea typeface="华文楷体" pitchFamily="2" charset="-122"/>
              </a:rPr>
              <a:t>嗎</a:t>
            </a:r>
            <a:r>
              <a:rPr lang="zh-CN" sz="6000" dirty="0" smtClean="0">
                <a:latin typeface="Times New Roman" pitchFamily="18" charset="0"/>
                <a:ea typeface="华文楷体" pitchFamily="2" charset="-122"/>
              </a:rPr>
              <a:t>？</a:t>
            </a:r>
            <a:endParaRPr lang="zh-CN" sz="6000" dirty="0" smtClean="0">
              <a:latin typeface="Times New Roman" pitchFamily="18" charset="0"/>
              <a:ea typeface="宋体" pitchFamily="2" charset="-122"/>
            </a:endParaRPr>
          </a:p>
          <a:p>
            <a:pPr>
              <a:buFont typeface="Wingdings" pitchFamily="2" charset="2"/>
              <a:buNone/>
            </a:pPr>
            <a:r>
              <a:rPr lang="zh-CN" sz="6000" dirty="0" smtClean="0">
                <a:latin typeface="Times New Roman" pitchFamily="18" charset="0"/>
                <a:ea typeface="华文楷体" pitchFamily="2" charset="-122"/>
              </a:rPr>
              <a:t>－我没有</a:t>
            </a:r>
            <a:r>
              <a:rPr lang="en-US" altLang="zh-CN" sz="6000" dirty="0" smtClean="0">
                <a:latin typeface="Times New Roman" pitchFamily="18" charset="0"/>
                <a:ea typeface="华文楷体" pitchFamily="2" charset="-122"/>
              </a:rPr>
              <a:t>...</a:t>
            </a:r>
            <a:r>
              <a:rPr lang="zh-CN" sz="6000" dirty="0" smtClean="0">
                <a:latin typeface="Times New Roman" pitchFamily="18" charset="0"/>
                <a:ea typeface="华文楷体" pitchFamily="2" charset="-122"/>
              </a:rPr>
              <a:t>。</a:t>
            </a:r>
            <a:r>
              <a:rPr lang="en-US" altLang="zh-CN" sz="6000" dirty="0" smtClean="0">
                <a:latin typeface="Times New Roman" pitchFamily="18" charset="0"/>
                <a:ea typeface="华文楷体" pitchFamily="2" charset="-122"/>
              </a:rPr>
              <a:t>/</a:t>
            </a:r>
            <a:endParaRPr lang="en-US" altLang="zh-CN" sz="6000" dirty="0" smtClean="0">
              <a:latin typeface="Times New Roman" pitchFamily="18" charset="0"/>
              <a:ea typeface="宋体" pitchFamily="2" charset="-122"/>
            </a:endParaRPr>
          </a:p>
          <a:p>
            <a:pPr>
              <a:buFont typeface="Wingdings" pitchFamily="2" charset="2"/>
              <a:buNone/>
            </a:pPr>
            <a:r>
              <a:rPr lang="zh-CN" altLang="en-US" sz="6000" dirty="0" smtClean="0">
                <a:latin typeface="Times New Roman" pitchFamily="18" charset="0"/>
                <a:ea typeface="华文楷体" pitchFamily="2" charset="-122"/>
                <a:cs typeface="Times New Roman" pitchFamily="18" charset="0"/>
              </a:rPr>
              <a:t>    </a:t>
            </a:r>
            <a:r>
              <a:rPr lang="zh-CN" sz="6000" dirty="0" smtClean="0">
                <a:latin typeface="Times New Roman" pitchFamily="18" charset="0"/>
                <a:ea typeface="华文楷体" pitchFamily="2" charset="-122"/>
                <a:cs typeface="Times New Roman" pitchFamily="18" charset="0"/>
              </a:rPr>
              <a:t>我有</a:t>
            </a:r>
            <a:r>
              <a:rPr lang="en-US" altLang="zh-CN" sz="6000" dirty="0" smtClean="0">
                <a:latin typeface="Times New Roman" pitchFamily="18" charset="0"/>
                <a:ea typeface="华文楷体" pitchFamily="2" charset="-122"/>
              </a:rPr>
              <a:t>...</a:t>
            </a:r>
            <a:r>
              <a:rPr lang="zh-CN" sz="6000" dirty="0" smtClean="0">
                <a:latin typeface="Times New Roman" pitchFamily="18" charset="0"/>
                <a:ea typeface="华文楷体" pitchFamily="2" charset="-122"/>
              </a:rPr>
              <a:t>，我有</a:t>
            </a:r>
            <a:r>
              <a:rPr lang="en-US" altLang="zh-CN" sz="6000" dirty="0" smtClean="0">
                <a:latin typeface="Times New Roman" pitchFamily="18" charset="0"/>
                <a:ea typeface="华文楷体" pitchFamily="2" charset="-122"/>
              </a:rPr>
              <a:t>Num.</a:t>
            </a:r>
            <a:r>
              <a:rPr lang="zh-TW" altLang="en-US" sz="6000" dirty="0" smtClean="0">
                <a:latin typeface="Times New Roman" pitchFamily="18" charset="0"/>
                <a:ea typeface="华文楷体" pitchFamily="2" charset="-122"/>
              </a:rPr>
              <a:t>個</a:t>
            </a:r>
            <a:r>
              <a:rPr lang="en-US" altLang="zh-CN" sz="6000" dirty="0" smtClean="0">
                <a:latin typeface="Times New Roman" pitchFamily="18" charset="0"/>
                <a:ea typeface="华文楷体" pitchFamily="2" charset="-122"/>
              </a:rPr>
              <a:t>…</a:t>
            </a:r>
            <a:endParaRPr lang="zh-CN" altLang="zh-CN" sz="6000" dirty="0" smtClean="0">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9">
                                            <p:txEl>
                                              <p:pRg st="0" end="0"/>
                                            </p:txEl>
                                          </p:spTgt>
                                        </p:tgtEl>
                                        <p:attrNameLst>
                                          <p:attrName>style.visibility</p:attrName>
                                        </p:attrNameLst>
                                      </p:cBhvr>
                                      <p:to>
                                        <p:strVal val="visible"/>
                                      </p:to>
                                    </p:set>
                                    <p:anim calcmode="discrete" valueType="clr">
                                      <p:cBhvr override="childStyle">
                                        <p:cTn id="7" dur="80"/>
                                        <p:tgtEl>
                                          <p:spTgt spid="296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699">
                                            <p:txEl>
                                              <p:pRg st="1" end="1"/>
                                            </p:txEl>
                                          </p:spTgt>
                                        </p:tgtEl>
                                        <p:attrNameLst>
                                          <p:attrName>style.visibility</p:attrName>
                                        </p:attrNameLst>
                                      </p:cBhvr>
                                      <p:to>
                                        <p:strVal val="visible"/>
                                      </p:to>
                                    </p:set>
                                    <p:anim calcmode="discrete" valueType="clr">
                                      <p:cBhvr override="childStyle">
                                        <p:cTn id="14" dur="80"/>
                                        <p:tgtEl>
                                          <p:spTgt spid="296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6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969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699">
                                            <p:txEl>
                                              <p:pRg st="2" end="2"/>
                                            </p:txEl>
                                          </p:spTgt>
                                        </p:tgtEl>
                                        <p:attrNameLst>
                                          <p:attrName>style.visibility</p:attrName>
                                        </p:attrNameLst>
                                      </p:cBhvr>
                                      <p:to>
                                        <p:strVal val="visible"/>
                                      </p:to>
                                    </p:set>
                                    <p:anim calcmode="discrete" valueType="clr">
                                      <p:cBhvr override="childStyle">
                                        <p:cTn id="21" dur="80"/>
                                        <p:tgtEl>
                                          <p:spTgt spid="296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69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969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cs typeface="Times New Roman" pitchFamily="18" charset="0"/>
              </a:rPr>
              <a:t>Use of </a:t>
            </a:r>
            <a:r>
              <a:rPr lang="zh-CN" altLang="en-US" smtClean="0">
                <a:latin typeface="Times New Roman" pitchFamily="18" charset="0"/>
                <a:ea typeface="华文楷体" pitchFamily="2" charset="-122"/>
                <a:cs typeface="Times New Roman" pitchFamily="18" charset="0"/>
              </a:rPr>
              <a:t>的</a:t>
            </a:r>
            <a:endParaRPr lang="en-US" altLang="zh-CN" smtClean="0">
              <a:ea typeface="宋体" pitchFamily="2" charset="-122"/>
            </a:endParaRPr>
          </a:p>
        </p:txBody>
      </p:sp>
      <p:sp>
        <p:nvSpPr>
          <p:cNvPr id="27651" name="Rectangle 3"/>
          <p:cNvSpPr>
            <a:spLocks noGrp="1" noChangeArrowheads="1"/>
          </p:cNvSpPr>
          <p:nvPr>
            <p:ph type="body" idx="1"/>
          </p:nvPr>
        </p:nvSpPr>
        <p:spPr>
          <a:xfrm>
            <a:off x="381000" y="1295400"/>
            <a:ext cx="8458200" cy="1752600"/>
          </a:xfrm>
        </p:spPr>
        <p:txBody>
          <a:bodyPr/>
          <a:lstStyle/>
          <a:p>
            <a:r>
              <a:rPr lang="zh-CN" sz="4000" smtClean="0">
                <a:latin typeface="Times New Roman" pitchFamily="18" charset="0"/>
                <a:ea typeface="华文楷体" pitchFamily="2" charset="-122"/>
              </a:rPr>
              <a:t>的</a:t>
            </a:r>
            <a:r>
              <a:rPr lang="zh-CN" altLang="en-US" sz="4000" smtClean="0">
                <a:latin typeface="Times New Roman" pitchFamily="18" charset="0"/>
                <a:ea typeface="华文楷体" pitchFamily="2" charset="-122"/>
              </a:rPr>
              <a:t> </a:t>
            </a:r>
            <a:r>
              <a:rPr lang="en-US" altLang="zh-CN" sz="4000" smtClean="0">
                <a:latin typeface="Times New Roman" pitchFamily="18" charset="0"/>
                <a:ea typeface="华文楷体" pitchFamily="2" charset="-122"/>
              </a:rPr>
              <a:t>= ’s</a:t>
            </a:r>
            <a:endParaRPr lang="zh-CN" altLang="zh-CN" sz="4000" smtClean="0">
              <a:latin typeface="Times New Roman" pitchFamily="18" charset="0"/>
              <a:ea typeface="宋体" pitchFamily="2" charset="-122"/>
            </a:endParaRPr>
          </a:p>
          <a:p>
            <a:r>
              <a:rPr lang="zh-CN" sz="4000" smtClean="0">
                <a:latin typeface="Times New Roman" pitchFamily="18" charset="0"/>
                <a:ea typeface="华文楷体" pitchFamily="2" charset="-122"/>
                <a:cs typeface="Times New Roman" pitchFamily="18" charset="0"/>
              </a:rPr>
              <a:t>的</a:t>
            </a:r>
            <a:r>
              <a:rPr lang="zh-CN" altLang="en-US" sz="4000" smtClean="0">
                <a:latin typeface="Times New Roman" pitchFamily="18" charset="0"/>
                <a:ea typeface="华文楷体" pitchFamily="2" charset="-122"/>
              </a:rPr>
              <a:t> ≠ </a:t>
            </a:r>
            <a:r>
              <a:rPr lang="en-US" altLang="zh-CN" sz="4000" smtClean="0">
                <a:latin typeface="Times New Roman" pitchFamily="18" charset="0"/>
                <a:ea typeface="华文楷体" pitchFamily="2" charset="-122"/>
              </a:rPr>
              <a:t>of     (Pay attention to the order)</a:t>
            </a:r>
            <a:endParaRPr lang="zh-CN" altLang="zh-CN" sz="4000" smtClean="0">
              <a:latin typeface="Times New Roman" pitchFamily="18" charset="0"/>
              <a:ea typeface="宋体" pitchFamily="2" charset="-122"/>
            </a:endParaRPr>
          </a:p>
        </p:txBody>
      </p:sp>
      <p:sp>
        <p:nvSpPr>
          <p:cNvPr id="27652" name="Text Box 6"/>
          <p:cNvSpPr txBox="1">
            <a:spLocks noChangeArrowheads="1"/>
          </p:cNvSpPr>
          <p:nvPr/>
        </p:nvSpPr>
        <p:spPr bwMode="auto">
          <a:xfrm>
            <a:off x="685800" y="4343400"/>
            <a:ext cx="7543800" cy="13112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altLang="en-US" sz="3200" b="1" dirty="0">
                <a:solidFill>
                  <a:srgbClr val="006600"/>
                </a:solidFill>
                <a:latin typeface="Times New Roman" pitchFamily="18" charset="0"/>
                <a:ea typeface="华文楷体" pitchFamily="2" charset="-122"/>
              </a:rPr>
              <a:t>爸爸</a:t>
            </a:r>
            <a:r>
              <a:rPr lang="zh-CN" altLang="en-US" sz="3200" b="1" dirty="0" smtClean="0">
                <a:solidFill>
                  <a:srgbClr val="006600"/>
                </a:solidFill>
                <a:latin typeface="Times New Roman" pitchFamily="18" charset="0"/>
                <a:ea typeface="华文楷体" pitchFamily="2" charset="-122"/>
              </a:rPr>
              <a:t>的</a:t>
            </a:r>
            <a:r>
              <a:rPr lang="zh-TW" altLang="en-US" sz="3200" b="1" dirty="0" smtClean="0">
                <a:solidFill>
                  <a:srgbClr val="006600"/>
                </a:solidFill>
                <a:latin typeface="Times New Roman" pitchFamily="18" charset="0"/>
                <a:ea typeface="华文楷体" pitchFamily="2" charset="-122"/>
              </a:rPr>
              <a:t>醫生</a:t>
            </a:r>
            <a:r>
              <a:rPr lang="zh-CN" altLang="en-US" sz="3200" dirty="0">
                <a:latin typeface="Times New Roman" pitchFamily="18" charset="0"/>
                <a:ea typeface="华文楷体" pitchFamily="2" charset="-122"/>
              </a:rPr>
              <a:t>	</a:t>
            </a:r>
            <a:r>
              <a:rPr lang="en-US" altLang="zh-CN" sz="3200" dirty="0">
                <a:latin typeface="Times New Roman" pitchFamily="18" charset="0"/>
                <a:ea typeface="华文楷体" pitchFamily="2" charset="-122"/>
              </a:rPr>
              <a:t>is “my dad</a:t>
            </a:r>
            <a:r>
              <a:rPr lang="en-US" altLang="zh-CN" sz="3200" b="1" dirty="0">
                <a:solidFill>
                  <a:srgbClr val="CC0000"/>
                </a:solidFill>
                <a:latin typeface="Times New Roman" pitchFamily="18" charset="0"/>
                <a:ea typeface="华文楷体" pitchFamily="2" charset="-122"/>
              </a:rPr>
              <a:t>’s</a:t>
            </a:r>
            <a:r>
              <a:rPr lang="en-US" altLang="zh-CN" sz="3200" dirty="0">
                <a:latin typeface="Times New Roman" pitchFamily="18" charset="0"/>
                <a:ea typeface="华文楷体" pitchFamily="2" charset="-122"/>
              </a:rPr>
              <a:t> doctor”</a:t>
            </a:r>
          </a:p>
          <a:p>
            <a:pPr>
              <a:spcBef>
                <a:spcPct val="50000"/>
              </a:spcBef>
            </a:pPr>
            <a:r>
              <a:rPr lang="en-US" altLang="zh-CN" sz="3200" dirty="0">
                <a:latin typeface="Times New Roman" pitchFamily="18" charset="0"/>
                <a:ea typeface="华文楷体" pitchFamily="2" charset="-122"/>
              </a:rPr>
              <a:t>			not “* father </a:t>
            </a:r>
            <a:r>
              <a:rPr lang="en-US" altLang="zh-CN" sz="3200" b="1" dirty="0">
                <a:solidFill>
                  <a:srgbClr val="0000FF"/>
                </a:solidFill>
                <a:latin typeface="Times New Roman" pitchFamily="18" charset="0"/>
                <a:ea typeface="华文楷体" pitchFamily="2" charset="-122"/>
              </a:rPr>
              <a:t>of</a:t>
            </a:r>
            <a:r>
              <a:rPr lang="en-US" altLang="zh-CN" sz="3200" dirty="0">
                <a:latin typeface="Times New Roman" pitchFamily="18" charset="0"/>
                <a:ea typeface="华文楷体" pitchFamily="2" charset="-122"/>
              </a:rPr>
              <a:t> the doctor”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mtClean="0">
                <a:ea typeface="宋体" pitchFamily="2" charset="-122"/>
                <a:cs typeface="Times New Roman" pitchFamily="18" charset="0"/>
              </a:rPr>
              <a:t>Use of </a:t>
            </a:r>
            <a:r>
              <a:rPr lang="zh-CN" altLang="en-US" smtClean="0">
                <a:latin typeface="Times New Roman" pitchFamily="18" charset="0"/>
                <a:ea typeface="华文楷体" pitchFamily="2" charset="-122"/>
                <a:cs typeface="Times New Roman" pitchFamily="18" charset="0"/>
              </a:rPr>
              <a:t>的</a:t>
            </a:r>
            <a:endParaRPr lang="en-US" altLang="zh-CN" smtClean="0">
              <a:ea typeface="宋体" pitchFamily="2" charset="-122"/>
            </a:endParaRPr>
          </a:p>
        </p:txBody>
      </p:sp>
      <p:sp>
        <p:nvSpPr>
          <p:cNvPr id="32771" name="Rectangle 3"/>
          <p:cNvSpPr>
            <a:spLocks noGrp="1" noChangeArrowheads="1"/>
          </p:cNvSpPr>
          <p:nvPr>
            <p:ph type="body" idx="1"/>
          </p:nvPr>
        </p:nvSpPr>
        <p:spPr>
          <a:xfrm>
            <a:off x="762000" y="1143000"/>
            <a:ext cx="3733800" cy="762000"/>
          </a:xfrm>
        </p:spPr>
        <p:txBody>
          <a:bodyPr/>
          <a:lstStyle/>
          <a:p>
            <a:pPr>
              <a:buFont typeface="Wingdings" pitchFamily="2" charset="2"/>
              <a:buNone/>
            </a:pPr>
            <a:r>
              <a:rPr lang="zh-CN" sz="3600" dirty="0" smtClean="0">
                <a:latin typeface="Times New Roman" pitchFamily="18" charset="0"/>
                <a:ea typeface="华文楷体" pitchFamily="2" charset="-122"/>
                <a:cs typeface="Times New Roman" pitchFamily="18" charset="0"/>
              </a:rPr>
              <a:t>你是我</a:t>
            </a:r>
            <a:r>
              <a:rPr lang="zh-CN" sz="3600" u="sng" dirty="0" smtClean="0">
                <a:latin typeface="Times New Roman" pitchFamily="18" charset="0"/>
                <a:ea typeface="华文楷体" pitchFamily="2" charset="-122"/>
                <a:cs typeface="Times New Roman" pitchFamily="18" charset="0"/>
              </a:rPr>
              <a:t>的</a:t>
            </a:r>
            <a:r>
              <a:rPr lang="zh-TW" altLang="en-US" sz="3600" dirty="0" smtClean="0">
                <a:latin typeface="Times New Roman" pitchFamily="18" charset="0"/>
                <a:ea typeface="华文楷体" pitchFamily="2" charset="-122"/>
                <a:cs typeface="Times New Roman" pitchFamily="18" charset="0"/>
              </a:rPr>
              <a:t>老師</a:t>
            </a:r>
            <a:endParaRPr lang="zh-CN" sz="3600" dirty="0" smtClean="0">
              <a:latin typeface="Times New Roman" pitchFamily="18" charset="0"/>
              <a:ea typeface="宋体" pitchFamily="2" charset="-122"/>
              <a:cs typeface="Times New Roman" pitchFamily="18" charset="0"/>
            </a:endParaRPr>
          </a:p>
        </p:txBody>
      </p:sp>
      <p:sp>
        <p:nvSpPr>
          <p:cNvPr id="32772" name="矩形 3"/>
          <p:cNvSpPr>
            <a:spLocks noChangeArrowheads="1"/>
          </p:cNvSpPr>
          <p:nvPr/>
        </p:nvSpPr>
        <p:spPr bwMode="auto">
          <a:xfrm>
            <a:off x="4586288" y="1143000"/>
            <a:ext cx="3762568" cy="646331"/>
          </a:xfrm>
          <a:prstGeom prst="rect">
            <a:avLst/>
          </a:prstGeom>
          <a:noFill/>
          <a:ln w="9525">
            <a:noFill/>
            <a:miter lim="800000"/>
            <a:headEnd/>
            <a:tailEnd/>
          </a:ln>
        </p:spPr>
        <p:txBody>
          <a:bodyPr wrap="none">
            <a:spAutoFit/>
          </a:bodyPr>
          <a:lstStyle/>
          <a:p>
            <a:r>
              <a:rPr lang="zh-CN" sz="3600" dirty="0">
                <a:latin typeface="Times New Roman" pitchFamily="18" charset="0"/>
                <a:ea typeface="华文楷体" pitchFamily="2" charset="-122"/>
                <a:cs typeface="Times New Roman" pitchFamily="18" charset="0"/>
              </a:rPr>
              <a:t>我是</a:t>
            </a:r>
            <a:r>
              <a:rPr lang="en-US" altLang="zh-CN" sz="3600" dirty="0" smtClean="0">
                <a:latin typeface="Times New Roman" pitchFamily="18" charset="0"/>
                <a:ea typeface="华文楷体" pitchFamily="2" charset="-122"/>
                <a:cs typeface="Times New Roman" pitchFamily="18" charset="0"/>
              </a:rPr>
              <a:t>...</a:t>
            </a:r>
            <a:r>
              <a:rPr lang="zh-TW" altLang="en-US" sz="3600" dirty="0" smtClean="0">
                <a:latin typeface="Times New Roman" pitchFamily="18" charset="0"/>
                <a:ea typeface="华文楷体" pitchFamily="2" charset="-122"/>
                <a:cs typeface="Times New Roman" pitchFamily="18" charset="0"/>
              </a:rPr>
              <a:t>老師</a:t>
            </a:r>
            <a:r>
              <a:rPr lang="zh-CN" sz="3600" u="sng" dirty="0" smtClean="0">
                <a:latin typeface="Times New Roman" pitchFamily="18" charset="0"/>
                <a:ea typeface="华文楷体" pitchFamily="2" charset="-122"/>
                <a:cs typeface="Times New Roman" pitchFamily="18" charset="0"/>
              </a:rPr>
              <a:t>的</a:t>
            </a:r>
            <a:r>
              <a:rPr lang="zh-TW" altLang="en-US" sz="3600" dirty="0" smtClean="0">
                <a:latin typeface="Times New Roman" pitchFamily="18" charset="0"/>
                <a:ea typeface="华文楷体" pitchFamily="2" charset="-122"/>
                <a:cs typeface="Times New Roman" pitchFamily="18" charset="0"/>
              </a:rPr>
              <a:t>學生</a:t>
            </a:r>
            <a:endParaRPr lang="zh-CN" altLang="en-US" sz="3600" dirty="0">
              <a:ea typeface="宋体" pitchFamily="2" charset="-122"/>
              <a:cs typeface="Times New Roman" pitchFamily="18" charset="0"/>
            </a:endParaRPr>
          </a:p>
        </p:txBody>
      </p:sp>
      <p:pic>
        <p:nvPicPr>
          <p:cNvPr id="28677" name="Picture 6" descr="G:\PRODUCTION_GENERAL\Image Processing\processed\PRO_IC1_4e_TB_ConvertedImages\JPG 72 DPI-for webscreen\AdobeStock_110981347.jpg"/>
          <p:cNvPicPr>
            <a:picLocks noChangeAspect="1" noChangeArrowheads="1"/>
          </p:cNvPicPr>
          <p:nvPr/>
        </p:nvPicPr>
        <p:blipFill>
          <a:blip r:embed="rId3" cstate="print"/>
          <a:srcRect/>
          <a:stretch>
            <a:fillRect/>
          </a:stretch>
        </p:blipFill>
        <p:spPr bwMode="auto">
          <a:xfrm>
            <a:off x="1143000" y="2057400"/>
            <a:ext cx="6553200" cy="3998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p:cTn id="15" dur="500" fill="hold"/>
                                        <p:tgtEl>
                                          <p:spTgt spid="3277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277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277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2133600" cy="487363"/>
          </a:xfrm>
        </p:spPr>
        <p:txBody>
          <a:bodyPr/>
          <a:lstStyle/>
          <a:p>
            <a:pPr eaLnBrk="1" hangingPunct="1"/>
            <a:r>
              <a:rPr lang="en-US" altLang="zh-CN" i="1" smtClean="0">
                <a:latin typeface="Times New Roman" pitchFamily="18" charset="0"/>
                <a:ea typeface="华文楷体" pitchFamily="2" charset="-122"/>
              </a:rPr>
              <a:t>(Pair work)</a:t>
            </a:r>
          </a:p>
        </p:txBody>
      </p:sp>
      <p:sp>
        <p:nvSpPr>
          <p:cNvPr id="34819" name="Rectangle 3"/>
          <p:cNvSpPr>
            <a:spLocks noGrp="1" noChangeArrowheads="1"/>
          </p:cNvSpPr>
          <p:nvPr>
            <p:ph type="body" idx="1"/>
          </p:nvPr>
        </p:nvSpPr>
        <p:spPr>
          <a:xfrm>
            <a:off x="1295400" y="1524000"/>
            <a:ext cx="6019800" cy="609600"/>
          </a:xfrm>
        </p:spPr>
        <p:txBody>
          <a:bodyPr/>
          <a:lstStyle/>
          <a:p>
            <a:pPr>
              <a:buFont typeface="Wingdings" pitchFamily="2" charset="2"/>
              <a:buNone/>
            </a:pPr>
            <a:r>
              <a:rPr lang="en-US" altLang="zh-CN" sz="3200" smtClean="0">
                <a:latin typeface="Times New Roman" pitchFamily="18" charset="0"/>
                <a:ea typeface="华文楷体" pitchFamily="2" charset="-122"/>
              </a:rPr>
              <a:t>...</a:t>
            </a:r>
            <a:r>
              <a:rPr lang="zh-CN" sz="3200" smtClean="0">
                <a:latin typeface="Times New Roman" pitchFamily="18" charset="0"/>
                <a:ea typeface="华文楷体" pitchFamily="2" charset="-122"/>
              </a:rPr>
              <a:t>是</a:t>
            </a:r>
            <a:r>
              <a:rPr lang="en-US" altLang="zh-CN" sz="3200" smtClean="0">
                <a:latin typeface="Times New Roman" pitchFamily="18" charset="0"/>
                <a:ea typeface="华文楷体" pitchFamily="2" charset="-122"/>
              </a:rPr>
              <a:t>...</a:t>
            </a:r>
            <a:r>
              <a:rPr lang="zh-CN" sz="3200" smtClean="0">
                <a:latin typeface="Times New Roman" pitchFamily="18" charset="0"/>
                <a:ea typeface="华文楷体" pitchFamily="2" charset="-122"/>
              </a:rPr>
              <a:t>的姐姐。</a:t>
            </a:r>
            <a:r>
              <a:rPr lang="zh-CN" altLang="en-US" sz="3200" smtClean="0">
                <a:latin typeface="Times New Roman" pitchFamily="18" charset="0"/>
                <a:ea typeface="华文楷体" pitchFamily="2" charset="-122"/>
              </a:rPr>
              <a:t> </a:t>
            </a:r>
            <a:r>
              <a:rPr lang="en-US" altLang="zh-CN" sz="3200" smtClean="0">
                <a:latin typeface="Times New Roman" pitchFamily="18" charset="0"/>
                <a:ea typeface="华文楷体" pitchFamily="2" charset="-122"/>
              </a:rPr>
              <a:t>/ ...</a:t>
            </a:r>
            <a:r>
              <a:rPr lang="zh-CN" sz="3200" smtClean="0">
                <a:latin typeface="Times New Roman" pitchFamily="18" charset="0"/>
                <a:ea typeface="华文楷体" pitchFamily="2" charset="-122"/>
              </a:rPr>
              <a:t>是</a:t>
            </a:r>
            <a:r>
              <a:rPr lang="en-US" altLang="zh-CN" sz="3200" smtClean="0">
                <a:latin typeface="Times New Roman" pitchFamily="18" charset="0"/>
                <a:ea typeface="华文楷体" pitchFamily="2" charset="-122"/>
              </a:rPr>
              <a:t>...</a:t>
            </a:r>
            <a:r>
              <a:rPr lang="zh-CN" sz="3200" smtClean="0">
                <a:latin typeface="Times New Roman" pitchFamily="18" charset="0"/>
                <a:ea typeface="华文楷体" pitchFamily="2" charset="-122"/>
              </a:rPr>
              <a:t>的弟弟。</a:t>
            </a:r>
            <a:endParaRPr lang="zh-CN" sz="2000" smtClean="0">
              <a:latin typeface="Times New Roman" pitchFamily="18" charset="0"/>
              <a:ea typeface="宋体" pitchFamily="2" charset="-122"/>
            </a:endParaRPr>
          </a:p>
        </p:txBody>
      </p:sp>
      <p:sp>
        <p:nvSpPr>
          <p:cNvPr id="34820" name="矩形 3"/>
          <p:cNvSpPr>
            <a:spLocks noChangeArrowheads="1"/>
          </p:cNvSpPr>
          <p:nvPr/>
        </p:nvSpPr>
        <p:spPr bwMode="auto">
          <a:xfrm>
            <a:off x="914400" y="5943600"/>
            <a:ext cx="7713663" cy="579438"/>
          </a:xfrm>
          <a:prstGeom prst="rect">
            <a:avLst/>
          </a:prstGeom>
          <a:noFill/>
          <a:ln w="9525">
            <a:noFill/>
            <a:miter lim="800000"/>
            <a:headEnd/>
            <a:tailEnd/>
          </a:ln>
        </p:spPr>
        <p:txBody>
          <a:bodyPr wrap="none">
            <a:spAutoFit/>
          </a:bodyPr>
          <a:lstStyle/>
          <a:p>
            <a:r>
              <a:rPr lang="zh-CN" sz="3200" dirty="0">
                <a:latin typeface="Times New Roman" pitchFamily="18" charset="0"/>
                <a:ea typeface="华文楷体" pitchFamily="2" charset="-122"/>
                <a:cs typeface="Times New Roman" pitchFamily="18" charset="0"/>
              </a:rPr>
              <a:t>小英是小文的姐姐。</a:t>
            </a:r>
            <a:r>
              <a:rPr lang="en-US" altLang="zh-CN" sz="3200" dirty="0">
                <a:latin typeface="Times New Roman" pitchFamily="18" charset="0"/>
                <a:ea typeface="华文楷体" pitchFamily="2" charset="-122"/>
                <a:cs typeface="Times New Roman" pitchFamily="18" charset="0"/>
              </a:rPr>
              <a:t>/ </a:t>
            </a:r>
            <a:r>
              <a:rPr lang="zh-CN" sz="3200" dirty="0">
                <a:latin typeface="Times New Roman" pitchFamily="18" charset="0"/>
                <a:ea typeface="华文楷体" pitchFamily="2" charset="-122"/>
                <a:cs typeface="Times New Roman" pitchFamily="18" charset="0"/>
              </a:rPr>
              <a:t>小文是小英的弟弟。</a:t>
            </a:r>
            <a:endParaRPr lang="zh-CN" altLang="en-US" sz="3200" dirty="0">
              <a:ea typeface="宋体" pitchFamily="2" charset="-122"/>
              <a:cs typeface="Times New Roman" pitchFamily="18" charset="0"/>
            </a:endParaRPr>
          </a:p>
        </p:txBody>
      </p:sp>
      <p:sp>
        <p:nvSpPr>
          <p:cNvPr id="6" name="TextBox 5"/>
          <p:cNvSpPr txBox="1">
            <a:spLocks noChangeArrowheads="1"/>
          </p:cNvSpPr>
          <p:nvPr/>
        </p:nvSpPr>
        <p:spPr bwMode="auto">
          <a:xfrm>
            <a:off x="685800" y="3167063"/>
            <a:ext cx="1600200" cy="1938337"/>
          </a:xfrm>
          <a:prstGeom prst="rect">
            <a:avLst/>
          </a:prstGeom>
          <a:noFill/>
          <a:ln w="9525">
            <a:noFill/>
            <a:miter lim="800000"/>
            <a:headEnd/>
            <a:tailEnd/>
          </a:ln>
        </p:spPr>
        <p:txBody>
          <a:bodyPr>
            <a:spAutoFit/>
          </a:bodyPr>
          <a:lstStyle/>
          <a:p>
            <a:r>
              <a:rPr lang="zh-CN" altLang="en-US" sz="4000">
                <a:latin typeface="楷体_GB2312" pitchFamily="49" charset="-122"/>
                <a:ea typeface="楷体_GB2312" pitchFamily="49" charset="-122"/>
              </a:rPr>
              <a:t>弟弟</a:t>
            </a:r>
            <a:endParaRPr lang="en-US" altLang="zh-CN" sz="4000">
              <a:latin typeface="楷体_GB2312" pitchFamily="49" charset="-122"/>
              <a:ea typeface="楷体_GB2312" pitchFamily="49" charset="-122"/>
            </a:endParaRPr>
          </a:p>
          <a:p>
            <a:r>
              <a:rPr lang="zh-CN" altLang="en-US" sz="4000">
                <a:latin typeface="楷体_GB2312" pitchFamily="49" charset="-122"/>
                <a:ea typeface="楷体_GB2312" pitchFamily="49" charset="-122"/>
              </a:rPr>
              <a:t>小文</a:t>
            </a:r>
            <a:endParaRPr lang="en-US" altLang="zh-CN" sz="4000">
              <a:latin typeface="楷体_GB2312" pitchFamily="49" charset="-122"/>
              <a:ea typeface="楷体_GB2312" pitchFamily="49" charset="-122"/>
            </a:endParaRPr>
          </a:p>
          <a:p>
            <a:endParaRPr lang="en-US" altLang="zh-CN" sz="4000">
              <a:latin typeface="楷体_GB2312" pitchFamily="49" charset="-122"/>
              <a:ea typeface="楷体_GB2312" pitchFamily="49" charset="-122"/>
            </a:endParaRPr>
          </a:p>
        </p:txBody>
      </p:sp>
      <p:sp>
        <p:nvSpPr>
          <p:cNvPr id="7" name="TextBox 6"/>
          <p:cNvSpPr txBox="1">
            <a:spLocks noChangeArrowheads="1"/>
          </p:cNvSpPr>
          <p:nvPr/>
        </p:nvSpPr>
        <p:spPr bwMode="auto">
          <a:xfrm>
            <a:off x="7162800" y="3352800"/>
            <a:ext cx="1600200" cy="1323975"/>
          </a:xfrm>
          <a:prstGeom prst="rect">
            <a:avLst/>
          </a:prstGeom>
          <a:noFill/>
          <a:ln w="9525">
            <a:noFill/>
            <a:miter lim="800000"/>
            <a:headEnd/>
            <a:tailEnd/>
          </a:ln>
        </p:spPr>
        <p:txBody>
          <a:bodyPr>
            <a:spAutoFit/>
          </a:bodyPr>
          <a:lstStyle/>
          <a:p>
            <a:r>
              <a:rPr lang="zh-CN" altLang="en-US" sz="4000">
                <a:latin typeface="楷体_GB2312" pitchFamily="49" charset="-122"/>
                <a:ea typeface="楷体_GB2312" pitchFamily="49" charset="-122"/>
              </a:rPr>
              <a:t>姐姐</a:t>
            </a:r>
            <a:endParaRPr lang="en-US" altLang="zh-CN" sz="4000">
              <a:latin typeface="楷体_GB2312" pitchFamily="49" charset="-122"/>
              <a:ea typeface="楷体_GB2312" pitchFamily="49" charset="-122"/>
            </a:endParaRPr>
          </a:p>
          <a:p>
            <a:r>
              <a:rPr lang="zh-CN" altLang="en-US" sz="4000">
                <a:latin typeface="楷体_GB2312" pitchFamily="49" charset="-122"/>
                <a:ea typeface="楷体_GB2312" pitchFamily="49" charset="-122"/>
              </a:rPr>
              <a:t>小英</a:t>
            </a:r>
            <a:endParaRPr lang="en-US" altLang="zh-CN" sz="4000">
              <a:latin typeface="楷体_GB2312" pitchFamily="49" charset="-122"/>
              <a:ea typeface="楷体_GB2312" pitchFamily="49" charset="-122"/>
            </a:endParaRPr>
          </a:p>
        </p:txBody>
      </p:sp>
      <p:sp>
        <p:nvSpPr>
          <p:cNvPr id="29703" name="Text Box 9"/>
          <p:cNvSpPr txBox="1">
            <a:spLocks noChangeArrowheads="1"/>
          </p:cNvSpPr>
          <p:nvPr/>
        </p:nvSpPr>
        <p:spPr bwMode="auto">
          <a:xfrm>
            <a:off x="1524000" y="1066800"/>
            <a:ext cx="5257800" cy="45720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2400" b="1" i="1">
                <a:solidFill>
                  <a:srgbClr val="0000FF"/>
                </a:solidFill>
                <a:ea typeface="宋体" pitchFamily="2" charset="-122"/>
              </a:rPr>
              <a:t>Can you complete the sentences?</a:t>
            </a:r>
          </a:p>
        </p:txBody>
      </p:sp>
      <p:pic>
        <p:nvPicPr>
          <p:cNvPr id="29704" name="Picture 9" descr="G:\PRODUCTION_GENERAL\Image Processing\processed\PRO_IC1_4e_TB_ConvertedImages\JPG 72 DPI-for webscreen\img-how_2.3.jpg"/>
          <p:cNvPicPr>
            <a:picLocks noChangeAspect="1" noChangeArrowheads="1"/>
          </p:cNvPicPr>
          <p:nvPr/>
        </p:nvPicPr>
        <p:blipFill>
          <a:blip r:embed="rId3" cstate="print"/>
          <a:srcRect/>
          <a:stretch>
            <a:fillRect/>
          </a:stretch>
        </p:blipFill>
        <p:spPr bwMode="auto">
          <a:xfrm>
            <a:off x="2057400" y="2362200"/>
            <a:ext cx="4953000" cy="329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34820"/>
                                        </p:tgtEl>
                                        <p:attrNameLst>
                                          <p:attrName>style.visibility</p:attrName>
                                        </p:attrNameLst>
                                      </p:cBhvr>
                                      <p:to>
                                        <p:strVal val="visible"/>
                                      </p:to>
                                    </p:set>
                                    <p:anim calcmode="lin" valueType="num">
                                      <p:cBhvr>
                                        <p:cTn id="18" dur="500" fill="hold"/>
                                        <p:tgtEl>
                                          <p:spTgt spid="34820"/>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4820"/>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4820"/>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0"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G:\PRODUCTION_GENERAL\Image Processing\processed\PRO_IC1_4e_TB_ConvertedImages\JPG 72 DPI-for webscreen\img-how_4.1.jpg"/>
          <p:cNvPicPr>
            <a:picLocks noChangeAspect="1" noChangeArrowheads="1"/>
          </p:cNvPicPr>
          <p:nvPr/>
        </p:nvPicPr>
        <p:blipFill>
          <a:blip r:embed="rId3" cstate="print"/>
          <a:srcRect/>
          <a:stretch>
            <a:fillRect/>
          </a:stretch>
        </p:blipFill>
        <p:spPr bwMode="auto">
          <a:xfrm>
            <a:off x="2209800" y="1600200"/>
            <a:ext cx="5824538" cy="3875088"/>
          </a:xfrm>
          <a:prstGeom prst="rect">
            <a:avLst/>
          </a:prstGeom>
          <a:noFill/>
          <a:ln w="9525">
            <a:noFill/>
            <a:miter lim="800000"/>
            <a:headEnd/>
            <a:tailEnd/>
          </a:ln>
        </p:spPr>
      </p:pic>
      <p:sp>
        <p:nvSpPr>
          <p:cNvPr id="35843" name="Rectangle 3"/>
          <p:cNvSpPr>
            <a:spLocks noGrp="1" noChangeArrowheads="1"/>
          </p:cNvSpPr>
          <p:nvPr>
            <p:ph type="body" idx="1"/>
          </p:nvPr>
        </p:nvSpPr>
        <p:spPr>
          <a:xfrm>
            <a:off x="3124200" y="914400"/>
            <a:ext cx="3581400" cy="609600"/>
          </a:xfrm>
        </p:spPr>
        <p:txBody>
          <a:bodyPr/>
          <a:lstStyle/>
          <a:p>
            <a:pPr>
              <a:buFont typeface="Wingdings" pitchFamily="2" charset="2"/>
              <a:buNone/>
            </a:pPr>
            <a:r>
              <a:rPr lang="zh-CN" sz="4000" smtClean="0">
                <a:latin typeface="Times New Roman" pitchFamily="18" charset="0"/>
                <a:ea typeface="华文楷体" pitchFamily="2" charset="-122"/>
              </a:rPr>
              <a:t>这是</a:t>
            </a:r>
            <a:r>
              <a:rPr lang="en-US" altLang="zh-CN" sz="4000" smtClean="0">
                <a:latin typeface="Times New Roman" pitchFamily="18" charset="0"/>
                <a:ea typeface="华文楷体" pitchFamily="2" charset="-122"/>
              </a:rPr>
              <a:t>...</a:t>
            </a:r>
            <a:r>
              <a:rPr lang="zh-CN" sz="4000" smtClean="0">
                <a:latin typeface="Times New Roman" pitchFamily="18" charset="0"/>
                <a:ea typeface="华文楷体" pitchFamily="2" charset="-122"/>
              </a:rPr>
              <a:t>的</a:t>
            </a:r>
            <a:r>
              <a:rPr lang="en-US" altLang="zh-CN" sz="4000" smtClean="0">
                <a:latin typeface="Times New Roman" pitchFamily="18" charset="0"/>
                <a:ea typeface="华文楷体" pitchFamily="2" charset="-122"/>
              </a:rPr>
              <a:t>...</a:t>
            </a:r>
            <a:r>
              <a:rPr lang="zh-CN" sz="4000" smtClean="0">
                <a:latin typeface="Times New Roman" pitchFamily="18" charset="0"/>
                <a:ea typeface="华文楷体" pitchFamily="2" charset="-122"/>
              </a:rPr>
              <a:t>。</a:t>
            </a:r>
            <a:endParaRPr lang="zh-CN" sz="4000" smtClean="0">
              <a:latin typeface="Times New Roman" pitchFamily="18" charset="0"/>
              <a:ea typeface="宋体" pitchFamily="2" charset="-122"/>
            </a:endParaRPr>
          </a:p>
        </p:txBody>
      </p:sp>
      <p:sp>
        <p:nvSpPr>
          <p:cNvPr id="35844" name="矩形 3"/>
          <p:cNvSpPr>
            <a:spLocks noChangeArrowheads="1"/>
          </p:cNvSpPr>
          <p:nvPr/>
        </p:nvSpPr>
        <p:spPr bwMode="auto">
          <a:xfrm>
            <a:off x="2590800" y="5715000"/>
            <a:ext cx="4698722" cy="769441"/>
          </a:xfrm>
          <a:prstGeom prst="rect">
            <a:avLst/>
          </a:prstGeom>
          <a:noFill/>
          <a:ln w="9525">
            <a:noFill/>
            <a:miter lim="800000"/>
            <a:headEnd/>
            <a:tailEnd/>
          </a:ln>
        </p:spPr>
        <p:txBody>
          <a:bodyPr wrap="none">
            <a:spAutoFit/>
          </a:bodyPr>
          <a:lstStyle/>
          <a:p>
            <a:r>
              <a:rPr lang="zh-TW" altLang="en-US" sz="4400" dirty="0" smtClean="0">
                <a:latin typeface="Times New Roman" pitchFamily="18" charset="0"/>
                <a:ea typeface="华文楷体" pitchFamily="2" charset="-122"/>
                <a:cs typeface="Times New Roman" pitchFamily="18" charset="0"/>
              </a:rPr>
              <a:t>這</a:t>
            </a:r>
            <a:r>
              <a:rPr lang="zh-CN" sz="4400" dirty="0" smtClean="0">
                <a:latin typeface="Times New Roman" pitchFamily="18" charset="0"/>
                <a:ea typeface="华文楷体" pitchFamily="2" charset="-122"/>
                <a:cs typeface="Times New Roman" pitchFamily="18" charset="0"/>
              </a:rPr>
              <a:t>是</a:t>
            </a:r>
            <a:r>
              <a:rPr lang="zh-TW" altLang="en-US" sz="4400" dirty="0" smtClean="0">
                <a:latin typeface="Times New Roman" pitchFamily="18" charset="0"/>
                <a:ea typeface="华文楷体" pitchFamily="2" charset="-122"/>
                <a:cs typeface="Times New Roman" pitchFamily="18" charset="0"/>
              </a:rPr>
              <a:t>媽媽</a:t>
            </a:r>
            <a:r>
              <a:rPr lang="zh-CN" sz="4400" dirty="0" smtClean="0">
                <a:latin typeface="Times New Roman" pitchFamily="18" charset="0"/>
                <a:ea typeface="华文楷体" pitchFamily="2" charset="-122"/>
                <a:cs typeface="Times New Roman" pitchFamily="18" charset="0"/>
              </a:rPr>
              <a:t>的</a:t>
            </a:r>
            <a:r>
              <a:rPr lang="zh-CN" sz="4400" dirty="0">
                <a:latin typeface="Times New Roman" pitchFamily="18" charset="0"/>
                <a:ea typeface="华文楷体" pitchFamily="2" charset="-122"/>
                <a:cs typeface="Times New Roman" pitchFamily="18" charset="0"/>
              </a:rPr>
              <a:t>照片。</a:t>
            </a:r>
            <a:endParaRPr lang="zh-CN" altLang="en-US" sz="4400" dirty="0">
              <a:ea typeface="华文楷体" pitchFamily="2" charset="-122"/>
              <a:cs typeface="Times New Roman" pitchFamily="18" charset="0"/>
            </a:endParaRPr>
          </a:p>
        </p:txBody>
      </p:sp>
      <p:sp>
        <p:nvSpPr>
          <p:cNvPr id="6" name="矩形 5"/>
          <p:cNvSpPr>
            <a:spLocks noChangeArrowheads="1"/>
          </p:cNvSpPr>
          <p:nvPr/>
        </p:nvSpPr>
        <p:spPr bwMode="auto">
          <a:xfrm>
            <a:off x="7069138" y="1752600"/>
            <a:ext cx="1313180" cy="769441"/>
          </a:xfrm>
          <a:prstGeom prst="rect">
            <a:avLst/>
          </a:prstGeom>
          <a:noFill/>
          <a:ln w="9525">
            <a:noFill/>
            <a:miter lim="800000"/>
            <a:headEnd/>
            <a:tailEnd/>
          </a:ln>
        </p:spPr>
        <p:txBody>
          <a:bodyPr wrap="none">
            <a:spAutoFit/>
          </a:bodyPr>
          <a:lstStyle/>
          <a:p>
            <a:r>
              <a:rPr lang="zh-TW" altLang="en-US" sz="4400" dirty="0" smtClean="0">
                <a:latin typeface="楷体_GB2312" pitchFamily="49" charset="-122"/>
                <a:ea typeface="楷体_GB2312" pitchFamily="49" charset="-122"/>
              </a:rPr>
              <a:t>媽媽</a:t>
            </a:r>
            <a:endParaRPr lang="zh-CN" altLang="en-US" sz="4400" dirty="0">
              <a:latin typeface="楷体_GB2312" pitchFamily="49" charset="-122"/>
              <a:ea typeface="楷体_GB2312" pitchFamily="49" charset="-122"/>
            </a:endParaRPr>
          </a:p>
        </p:txBody>
      </p:sp>
      <p:sp>
        <p:nvSpPr>
          <p:cNvPr id="8" name="下箭头 7"/>
          <p:cNvSpPr>
            <a:spLocks noChangeArrowheads="1"/>
          </p:cNvSpPr>
          <p:nvPr/>
        </p:nvSpPr>
        <p:spPr bwMode="auto">
          <a:xfrm rot="4014645">
            <a:off x="6486526" y="1882775"/>
            <a:ext cx="436562" cy="909637"/>
          </a:xfrm>
          <a:prstGeom prst="downArrow">
            <a:avLst>
              <a:gd name="adj1" fmla="val 50000"/>
              <a:gd name="adj2" fmla="val 47355"/>
            </a:avLst>
          </a:prstGeom>
          <a:solidFill>
            <a:schemeClr val="accent1"/>
          </a:solidFill>
          <a:ln w="25400" algn="ctr">
            <a:solidFill>
              <a:srgbClr val="377AAC"/>
            </a:solidFill>
            <a:miter lim="800000"/>
            <a:headEnd/>
            <a:tailEnd/>
          </a:ln>
        </p:spPr>
        <p:txBody>
          <a:bodyPr rot="10800000" vert="eaVert" anchor="ctr"/>
          <a:lstStyle/>
          <a:p>
            <a:pPr algn="ctr">
              <a:defRPr/>
            </a:pPr>
            <a:endParaRPr lang="zh-CN" altLang="en-US">
              <a:solidFill>
                <a:srgbClr val="FFFFFF"/>
              </a:solidFill>
              <a:latin typeface="+mn-lt"/>
              <a:ea typeface="宋体" pitchFamily="2" charset="-122"/>
            </a:endParaRPr>
          </a:p>
        </p:txBody>
      </p:sp>
      <p:sp>
        <p:nvSpPr>
          <p:cNvPr id="30727" name="Text Box 10"/>
          <p:cNvSpPr txBox="1">
            <a:spLocks noChangeArrowheads="1"/>
          </p:cNvSpPr>
          <p:nvPr/>
        </p:nvSpPr>
        <p:spPr bwMode="auto">
          <a:xfrm>
            <a:off x="304800" y="304800"/>
            <a:ext cx="5486400" cy="579438"/>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altLang="zh-CN" sz="3200" b="1" i="1">
                <a:solidFill>
                  <a:schemeClr val="tx2"/>
                </a:solidFill>
                <a:latin typeface="Times New Roman" pitchFamily="18" charset="0"/>
                <a:ea typeface="宋体" pitchFamily="2" charset="-122"/>
              </a:rPr>
              <a:t>(Pair work)</a:t>
            </a:r>
          </a:p>
        </p:txBody>
      </p:sp>
      <p:sp>
        <p:nvSpPr>
          <p:cNvPr id="30730" name="Text Box 11"/>
          <p:cNvSpPr txBox="1">
            <a:spLocks noChangeArrowheads="1"/>
          </p:cNvSpPr>
          <p:nvPr/>
        </p:nvSpPr>
        <p:spPr bwMode="auto">
          <a:xfrm>
            <a:off x="990600" y="2057400"/>
            <a:ext cx="1219200" cy="579438"/>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sz="3200" b="1">
                <a:ea typeface="华文楷体" pitchFamily="2" charset="-122"/>
              </a:rPr>
              <a:t>照片</a:t>
            </a:r>
            <a:endParaRPr lang="zh-CN" altLang="en-US" sz="3200" b="1">
              <a:solidFill>
                <a:srgbClr val="0000FF"/>
              </a:solidFill>
              <a:latin typeface="华文楷体" pitchFamily="2" charset="-122"/>
              <a:ea typeface="华文楷体" pitchFamily="2" charset="-122"/>
            </a:endParaRPr>
          </a:p>
        </p:txBody>
      </p:sp>
      <p:sp>
        <p:nvSpPr>
          <p:cNvPr id="30729" name="Text Box 12"/>
          <p:cNvSpPr txBox="1">
            <a:spLocks noChangeArrowheads="1"/>
          </p:cNvSpPr>
          <p:nvPr/>
        </p:nvSpPr>
        <p:spPr bwMode="auto">
          <a:xfrm>
            <a:off x="381000" y="3352800"/>
            <a:ext cx="1295400" cy="366713"/>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endParaRPr lang="zh-CN" altLang="zh-CN">
              <a:ea typeface="宋体" pitchFamily="2" charset="-122"/>
            </a:endParaRPr>
          </a:p>
        </p:txBody>
      </p:sp>
      <p:sp>
        <p:nvSpPr>
          <p:cNvPr id="2" name="下箭头 7"/>
          <p:cNvSpPr>
            <a:spLocks noChangeArrowheads="1"/>
          </p:cNvSpPr>
          <p:nvPr/>
        </p:nvSpPr>
        <p:spPr bwMode="auto">
          <a:xfrm rot="-5876744">
            <a:off x="2099468" y="2091532"/>
            <a:ext cx="373063" cy="457200"/>
          </a:xfrm>
          <a:prstGeom prst="downArrow">
            <a:avLst>
              <a:gd name="adj1" fmla="val 50000"/>
              <a:gd name="adj2" fmla="val 27852"/>
            </a:avLst>
          </a:prstGeom>
          <a:solidFill>
            <a:schemeClr val="accent1"/>
          </a:solidFill>
          <a:ln w="25400" algn="ctr">
            <a:solidFill>
              <a:srgbClr val="377AAC"/>
            </a:solidFill>
            <a:miter lim="800000"/>
            <a:headEnd/>
            <a:tailEnd/>
          </a:ln>
        </p:spPr>
        <p:txBody>
          <a:bodyPr vert="eaVert" anchor="ctr"/>
          <a:lstStyle/>
          <a:p>
            <a:pPr algn="ctr">
              <a:defRPr/>
            </a:pPr>
            <a:endParaRPr lang="zh-CN" altLang="en-US">
              <a:solidFill>
                <a:srgbClr val="FFFFFF"/>
              </a:solidFill>
              <a:latin typeface="+mn-lt"/>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730"/>
                                        </p:tgtEl>
                                        <p:attrNameLst>
                                          <p:attrName>style.visibility</p:attrName>
                                        </p:attrNameLst>
                                      </p:cBhvr>
                                      <p:to>
                                        <p:strVal val="visible"/>
                                      </p:to>
                                    </p:set>
                                    <p:animEffect transition="in" filter="blinds(horizontal)">
                                      <p:cBhvr>
                                        <p:cTn id="16" dur="500"/>
                                        <p:tgtEl>
                                          <p:spTgt spid="307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35844"/>
                                        </p:tgtEl>
                                        <p:attrNameLst>
                                          <p:attrName>style.visibility</p:attrName>
                                        </p:attrNameLst>
                                      </p:cBhvr>
                                      <p:to>
                                        <p:strVal val="visible"/>
                                      </p:to>
                                    </p:set>
                                    <p:anim calcmode="lin" valueType="num">
                                      <p:cBhvr>
                                        <p:cTn id="24" dur="500" fill="hold"/>
                                        <p:tgtEl>
                                          <p:spTgt spid="3584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584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584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p:bldP spid="6" grpId="0"/>
      <p:bldP spid="8" grpId="0" animBg="1"/>
      <p:bldP spid="30730"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p:cNvSpPr>
            <a:spLocks noChangeArrowheads="1"/>
          </p:cNvSpPr>
          <p:nvPr/>
        </p:nvSpPr>
        <p:spPr bwMode="auto">
          <a:xfrm>
            <a:off x="6477000" y="2743200"/>
            <a:ext cx="1600200" cy="1555750"/>
          </a:xfrm>
          <a:prstGeom prst="rect">
            <a:avLst/>
          </a:prstGeom>
          <a:noFill/>
          <a:ln w="9525">
            <a:noFill/>
            <a:miter lim="800000"/>
            <a:headEnd/>
            <a:tailEnd/>
          </a:ln>
        </p:spPr>
        <p:txBody>
          <a:bodyPr>
            <a:spAutoFit/>
          </a:bodyPr>
          <a:lstStyle/>
          <a:p>
            <a:r>
              <a:rPr lang="zh-CN" sz="9600" b="1">
                <a:latin typeface="Times New Roman" pitchFamily="18" charset="0"/>
                <a:ea typeface="华文楷体" pitchFamily="2" charset="-122"/>
                <a:cs typeface="Times New Roman" pitchFamily="18" charset="0"/>
              </a:rPr>
              <a:t>家</a:t>
            </a:r>
            <a:endParaRPr lang="zh-CN" altLang="en-US" sz="9600">
              <a:ea typeface="华文楷体" pitchFamily="2" charset="-122"/>
              <a:cs typeface="Times New Roman" pitchFamily="18" charset="0"/>
            </a:endParaRPr>
          </a:p>
        </p:txBody>
      </p:sp>
      <p:pic>
        <p:nvPicPr>
          <p:cNvPr id="31747" name="Picture 6" descr="G:\PRODUCTION_GENERAL\Image Processing\processed\PRO_IC1_4e_TB_ConvertedImages\JPG 72 DPI-for webscreen\AdobeStock_27784382.jpg"/>
          <p:cNvPicPr>
            <a:picLocks noChangeAspect="1" noChangeArrowheads="1"/>
          </p:cNvPicPr>
          <p:nvPr/>
        </p:nvPicPr>
        <p:blipFill>
          <a:blip r:embed="rId3" cstate="print"/>
          <a:srcRect/>
          <a:stretch>
            <a:fillRect/>
          </a:stretch>
        </p:blipFill>
        <p:spPr bwMode="auto">
          <a:xfrm>
            <a:off x="533400" y="1600200"/>
            <a:ext cx="5943600" cy="396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2-Photo.wav">
            <a:hlinkClick r:id="" action="ppaction://media"/>
          </p:cNvPr>
          <p:cNvPicPr>
            <a:picLocks noRot="1" noChangeAspect="1"/>
          </p:cNvPicPr>
          <p:nvPr>
            <a:wavAudioFile r:embed="rId1" name="L2-Photo.wav"/>
          </p:nvPr>
        </p:nvPicPr>
        <p:blipFill>
          <a:blip r:embed="rId4" cstate="print"/>
          <a:srcRect/>
          <a:stretch>
            <a:fillRect/>
          </a:stretch>
        </p:blipFill>
        <p:spPr bwMode="auto">
          <a:xfrm>
            <a:off x="304800" y="1981200"/>
            <a:ext cx="304800" cy="304800"/>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pic>
        <p:nvPicPr>
          <p:cNvPr id="5124" name="Picture 7" descr="G:\PRODUCTION_GENERAL\Image Processing\processed\PRO_IC1_4e_TB_ConvertedImages\JPG 72 DPI-for webscreen\AdobeStock_63103589.jpg"/>
          <p:cNvPicPr>
            <a:picLocks noChangeAspect="1" noChangeArrowheads="1"/>
          </p:cNvPicPr>
          <p:nvPr/>
        </p:nvPicPr>
        <p:blipFill>
          <a:blip r:embed="rId5" cstate="print"/>
          <a:srcRect/>
          <a:stretch>
            <a:fillRect/>
          </a:stretch>
        </p:blipFill>
        <p:spPr bwMode="auto">
          <a:xfrm>
            <a:off x="990600" y="990600"/>
            <a:ext cx="70104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5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endParaRPr lang="zh-CN" altLang="en-US" i="1" smtClean="0">
              <a:latin typeface="Times New Roman" pitchFamily="18" charset="0"/>
              <a:ea typeface="华文楷体" pitchFamily="2" charset="-122"/>
            </a:endParaRPr>
          </a:p>
        </p:txBody>
      </p:sp>
      <p:sp>
        <p:nvSpPr>
          <p:cNvPr id="3" name="矩形 2"/>
          <p:cNvSpPr>
            <a:spLocks noChangeArrowheads="1"/>
          </p:cNvSpPr>
          <p:nvPr/>
        </p:nvSpPr>
        <p:spPr bwMode="auto">
          <a:xfrm>
            <a:off x="1600200" y="1066800"/>
            <a:ext cx="6858000" cy="830263"/>
          </a:xfrm>
          <a:prstGeom prst="rect">
            <a:avLst/>
          </a:prstGeom>
          <a:noFill/>
          <a:ln w="9525">
            <a:noFill/>
            <a:miter lim="800000"/>
            <a:headEnd/>
            <a:tailEnd/>
          </a:ln>
        </p:spPr>
        <p:txBody>
          <a:bodyPr>
            <a:spAutoFit/>
          </a:bodyPr>
          <a:lstStyle/>
          <a:p>
            <a:pPr indent="457200"/>
            <a:r>
              <a:rPr lang="zh-CN" sz="4800" dirty="0">
                <a:latin typeface="Times New Roman" pitchFamily="18" charset="0"/>
                <a:ea typeface="华文楷体" pitchFamily="2" charset="-122"/>
              </a:rPr>
              <a:t>你家</a:t>
            </a:r>
            <a:r>
              <a:rPr lang="zh-CN" sz="4800" dirty="0" smtClean="0">
                <a:latin typeface="Times New Roman" pitchFamily="18" charset="0"/>
                <a:ea typeface="华文楷体" pitchFamily="2" charset="-122"/>
              </a:rPr>
              <a:t>有</a:t>
            </a:r>
            <a:r>
              <a:rPr lang="zh-TW" altLang="en-US" sz="4800" dirty="0" smtClean="0">
                <a:latin typeface="Times New Roman" pitchFamily="18" charset="0"/>
                <a:ea typeface="华文楷体" pitchFamily="2" charset="-122"/>
              </a:rPr>
              <a:t>幾</a:t>
            </a:r>
            <a:r>
              <a:rPr lang="zh-CN" sz="4800" dirty="0" smtClean="0">
                <a:latin typeface="Times New Roman" pitchFamily="18" charset="0"/>
                <a:ea typeface="华文楷体" pitchFamily="2" charset="-122"/>
              </a:rPr>
              <a:t>口</a:t>
            </a:r>
            <a:r>
              <a:rPr lang="zh-CN" sz="4800" dirty="0">
                <a:latin typeface="Times New Roman" pitchFamily="18" charset="0"/>
                <a:ea typeface="华文楷体" pitchFamily="2" charset="-122"/>
              </a:rPr>
              <a:t>人？</a:t>
            </a:r>
            <a:endParaRPr lang="en-US" altLang="zh-CN" sz="4800" dirty="0">
              <a:latin typeface="Times New Roman" pitchFamily="18" charset="0"/>
              <a:ea typeface="宋体" pitchFamily="2" charset="-122"/>
            </a:endParaRPr>
          </a:p>
        </p:txBody>
      </p:sp>
      <p:sp>
        <p:nvSpPr>
          <p:cNvPr id="4" name="矩形 3"/>
          <p:cNvSpPr>
            <a:spLocks noChangeArrowheads="1"/>
          </p:cNvSpPr>
          <p:nvPr/>
        </p:nvSpPr>
        <p:spPr bwMode="auto">
          <a:xfrm>
            <a:off x="1524000" y="5410200"/>
            <a:ext cx="6858000" cy="823913"/>
          </a:xfrm>
          <a:prstGeom prst="rect">
            <a:avLst/>
          </a:prstGeom>
          <a:noFill/>
          <a:ln w="9525">
            <a:noFill/>
            <a:miter lim="800000"/>
            <a:headEnd/>
            <a:tailEnd/>
          </a:ln>
        </p:spPr>
        <p:txBody>
          <a:bodyPr>
            <a:spAutoFit/>
          </a:bodyPr>
          <a:lstStyle/>
          <a:p>
            <a:pPr indent="457200"/>
            <a:r>
              <a:rPr lang="zh-CN" sz="4800">
                <a:latin typeface="Times New Roman" pitchFamily="18" charset="0"/>
                <a:ea typeface="华文楷体" pitchFamily="2" charset="-122"/>
                <a:cs typeface="Times New Roman" pitchFamily="18" charset="0"/>
              </a:rPr>
              <a:t>我家有</a:t>
            </a:r>
            <a:r>
              <a:rPr lang="en-US" altLang="zh-CN" sz="4800">
                <a:latin typeface="Times New Roman" pitchFamily="18" charset="0"/>
                <a:ea typeface="华文楷体" pitchFamily="2" charset="-122"/>
                <a:cs typeface="Times New Roman" pitchFamily="18" charset="0"/>
              </a:rPr>
              <a:t>...</a:t>
            </a:r>
            <a:r>
              <a:rPr lang="zh-CN" sz="4800">
                <a:latin typeface="Times New Roman" pitchFamily="18" charset="0"/>
                <a:ea typeface="华文楷体" pitchFamily="2" charset="-122"/>
                <a:cs typeface="Times New Roman" pitchFamily="18" charset="0"/>
              </a:rPr>
              <a:t>口人。</a:t>
            </a:r>
            <a:endParaRPr lang="zh-CN" altLang="en-US" sz="4800">
              <a:ea typeface="宋体" pitchFamily="2" charset="-122"/>
              <a:cs typeface="Times New Roman" pitchFamily="18" charset="0"/>
            </a:endParaRPr>
          </a:p>
        </p:txBody>
      </p:sp>
      <p:pic>
        <p:nvPicPr>
          <p:cNvPr id="32773" name="Picture 6" descr="G:\PRODUCTION_GENERAL\Image Processing\processed\PRO_IC1_4e_TB_ConvertedImages\JPG 72 DPI-for webscreen\AdobeStock_8081900.jpg"/>
          <p:cNvPicPr>
            <a:picLocks noChangeAspect="1" noChangeArrowheads="1"/>
          </p:cNvPicPr>
          <p:nvPr/>
        </p:nvPicPr>
        <p:blipFill>
          <a:blip r:embed="rId3" cstate="print"/>
          <a:srcRect/>
          <a:stretch>
            <a:fillRect/>
          </a:stretch>
        </p:blipFill>
        <p:spPr bwMode="auto">
          <a:xfrm>
            <a:off x="1905000" y="1981200"/>
            <a:ext cx="4799013"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G:\PRODUCTION_GENERAL\Image Processing\processed\PRO_IC1_4e_TB_ConvertedImages\JPG 72 DPI-for webscreen\AdobeStock_100439574.jpg"/>
          <p:cNvPicPr>
            <a:picLocks noChangeAspect="1" noChangeArrowheads="1"/>
          </p:cNvPicPr>
          <p:nvPr/>
        </p:nvPicPr>
        <p:blipFill>
          <a:blip r:embed="rId3" cstate="print"/>
          <a:srcRect/>
          <a:stretch>
            <a:fillRect/>
          </a:stretch>
        </p:blipFill>
        <p:spPr bwMode="auto">
          <a:xfrm>
            <a:off x="1219200" y="990600"/>
            <a:ext cx="7053263" cy="4676775"/>
          </a:xfrm>
          <a:prstGeom prst="rect">
            <a:avLst/>
          </a:prstGeom>
          <a:noFill/>
          <a:ln w="9525">
            <a:noFill/>
            <a:miter lim="800000"/>
            <a:headEnd/>
            <a:tailEnd/>
          </a:ln>
        </p:spPr>
      </p:pic>
      <p:sp>
        <p:nvSpPr>
          <p:cNvPr id="33795" name="标题 1"/>
          <p:cNvSpPr>
            <a:spLocks noGrp="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endParaRPr lang="zh-CN" altLang="en-US" i="1" smtClean="0">
              <a:latin typeface="Times New Roman" pitchFamily="18" charset="0"/>
              <a:ea typeface="华文楷体" pitchFamily="2" charset="-122"/>
            </a:endParaRPr>
          </a:p>
        </p:txBody>
      </p:sp>
      <p:sp>
        <p:nvSpPr>
          <p:cNvPr id="9219" name="矩形 2"/>
          <p:cNvSpPr>
            <a:spLocks noChangeArrowheads="1"/>
          </p:cNvSpPr>
          <p:nvPr/>
        </p:nvSpPr>
        <p:spPr bwMode="auto">
          <a:xfrm>
            <a:off x="2209800" y="914400"/>
            <a:ext cx="4495800" cy="708025"/>
          </a:xfrm>
          <a:prstGeom prst="rect">
            <a:avLst/>
          </a:prstGeom>
          <a:noFill/>
          <a:ln w="9525">
            <a:noFill/>
            <a:miter lim="800000"/>
            <a:headEnd/>
            <a:tailEnd/>
          </a:ln>
        </p:spPr>
        <p:txBody>
          <a:bodyPr>
            <a:spAutoFit/>
          </a:bodyPr>
          <a:lstStyle/>
          <a:p>
            <a:r>
              <a:rPr lang="zh-CN" sz="4000" dirty="0">
                <a:latin typeface="Times New Roman" pitchFamily="18" charset="0"/>
                <a:ea typeface="华文楷体" pitchFamily="2" charset="-122"/>
              </a:rPr>
              <a:t>（你家）</a:t>
            </a:r>
            <a:r>
              <a:rPr lang="zh-CN" sz="4000" dirty="0" smtClean="0">
                <a:latin typeface="Times New Roman" pitchFamily="18" charset="0"/>
                <a:ea typeface="华文楷体" pitchFamily="2" charset="-122"/>
              </a:rPr>
              <a:t>有</a:t>
            </a:r>
            <a:r>
              <a:rPr lang="zh-TW" altLang="en-US" sz="4000" dirty="0" smtClean="0">
                <a:latin typeface="Times New Roman" pitchFamily="18" charset="0"/>
                <a:ea typeface="华文楷体" pitchFamily="2" charset="-122"/>
              </a:rPr>
              <a:t>誰</a:t>
            </a:r>
            <a:r>
              <a:rPr lang="zh-CN" sz="4000" dirty="0" smtClean="0">
                <a:latin typeface="Times New Roman" pitchFamily="18" charset="0"/>
                <a:ea typeface="华文楷体" pitchFamily="2" charset="-122"/>
              </a:rPr>
              <a:t>？</a:t>
            </a:r>
            <a:endParaRPr lang="zh-CN" sz="4000" dirty="0">
              <a:latin typeface="Times New Roman" pitchFamily="18" charset="0"/>
              <a:ea typeface="宋体" pitchFamily="2" charset="-122"/>
            </a:endParaRPr>
          </a:p>
        </p:txBody>
      </p:sp>
      <p:sp>
        <p:nvSpPr>
          <p:cNvPr id="4" name="矩形 2"/>
          <p:cNvSpPr>
            <a:spLocks noChangeArrowheads="1"/>
          </p:cNvSpPr>
          <p:nvPr/>
        </p:nvSpPr>
        <p:spPr bwMode="auto">
          <a:xfrm>
            <a:off x="0" y="5562600"/>
            <a:ext cx="9144000" cy="701675"/>
          </a:xfrm>
          <a:prstGeom prst="rect">
            <a:avLst/>
          </a:prstGeom>
          <a:noFill/>
          <a:ln w="9525">
            <a:noFill/>
            <a:miter lim="800000"/>
            <a:headEnd/>
            <a:tailEnd/>
          </a:ln>
        </p:spPr>
        <p:txBody>
          <a:bodyPr>
            <a:spAutoFit/>
          </a:bodyPr>
          <a:lstStyle/>
          <a:p>
            <a:r>
              <a:rPr lang="zh-CN" sz="4000" dirty="0">
                <a:latin typeface="Times New Roman" pitchFamily="18" charset="0"/>
                <a:ea typeface="华文楷体" pitchFamily="2" charset="-122"/>
                <a:cs typeface="Times New Roman" pitchFamily="18" charset="0"/>
              </a:rPr>
              <a:t>（我家）有爸爸</a:t>
            </a:r>
            <a:r>
              <a:rPr lang="zh-CN" sz="4000" dirty="0" smtClean="0">
                <a:latin typeface="Times New Roman" pitchFamily="18" charset="0"/>
                <a:ea typeface="华文楷体" pitchFamily="2" charset="-122"/>
                <a:cs typeface="Times New Roman" pitchFamily="18" charset="0"/>
              </a:rPr>
              <a:t>、</a:t>
            </a:r>
            <a:r>
              <a:rPr lang="zh-TW" altLang="en-US" sz="4000" dirty="0" smtClean="0">
                <a:latin typeface="Times New Roman" pitchFamily="18" charset="0"/>
                <a:ea typeface="华文楷体" pitchFamily="2" charset="-122"/>
                <a:cs typeface="Times New Roman" pitchFamily="18" charset="0"/>
              </a:rPr>
              <a:t>媽媽</a:t>
            </a:r>
            <a:r>
              <a:rPr lang="zh-CN" sz="4000" dirty="0" smtClean="0">
                <a:latin typeface="Times New Roman" pitchFamily="18" charset="0"/>
                <a:ea typeface="华文楷体" pitchFamily="2" charset="-122"/>
                <a:cs typeface="Times New Roman" pitchFamily="18" charset="0"/>
              </a:rPr>
              <a:t>、</a:t>
            </a:r>
            <a:r>
              <a:rPr lang="en-US" altLang="zh-CN" sz="4000" dirty="0">
                <a:latin typeface="Times New Roman" pitchFamily="18" charset="0"/>
                <a:ea typeface="华文楷体" pitchFamily="2" charset="-122"/>
                <a:cs typeface="Times New Roman" pitchFamily="18" charset="0"/>
              </a:rPr>
              <a:t>...</a:t>
            </a:r>
            <a:r>
              <a:rPr lang="zh-CN" sz="4000" dirty="0">
                <a:latin typeface="Times New Roman" pitchFamily="18" charset="0"/>
                <a:ea typeface="华文楷体" pitchFamily="2" charset="-122"/>
                <a:cs typeface="Times New Roman" pitchFamily="18" charset="0"/>
              </a:rPr>
              <a:t>、</a:t>
            </a:r>
            <a:r>
              <a:rPr lang="en-US" altLang="zh-CN" sz="4000" dirty="0">
                <a:latin typeface="Times New Roman" pitchFamily="18" charset="0"/>
                <a:ea typeface="华文楷体" pitchFamily="2" charset="-122"/>
                <a:cs typeface="Times New Roman" pitchFamily="18" charset="0"/>
              </a:rPr>
              <a:t>...</a:t>
            </a:r>
            <a:r>
              <a:rPr lang="zh-CN" sz="4000" dirty="0">
                <a:latin typeface="Times New Roman" pitchFamily="18" charset="0"/>
                <a:ea typeface="华文楷体" pitchFamily="2" charset="-122"/>
                <a:cs typeface="Times New Roman" pitchFamily="18" charset="0"/>
              </a:rPr>
              <a:t>、和我。</a:t>
            </a:r>
            <a:endParaRPr lang="zh-CN" altLang="en-US" sz="4000" dirty="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Occupation</a:t>
            </a:r>
            <a:endParaRPr lang="en-US" altLang="zh-CN" smtClean="0">
              <a:ea typeface="宋体" pitchFamily="2" charset="-122"/>
            </a:endParaRPr>
          </a:p>
        </p:txBody>
      </p:sp>
      <p:sp>
        <p:nvSpPr>
          <p:cNvPr id="11267" name="Rectangle 3"/>
          <p:cNvSpPr>
            <a:spLocks noGrp="1" noChangeArrowheads="1"/>
          </p:cNvSpPr>
          <p:nvPr>
            <p:ph type="body" idx="1"/>
          </p:nvPr>
        </p:nvSpPr>
        <p:spPr>
          <a:xfrm>
            <a:off x="914400" y="2743200"/>
            <a:ext cx="2590800" cy="1295400"/>
          </a:xfrm>
        </p:spPr>
        <p:txBody>
          <a:bodyPr/>
          <a:lstStyle/>
          <a:p>
            <a:pPr>
              <a:buFont typeface="Wingdings" pitchFamily="2" charset="2"/>
              <a:buNone/>
            </a:pPr>
            <a:r>
              <a:rPr lang="zh-CN" sz="8000" dirty="0" smtClean="0">
                <a:latin typeface="楷体_GB2312" pitchFamily="49" charset="-122"/>
                <a:ea typeface="楷体_GB2312" pitchFamily="49" charset="-122"/>
              </a:rPr>
              <a:t>老</a:t>
            </a:r>
            <a:r>
              <a:rPr lang="zh-TW" altLang="en-US" sz="8000" dirty="0" smtClean="0">
                <a:latin typeface="楷体_GB2312" pitchFamily="49" charset="-122"/>
                <a:ea typeface="楷体_GB2312" pitchFamily="49" charset="-122"/>
              </a:rPr>
              <a:t>師</a:t>
            </a:r>
            <a:endParaRPr lang="en-US" altLang="zh-CN" sz="8000" dirty="0" smtClean="0">
              <a:latin typeface="楷体_GB2312" pitchFamily="49" charset="-122"/>
              <a:ea typeface="楷体_GB2312" pitchFamily="49" charset="-122"/>
              <a:cs typeface="Times New Roman" pitchFamily="18" charset="0"/>
            </a:endParaRPr>
          </a:p>
        </p:txBody>
      </p:sp>
      <p:pic>
        <p:nvPicPr>
          <p:cNvPr id="34820" name="Picture 5" descr="G:\PRODUCTION_GENERAL\Image Processing\processed\PRO_IC1_4e_TB_ConvertedImages\JPG 72 DPI-for webscreen\AdobeStock_110981347.jpg"/>
          <p:cNvPicPr>
            <a:picLocks noChangeAspect="1" noChangeArrowheads="1"/>
          </p:cNvPicPr>
          <p:nvPr/>
        </p:nvPicPr>
        <p:blipFill>
          <a:blip r:embed="rId3" cstate="print"/>
          <a:srcRect r="46432"/>
          <a:stretch>
            <a:fillRect/>
          </a:stretch>
        </p:blipFill>
        <p:spPr bwMode="auto">
          <a:xfrm>
            <a:off x="3657600" y="1219200"/>
            <a:ext cx="4572000" cy="520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Occupation</a:t>
            </a:r>
            <a:endParaRPr lang="en-US" altLang="zh-CN" smtClean="0">
              <a:ea typeface="宋体" pitchFamily="2" charset="-122"/>
            </a:endParaRPr>
          </a:p>
        </p:txBody>
      </p:sp>
      <p:sp>
        <p:nvSpPr>
          <p:cNvPr id="11267" name="Rectangle 3"/>
          <p:cNvSpPr>
            <a:spLocks noGrp="1" noChangeArrowheads="1"/>
          </p:cNvSpPr>
          <p:nvPr>
            <p:ph type="body" idx="1"/>
          </p:nvPr>
        </p:nvSpPr>
        <p:spPr>
          <a:xfrm>
            <a:off x="914400" y="2743200"/>
            <a:ext cx="2590800" cy="1295400"/>
          </a:xfrm>
        </p:spPr>
        <p:txBody>
          <a:bodyPr/>
          <a:lstStyle/>
          <a:p>
            <a:pPr>
              <a:buFont typeface="Wingdings" pitchFamily="2" charset="2"/>
              <a:buNone/>
            </a:pPr>
            <a:r>
              <a:rPr lang="zh-TW" altLang="en-US" sz="8000" dirty="0" smtClean="0">
                <a:latin typeface="楷体_GB2312" pitchFamily="49" charset="-122"/>
                <a:ea typeface="楷体_GB2312" pitchFamily="49" charset="-122"/>
                <a:cs typeface="Times New Roman" pitchFamily="18" charset="0"/>
              </a:rPr>
              <a:t>學生</a:t>
            </a:r>
            <a:endParaRPr lang="en-US" altLang="zh-CN" sz="8000" dirty="0" smtClean="0">
              <a:latin typeface="楷体_GB2312" pitchFamily="49" charset="-122"/>
              <a:ea typeface="楷体_GB2312" pitchFamily="49" charset="-122"/>
              <a:cs typeface="Times New Roman" pitchFamily="18" charset="0"/>
            </a:endParaRPr>
          </a:p>
        </p:txBody>
      </p:sp>
      <p:pic>
        <p:nvPicPr>
          <p:cNvPr id="35844" name="Picture 5" descr="G:\PRODUCTION_GENERAL\Image Processing\processed\PRO_IC1_4e_TB_ConvertedImages\JPG 72 DPI-for webscreen\AdobeStock_67495988.jpg"/>
          <p:cNvPicPr>
            <a:picLocks noChangeAspect="1" noChangeArrowheads="1"/>
          </p:cNvPicPr>
          <p:nvPr/>
        </p:nvPicPr>
        <p:blipFill>
          <a:blip r:embed="rId2" cstate="print"/>
          <a:srcRect l="22368" r="20615"/>
          <a:stretch>
            <a:fillRect/>
          </a:stretch>
        </p:blipFill>
        <p:spPr bwMode="auto">
          <a:xfrm>
            <a:off x="3962400" y="1371600"/>
            <a:ext cx="4248150" cy="496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Occupation</a:t>
            </a:r>
            <a:endParaRPr lang="en-US" altLang="zh-CN" smtClean="0">
              <a:ea typeface="宋体" pitchFamily="2" charset="-122"/>
            </a:endParaRPr>
          </a:p>
        </p:txBody>
      </p:sp>
      <p:sp>
        <p:nvSpPr>
          <p:cNvPr id="11267" name="Rectangle 3"/>
          <p:cNvSpPr>
            <a:spLocks noGrp="1" noChangeArrowheads="1"/>
          </p:cNvSpPr>
          <p:nvPr>
            <p:ph type="body" idx="1"/>
          </p:nvPr>
        </p:nvSpPr>
        <p:spPr>
          <a:xfrm>
            <a:off x="914400" y="2743200"/>
            <a:ext cx="2590800" cy="1295400"/>
          </a:xfrm>
        </p:spPr>
        <p:txBody>
          <a:bodyPr/>
          <a:lstStyle/>
          <a:p>
            <a:pPr>
              <a:buFont typeface="Wingdings" pitchFamily="2" charset="2"/>
              <a:buNone/>
            </a:pPr>
            <a:r>
              <a:rPr lang="zh-CN" altLang="en-US" sz="8000" dirty="0" smtClean="0">
                <a:latin typeface="楷体_GB2312" pitchFamily="49" charset="-122"/>
                <a:ea typeface="楷体_GB2312" pitchFamily="49" charset="-122"/>
                <a:cs typeface="Times New Roman" pitchFamily="18" charset="0"/>
              </a:rPr>
              <a:t>律</a:t>
            </a:r>
            <a:r>
              <a:rPr lang="zh-TW" altLang="en-US" sz="8000" dirty="0" smtClean="0">
                <a:latin typeface="楷体_GB2312" pitchFamily="49" charset="-122"/>
                <a:ea typeface="楷体_GB2312" pitchFamily="49" charset="-122"/>
                <a:cs typeface="Times New Roman" pitchFamily="18" charset="0"/>
              </a:rPr>
              <a:t>師</a:t>
            </a:r>
            <a:endParaRPr lang="en-US" altLang="zh-CN" sz="8000" dirty="0" smtClean="0">
              <a:latin typeface="楷体_GB2312" pitchFamily="49" charset="-122"/>
              <a:ea typeface="楷体_GB2312" pitchFamily="49" charset="-122"/>
              <a:cs typeface="Times New Roman" pitchFamily="18" charset="0"/>
            </a:endParaRPr>
          </a:p>
        </p:txBody>
      </p:sp>
      <p:pic>
        <p:nvPicPr>
          <p:cNvPr id="36868" name="Picture 7" descr="G:\PRODUCTION_GENERAL\Image Processing\processed\PRO_IC1_4e_TB_ConvertedImages\JPG 72 DPI-for webscreen\img-get_2.2.jpg"/>
          <p:cNvPicPr>
            <a:picLocks noChangeAspect="1" noChangeArrowheads="1"/>
          </p:cNvPicPr>
          <p:nvPr/>
        </p:nvPicPr>
        <p:blipFill>
          <a:blip r:embed="rId2" cstate="print"/>
          <a:srcRect/>
          <a:stretch>
            <a:fillRect/>
          </a:stretch>
        </p:blipFill>
        <p:spPr bwMode="auto">
          <a:xfrm>
            <a:off x="3657600" y="1981200"/>
            <a:ext cx="4953000" cy="330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Occupation</a:t>
            </a:r>
            <a:endParaRPr lang="en-US" altLang="zh-CN" smtClean="0">
              <a:ea typeface="宋体" pitchFamily="2" charset="-122"/>
            </a:endParaRPr>
          </a:p>
        </p:txBody>
      </p:sp>
      <p:sp>
        <p:nvSpPr>
          <p:cNvPr id="11267" name="Rectangle 3"/>
          <p:cNvSpPr>
            <a:spLocks noGrp="1" noChangeArrowheads="1"/>
          </p:cNvSpPr>
          <p:nvPr>
            <p:ph type="body" idx="1"/>
          </p:nvPr>
        </p:nvSpPr>
        <p:spPr>
          <a:xfrm>
            <a:off x="914400" y="2743200"/>
            <a:ext cx="2590800" cy="1295400"/>
          </a:xfrm>
        </p:spPr>
        <p:txBody>
          <a:bodyPr/>
          <a:lstStyle/>
          <a:p>
            <a:pPr>
              <a:buFont typeface="Wingdings" pitchFamily="2" charset="2"/>
              <a:buNone/>
            </a:pPr>
            <a:r>
              <a:rPr lang="zh-TW" altLang="en-US" sz="8000" dirty="0" smtClean="0">
                <a:latin typeface="楷体_GB2312" pitchFamily="49" charset="-122"/>
                <a:ea typeface="楷体_GB2312" pitchFamily="49" charset="-122"/>
                <a:cs typeface="Times New Roman" pitchFamily="18" charset="0"/>
              </a:rPr>
              <a:t>醫生</a:t>
            </a:r>
            <a:endParaRPr lang="en-US" altLang="zh-CN" sz="8000" dirty="0" smtClean="0">
              <a:latin typeface="楷体_GB2312" pitchFamily="49" charset="-122"/>
              <a:ea typeface="楷体_GB2312" pitchFamily="49" charset="-122"/>
              <a:cs typeface="Times New Roman" pitchFamily="18" charset="0"/>
            </a:endParaRPr>
          </a:p>
        </p:txBody>
      </p:sp>
      <p:pic>
        <p:nvPicPr>
          <p:cNvPr id="37892" name="Picture 5" descr="G:\PRODUCTION_GENERAL\Image Processing\processed\PRO_IC1_4e_TB_ConvertedImages\JPG 72 DPI-for webscreen\img-how_2.6.jpg"/>
          <p:cNvPicPr>
            <a:picLocks noChangeAspect="1" noChangeArrowheads="1"/>
          </p:cNvPicPr>
          <p:nvPr/>
        </p:nvPicPr>
        <p:blipFill>
          <a:blip r:embed="rId2" cstate="print"/>
          <a:srcRect l="27081" r="32298"/>
          <a:stretch>
            <a:fillRect/>
          </a:stretch>
        </p:blipFill>
        <p:spPr bwMode="auto">
          <a:xfrm>
            <a:off x="4648200" y="1143000"/>
            <a:ext cx="3276600" cy="538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Occupation</a:t>
            </a:r>
            <a:endParaRPr lang="en-US" altLang="zh-CN" smtClean="0">
              <a:ea typeface="宋体" pitchFamily="2" charset="-122"/>
            </a:endParaRPr>
          </a:p>
        </p:txBody>
      </p:sp>
      <p:sp>
        <p:nvSpPr>
          <p:cNvPr id="12291" name="Rectangle 3"/>
          <p:cNvSpPr>
            <a:spLocks noGrp="1" noChangeArrowheads="1"/>
          </p:cNvSpPr>
          <p:nvPr>
            <p:ph type="body" idx="1"/>
          </p:nvPr>
        </p:nvSpPr>
        <p:spPr>
          <a:xfrm>
            <a:off x="228600" y="2209800"/>
            <a:ext cx="4800600" cy="533400"/>
          </a:xfrm>
        </p:spPr>
        <p:txBody>
          <a:bodyPr/>
          <a:lstStyle/>
          <a:p>
            <a:pPr>
              <a:buFont typeface="Wingdings" pitchFamily="2" charset="2"/>
              <a:buNone/>
            </a:pPr>
            <a:r>
              <a:rPr lang="zh-CN" sz="4000" dirty="0" smtClean="0">
                <a:latin typeface="Times New Roman" pitchFamily="18" charset="0"/>
                <a:ea typeface="华文楷体" pitchFamily="2" charset="-122"/>
              </a:rPr>
              <a:t>你</a:t>
            </a:r>
            <a:r>
              <a:rPr lang="zh-CN" altLang="en-US" sz="4000" dirty="0" smtClean="0">
                <a:latin typeface="Times New Roman" pitchFamily="18" charset="0"/>
                <a:ea typeface="华文楷体" pitchFamily="2" charset="-122"/>
              </a:rPr>
              <a:t>爸爸</a:t>
            </a:r>
            <a:r>
              <a:rPr lang="zh-CN" sz="4000" b="1" dirty="0" smtClean="0">
                <a:solidFill>
                  <a:srgbClr val="CC0000"/>
                </a:solidFill>
                <a:latin typeface="Times New Roman" pitchFamily="18" charset="0"/>
                <a:ea typeface="华文楷体" pitchFamily="2" charset="-122"/>
              </a:rPr>
              <a:t>做</a:t>
            </a:r>
            <a:r>
              <a:rPr lang="zh-TW" altLang="en-US" sz="4000" dirty="0" smtClean="0">
                <a:latin typeface="Times New Roman" pitchFamily="18" charset="0"/>
                <a:ea typeface="华文楷体" pitchFamily="2" charset="-122"/>
              </a:rPr>
              <a:t>什</a:t>
            </a:r>
            <a:r>
              <a:rPr lang="zh-TW" altLang="en-US" sz="4000" dirty="0">
                <a:latin typeface="Times New Roman" pitchFamily="18" charset="0"/>
                <a:ea typeface="华文楷体" pitchFamily="2" charset="-122"/>
              </a:rPr>
              <a:t>麼</a:t>
            </a:r>
            <a:r>
              <a:rPr lang="zh-CN" sz="4000" dirty="0" smtClean="0">
                <a:latin typeface="Times New Roman" pitchFamily="18" charset="0"/>
                <a:ea typeface="华文楷体" pitchFamily="2" charset="-122"/>
              </a:rPr>
              <a:t>工作？</a:t>
            </a:r>
            <a:endParaRPr lang="en-US" altLang="zh-CN" sz="4000" dirty="0" smtClean="0">
              <a:latin typeface="楷体_GB2312" pitchFamily="49" charset="-122"/>
              <a:ea typeface="楷体_GB2312" pitchFamily="49" charset="-122"/>
            </a:endParaRPr>
          </a:p>
        </p:txBody>
      </p:sp>
      <p:sp>
        <p:nvSpPr>
          <p:cNvPr id="4" name="Rectangle 3"/>
          <p:cNvSpPr txBox="1">
            <a:spLocks noChangeArrowheads="1"/>
          </p:cNvSpPr>
          <p:nvPr/>
        </p:nvSpPr>
        <p:spPr bwMode="gray">
          <a:xfrm>
            <a:off x="228600" y="3581400"/>
            <a:ext cx="3810000" cy="533400"/>
          </a:xfrm>
          <a:prstGeom prst="rect">
            <a:avLst/>
          </a:prstGeom>
          <a:noFill/>
          <a:ln w="9525">
            <a:noFill/>
            <a:miter lim="800000"/>
            <a:headEnd/>
            <a:tailEnd/>
          </a:ln>
        </p:spPr>
        <p:txBody>
          <a:bodyPr/>
          <a:lstStyle/>
          <a:p>
            <a:pPr marL="342900" indent="-342900" eaLnBrk="0" hangingPunct="0">
              <a:spcBef>
                <a:spcPct val="20000"/>
              </a:spcBef>
              <a:buClr>
                <a:schemeClr val="tx2"/>
              </a:buClr>
              <a:buFont typeface="Wingdings" pitchFamily="2" charset="2"/>
              <a:buNone/>
            </a:pPr>
            <a:r>
              <a:rPr lang="zh-CN" sz="4000" dirty="0">
                <a:latin typeface="Times New Roman" pitchFamily="18" charset="0"/>
                <a:ea typeface="华文楷体" pitchFamily="2" charset="-122"/>
              </a:rPr>
              <a:t>我</a:t>
            </a:r>
            <a:r>
              <a:rPr lang="zh-CN" altLang="en-US" sz="4000" dirty="0">
                <a:latin typeface="Times New Roman" pitchFamily="18" charset="0"/>
                <a:ea typeface="华文楷体" pitchFamily="2" charset="-122"/>
              </a:rPr>
              <a:t>爸爸</a:t>
            </a:r>
            <a:r>
              <a:rPr lang="zh-CN" sz="4000" b="1" dirty="0" smtClean="0">
                <a:solidFill>
                  <a:srgbClr val="CC0000"/>
                </a:solidFill>
                <a:latin typeface="Times New Roman" pitchFamily="18" charset="0"/>
                <a:ea typeface="华文楷体" pitchFamily="2" charset="-122"/>
              </a:rPr>
              <a:t>是</a:t>
            </a:r>
            <a:r>
              <a:rPr lang="zh-TW" altLang="en-US" sz="4000" dirty="0" smtClean="0">
                <a:latin typeface="Times New Roman" pitchFamily="18" charset="0"/>
                <a:ea typeface="华文楷体" pitchFamily="2" charset="-122"/>
              </a:rPr>
              <a:t>老師</a:t>
            </a:r>
            <a:r>
              <a:rPr lang="zh-CN" sz="4000" dirty="0" smtClean="0">
                <a:latin typeface="Times New Roman" pitchFamily="18" charset="0"/>
                <a:ea typeface="华文楷体" pitchFamily="2" charset="-122"/>
              </a:rPr>
              <a:t>。</a:t>
            </a:r>
            <a:endParaRPr lang="zh-CN" sz="4000" dirty="0">
              <a:latin typeface="Times New Roman" pitchFamily="18" charset="0"/>
              <a:ea typeface="宋体" pitchFamily="2" charset="-122"/>
            </a:endParaRPr>
          </a:p>
          <a:p>
            <a:pPr marL="342900" indent="-342900" eaLnBrk="0" hangingPunct="0">
              <a:spcBef>
                <a:spcPct val="20000"/>
              </a:spcBef>
              <a:buClr>
                <a:schemeClr val="tx2"/>
              </a:buClr>
              <a:buFont typeface="Wingdings" pitchFamily="2" charset="2"/>
              <a:buNone/>
            </a:pPr>
            <a:r>
              <a:rPr lang="en-US" altLang="zh-CN" sz="3200" dirty="0">
                <a:solidFill>
                  <a:srgbClr val="FF0000"/>
                </a:solidFill>
                <a:latin typeface="楷体_GB2312" pitchFamily="49" charset="-122"/>
                <a:ea typeface="楷体_GB2312" pitchFamily="49" charset="-122"/>
              </a:rPr>
              <a:t/>
            </a:r>
            <a:br>
              <a:rPr lang="en-US" altLang="zh-CN" sz="3200" dirty="0">
                <a:solidFill>
                  <a:srgbClr val="FF0000"/>
                </a:solidFill>
                <a:latin typeface="楷体_GB2312" pitchFamily="49" charset="-122"/>
                <a:ea typeface="楷体_GB2312" pitchFamily="49" charset="-122"/>
              </a:rPr>
            </a:br>
            <a:endParaRPr lang="en-US" altLang="zh-CN" sz="3200" dirty="0">
              <a:solidFill>
                <a:srgbClr val="FF0000"/>
              </a:solidFill>
              <a:latin typeface="楷体_GB2312" pitchFamily="49" charset="-122"/>
              <a:ea typeface="楷体_GB2312" pitchFamily="49" charset="-122"/>
            </a:endParaRPr>
          </a:p>
        </p:txBody>
      </p:sp>
      <p:pic>
        <p:nvPicPr>
          <p:cNvPr id="38917" name="Picture 5" descr="G:\PRODUCTION_GENERAL\Image Processing\processed\PRO_IC1_4e_TB_ConvertedImages\JPG 72 DPI-for webscreen\AdobeStock_110981347.jpg"/>
          <p:cNvPicPr>
            <a:picLocks noChangeAspect="1" noChangeArrowheads="1"/>
          </p:cNvPicPr>
          <p:nvPr/>
        </p:nvPicPr>
        <p:blipFill>
          <a:blip r:embed="rId2" cstate="print"/>
          <a:srcRect r="46432"/>
          <a:stretch>
            <a:fillRect/>
          </a:stretch>
        </p:blipFill>
        <p:spPr bwMode="auto">
          <a:xfrm>
            <a:off x="4800600" y="1447800"/>
            <a:ext cx="3659188" cy="417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Occupation</a:t>
            </a:r>
            <a:endParaRPr lang="en-US" altLang="zh-CN" smtClean="0">
              <a:ea typeface="宋体" pitchFamily="2" charset="-122"/>
            </a:endParaRPr>
          </a:p>
        </p:txBody>
      </p:sp>
      <p:sp>
        <p:nvSpPr>
          <p:cNvPr id="12291" name="Rectangle 3"/>
          <p:cNvSpPr>
            <a:spLocks noGrp="1" noChangeArrowheads="1"/>
          </p:cNvSpPr>
          <p:nvPr>
            <p:ph type="body" idx="1"/>
          </p:nvPr>
        </p:nvSpPr>
        <p:spPr>
          <a:xfrm>
            <a:off x="0" y="1447800"/>
            <a:ext cx="5029200" cy="1676400"/>
          </a:xfrm>
        </p:spPr>
        <p:txBody>
          <a:bodyPr/>
          <a:lstStyle/>
          <a:p>
            <a:pPr>
              <a:buFont typeface="Wingdings" pitchFamily="2" charset="2"/>
              <a:buNone/>
            </a:pPr>
            <a:r>
              <a:rPr lang="zh-CN" sz="4000" dirty="0" smtClean="0">
                <a:latin typeface="Times New Roman" pitchFamily="18" charset="0"/>
                <a:ea typeface="华文楷体" pitchFamily="2" charset="-122"/>
              </a:rPr>
              <a:t>你</a:t>
            </a:r>
            <a:r>
              <a:rPr lang="zh-TW" altLang="en-US" sz="4000" dirty="0" smtClean="0">
                <a:latin typeface="Times New Roman" pitchFamily="18" charset="0"/>
                <a:ea typeface="华文楷体" pitchFamily="2" charset="-122"/>
              </a:rPr>
              <a:t>媽媽</a:t>
            </a:r>
            <a:r>
              <a:rPr lang="zh-CN" sz="4000" b="1" dirty="0" smtClean="0">
                <a:solidFill>
                  <a:srgbClr val="CC0000"/>
                </a:solidFill>
                <a:latin typeface="Times New Roman" pitchFamily="18" charset="0"/>
                <a:ea typeface="华文楷体" pitchFamily="2" charset="-122"/>
              </a:rPr>
              <a:t>做</a:t>
            </a:r>
            <a:r>
              <a:rPr lang="zh-CN" sz="4000" dirty="0" smtClean="0">
                <a:latin typeface="Times New Roman" pitchFamily="18" charset="0"/>
                <a:ea typeface="华文楷体" pitchFamily="2" charset="-122"/>
              </a:rPr>
              <a:t>什</a:t>
            </a:r>
            <a:r>
              <a:rPr lang="zh-TW" altLang="en-US" sz="4000" dirty="0" smtClean="0">
                <a:latin typeface="Times New Roman" pitchFamily="18" charset="0"/>
                <a:ea typeface="华文楷体" pitchFamily="2" charset="-122"/>
              </a:rPr>
              <a:t>麼</a:t>
            </a:r>
            <a:r>
              <a:rPr lang="zh-CN" sz="4000" dirty="0" smtClean="0">
                <a:latin typeface="Times New Roman" pitchFamily="18" charset="0"/>
                <a:ea typeface="华文楷体" pitchFamily="2" charset="-122"/>
              </a:rPr>
              <a:t>工作？</a:t>
            </a:r>
            <a:endParaRPr lang="en-US" altLang="zh-CN" sz="4000" dirty="0" smtClean="0">
              <a:latin typeface="楷体_GB2312" pitchFamily="49" charset="-122"/>
              <a:ea typeface="楷体_GB2312" pitchFamily="49" charset="-122"/>
            </a:endParaRPr>
          </a:p>
        </p:txBody>
      </p:sp>
      <p:sp>
        <p:nvSpPr>
          <p:cNvPr id="4" name="Rectangle 3"/>
          <p:cNvSpPr txBox="1">
            <a:spLocks noChangeArrowheads="1"/>
          </p:cNvSpPr>
          <p:nvPr/>
        </p:nvSpPr>
        <p:spPr bwMode="gray">
          <a:xfrm>
            <a:off x="339090" y="3620294"/>
            <a:ext cx="3810000" cy="533400"/>
          </a:xfrm>
          <a:prstGeom prst="rect">
            <a:avLst/>
          </a:prstGeom>
          <a:noFill/>
          <a:ln w="9525">
            <a:noFill/>
            <a:miter lim="800000"/>
            <a:headEnd/>
            <a:tailEnd/>
          </a:ln>
        </p:spPr>
        <p:txBody>
          <a:bodyPr/>
          <a:lstStyle/>
          <a:p>
            <a:pPr marL="342900" indent="-342900" eaLnBrk="0" hangingPunct="0">
              <a:spcBef>
                <a:spcPct val="20000"/>
              </a:spcBef>
              <a:buClr>
                <a:schemeClr val="tx2"/>
              </a:buClr>
              <a:buFont typeface="Wingdings" pitchFamily="2" charset="2"/>
              <a:buNone/>
            </a:pPr>
            <a:r>
              <a:rPr lang="zh-CN" sz="4000" dirty="0" smtClean="0">
                <a:latin typeface="Times New Roman" pitchFamily="18" charset="0"/>
                <a:ea typeface="华文楷体" pitchFamily="2" charset="-122"/>
              </a:rPr>
              <a:t>我</a:t>
            </a:r>
            <a:r>
              <a:rPr lang="zh-TW" altLang="en-US" sz="4000" dirty="0" smtClean="0">
                <a:latin typeface="Times New Roman" pitchFamily="18" charset="0"/>
                <a:ea typeface="华文楷体" pitchFamily="2" charset="-122"/>
              </a:rPr>
              <a:t>媽媽</a:t>
            </a:r>
            <a:r>
              <a:rPr lang="zh-CN" sz="4000" b="1" dirty="0" smtClean="0">
                <a:solidFill>
                  <a:srgbClr val="CC0000"/>
                </a:solidFill>
                <a:latin typeface="Times New Roman" pitchFamily="18" charset="0"/>
                <a:ea typeface="华文楷体" pitchFamily="2" charset="-122"/>
              </a:rPr>
              <a:t>是</a:t>
            </a:r>
            <a:r>
              <a:rPr lang="zh-CN" altLang="en-US" sz="4000" dirty="0" smtClean="0">
                <a:latin typeface="Times New Roman" pitchFamily="18" charset="0"/>
                <a:ea typeface="华文楷体" pitchFamily="2" charset="-122"/>
              </a:rPr>
              <a:t>律</a:t>
            </a:r>
            <a:r>
              <a:rPr lang="zh-TW" altLang="en-US" sz="4000" dirty="0" smtClean="0">
                <a:latin typeface="Times New Roman" pitchFamily="18" charset="0"/>
                <a:ea typeface="华文楷体" pitchFamily="2" charset="-122"/>
              </a:rPr>
              <a:t>師</a:t>
            </a:r>
            <a:r>
              <a:rPr lang="zh-CN" sz="4000" dirty="0" smtClean="0">
                <a:latin typeface="Times New Roman" pitchFamily="18" charset="0"/>
                <a:ea typeface="华文楷体" pitchFamily="2" charset="-122"/>
              </a:rPr>
              <a:t>。</a:t>
            </a:r>
            <a:endParaRPr lang="zh-CN" sz="4000" dirty="0">
              <a:latin typeface="Times New Roman" pitchFamily="18" charset="0"/>
              <a:ea typeface="宋体" pitchFamily="2" charset="-122"/>
            </a:endParaRPr>
          </a:p>
          <a:p>
            <a:pPr marL="342900" indent="-342900" eaLnBrk="0" hangingPunct="0">
              <a:spcBef>
                <a:spcPct val="20000"/>
              </a:spcBef>
              <a:buClr>
                <a:schemeClr val="tx2"/>
              </a:buClr>
              <a:buFont typeface="Wingdings" pitchFamily="2" charset="2"/>
              <a:buNone/>
            </a:pPr>
            <a:r>
              <a:rPr lang="en-US" altLang="zh-CN" sz="3200" dirty="0">
                <a:solidFill>
                  <a:srgbClr val="FF0000"/>
                </a:solidFill>
                <a:latin typeface="楷体_GB2312" pitchFamily="49" charset="-122"/>
                <a:ea typeface="楷体_GB2312" pitchFamily="49" charset="-122"/>
              </a:rPr>
              <a:t/>
            </a:r>
            <a:br>
              <a:rPr lang="en-US" altLang="zh-CN" sz="3200" dirty="0">
                <a:solidFill>
                  <a:srgbClr val="FF0000"/>
                </a:solidFill>
                <a:latin typeface="楷体_GB2312" pitchFamily="49" charset="-122"/>
                <a:ea typeface="楷体_GB2312" pitchFamily="49" charset="-122"/>
              </a:rPr>
            </a:br>
            <a:endParaRPr lang="en-US" altLang="zh-CN" sz="3200" dirty="0">
              <a:solidFill>
                <a:srgbClr val="FF0000"/>
              </a:solidFill>
              <a:latin typeface="楷体_GB2312" pitchFamily="49" charset="-122"/>
              <a:ea typeface="楷体_GB2312" pitchFamily="49" charset="-122"/>
            </a:endParaRPr>
          </a:p>
        </p:txBody>
      </p:sp>
      <p:pic>
        <p:nvPicPr>
          <p:cNvPr id="39941" name="Picture 7" descr="G:\PRODUCTION_GENERAL\Image Processing\processed\PRO_IC1_4e_TB_ConvertedImages\JPG 72 DPI-for webscreen\img-get_2.2.jpg"/>
          <p:cNvPicPr>
            <a:picLocks noChangeAspect="1" noChangeArrowheads="1"/>
          </p:cNvPicPr>
          <p:nvPr/>
        </p:nvPicPr>
        <p:blipFill>
          <a:blip r:embed="rId3" cstate="print"/>
          <a:srcRect/>
          <a:stretch>
            <a:fillRect/>
          </a:stretch>
        </p:blipFill>
        <p:spPr bwMode="auto">
          <a:xfrm>
            <a:off x="4419600" y="2438400"/>
            <a:ext cx="4114800" cy="2744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13315" name="Rectangle 3"/>
          <p:cNvSpPr>
            <a:spLocks noGrp="1" noChangeArrowheads="1"/>
          </p:cNvSpPr>
          <p:nvPr>
            <p:ph type="body" idx="1"/>
          </p:nvPr>
        </p:nvSpPr>
        <p:spPr>
          <a:xfrm>
            <a:off x="990600" y="2057400"/>
            <a:ext cx="7924800" cy="1524000"/>
          </a:xfrm>
        </p:spPr>
        <p:txBody>
          <a:bodyPr/>
          <a:lstStyle/>
          <a:p>
            <a:pPr>
              <a:buFont typeface="Wingdings" pitchFamily="2" charset="2"/>
              <a:buNone/>
            </a:pPr>
            <a:r>
              <a:rPr lang="en-US" altLang="zh-CN" sz="8000" dirty="0" smtClean="0">
                <a:latin typeface="Times New Roman" pitchFamily="18" charset="0"/>
                <a:ea typeface="华文楷体" pitchFamily="2" charset="-122"/>
              </a:rPr>
              <a:t>...</a:t>
            </a:r>
            <a:r>
              <a:rPr lang="zh-CN" sz="8000" dirty="0" smtClean="0">
                <a:latin typeface="Times New Roman" pitchFamily="18" charset="0"/>
                <a:ea typeface="华文楷体" pitchFamily="2" charset="-122"/>
              </a:rPr>
              <a:t>做什</a:t>
            </a:r>
            <a:r>
              <a:rPr lang="zh-TW" altLang="en-US" sz="8000" dirty="0" smtClean="0">
                <a:latin typeface="Times New Roman" pitchFamily="18" charset="0"/>
                <a:ea typeface="华文楷体" pitchFamily="2" charset="-122"/>
              </a:rPr>
              <a:t>麼</a:t>
            </a:r>
            <a:r>
              <a:rPr lang="zh-CN" sz="8000" dirty="0" smtClean="0">
                <a:latin typeface="Times New Roman" pitchFamily="18" charset="0"/>
                <a:ea typeface="华文楷体" pitchFamily="2" charset="-122"/>
              </a:rPr>
              <a:t>工作？</a:t>
            </a:r>
            <a:r>
              <a:rPr lang="en-US" altLang="zh-CN" sz="8000" dirty="0" smtClean="0">
                <a:latin typeface="楷体_GB2312" pitchFamily="49" charset="-122"/>
                <a:ea typeface="楷体_GB2312" pitchFamily="49" charset="-122"/>
              </a:rPr>
              <a:t/>
            </a:r>
            <a:br>
              <a:rPr lang="en-US" altLang="zh-CN" sz="8000" dirty="0" smtClean="0">
                <a:latin typeface="楷体_GB2312" pitchFamily="49" charset="-122"/>
                <a:ea typeface="楷体_GB2312" pitchFamily="49" charset="-122"/>
              </a:rPr>
            </a:br>
            <a:endParaRPr lang="en-US" altLang="zh-CN" sz="8000" dirty="0" smtClean="0">
              <a:latin typeface="楷体_GB2312" pitchFamily="49" charset="-122"/>
              <a:ea typeface="楷体_GB2312" pitchFamily="49" charset="-122"/>
            </a:endParaRPr>
          </a:p>
        </p:txBody>
      </p:sp>
      <p:sp>
        <p:nvSpPr>
          <p:cNvPr id="4" name="Rectangle 3"/>
          <p:cNvSpPr txBox="1">
            <a:spLocks noChangeArrowheads="1"/>
          </p:cNvSpPr>
          <p:nvPr/>
        </p:nvSpPr>
        <p:spPr bwMode="gray">
          <a:xfrm>
            <a:off x="1143000" y="4343400"/>
            <a:ext cx="4495800" cy="1219200"/>
          </a:xfrm>
          <a:prstGeom prst="rect">
            <a:avLst/>
          </a:prstGeom>
          <a:noFill/>
          <a:ln w="9525">
            <a:noFill/>
            <a:miter lim="800000"/>
            <a:headEnd/>
            <a:tailEnd/>
          </a:ln>
        </p:spPr>
        <p:txBody>
          <a:bodyPr/>
          <a:lstStyle/>
          <a:p>
            <a:pPr marL="342900" indent="-342900" eaLnBrk="0" hangingPunct="0">
              <a:spcBef>
                <a:spcPct val="20000"/>
              </a:spcBef>
              <a:buClr>
                <a:schemeClr val="tx2"/>
              </a:buClr>
              <a:defRPr/>
            </a:pPr>
            <a:r>
              <a:rPr lang="en-US" sz="8000" dirty="0">
                <a:latin typeface="Times New Roman"/>
                <a:ea typeface="华文楷体"/>
              </a:rPr>
              <a:t>...</a:t>
            </a:r>
            <a:r>
              <a:rPr lang="zh-CN" sz="8000" dirty="0">
                <a:latin typeface="Times New Roman"/>
                <a:ea typeface="华文楷体"/>
                <a:cs typeface="Times New Roman"/>
              </a:rPr>
              <a:t>是</a:t>
            </a:r>
            <a:r>
              <a:rPr lang="en-US" sz="8000" dirty="0">
                <a:latin typeface="Times New Roman"/>
                <a:ea typeface="华文楷体"/>
              </a:rPr>
              <a:t>...</a:t>
            </a:r>
            <a:r>
              <a:rPr lang="zh-CN" sz="8000" dirty="0">
                <a:latin typeface="Times New Roman"/>
                <a:ea typeface="华文楷体"/>
                <a:cs typeface="Times New Roman"/>
              </a:rPr>
              <a:t>。</a:t>
            </a:r>
            <a:r>
              <a:rPr lang="en-US" altLang="zh-CN" sz="8000" kern="0" dirty="0">
                <a:latin typeface="楷体_GB2312" pitchFamily="49" charset="-122"/>
                <a:ea typeface="楷体_GB2312" pitchFamily="49" charset="-122"/>
              </a:rPr>
              <a:t/>
            </a:r>
            <a:br>
              <a:rPr lang="en-US" altLang="zh-CN" sz="8000" kern="0" dirty="0">
                <a:latin typeface="楷体_GB2312" pitchFamily="49" charset="-122"/>
                <a:ea typeface="楷体_GB2312" pitchFamily="49" charset="-122"/>
              </a:rPr>
            </a:br>
            <a:endParaRPr lang="en-US" altLang="zh-CN" sz="8000" kern="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41987" name="Rectangle 3"/>
          <p:cNvSpPr>
            <a:spLocks noGrp="1" noChangeArrowheads="1"/>
          </p:cNvSpPr>
          <p:nvPr>
            <p:ph type="body" idx="1"/>
          </p:nvPr>
        </p:nvSpPr>
        <p:spPr>
          <a:xfrm>
            <a:off x="685800" y="1905000"/>
            <a:ext cx="7772400" cy="1143000"/>
          </a:xfrm>
        </p:spPr>
        <p:txBody>
          <a:bodyPr/>
          <a:lstStyle/>
          <a:p>
            <a:pPr>
              <a:buFont typeface="Wingdings" pitchFamily="2" charset="2"/>
              <a:buNone/>
            </a:pPr>
            <a:r>
              <a:rPr lang="zh-CN" smtClean="0">
                <a:latin typeface="Times New Roman" pitchFamily="18" charset="0"/>
                <a:ea typeface="华文楷体" pitchFamily="2" charset="-122"/>
              </a:rPr>
              <a:t>二：</a:t>
            </a:r>
            <a:r>
              <a:rPr lang="en-US" altLang="zh-CN" smtClean="0">
                <a:latin typeface="Times New Roman" pitchFamily="18" charset="0"/>
                <a:ea typeface="华文楷体" pitchFamily="2" charset="-122"/>
              </a:rPr>
              <a:t>used for counting (1, 2, 3, ...), and in two-digit numbers (12, 22, 25, 72, ...)</a:t>
            </a:r>
            <a:endParaRPr lang="zh-CN" altLang="zh-CN" sz="1800" smtClean="0">
              <a:latin typeface="Times New Roman" pitchFamily="18" charset="0"/>
              <a:ea typeface="宋体" pitchFamily="2" charset="-122"/>
            </a:endParaRPr>
          </a:p>
          <a:p>
            <a:pPr>
              <a:buFont typeface="Wingdings" pitchFamily="2" charset="2"/>
              <a:buNone/>
            </a:pPr>
            <a:r>
              <a:rPr lang="en-US" altLang="zh-CN" smtClean="0">
                <a:latin typeface="楷体_GB2312" pitchFamily="49" charset="-122"/>
                <a:ea typeface="楷体_GB2312" pitchFamily="49" charset="-122"/>
                <a:cs typeface="Times New Roman" pitchFamily="18" charset="0"/>
              </a:rPr>
              <a:t/>
            </a:r>
            <a:br>
              <a:rPr lang="en-US" altLang="zh-CN" smtClean="0">
                <a:latin typeface="楷体_GB2312" pitchFamily="49" charset="-122"/>
                <a:ea typeface="楷体_GB2312" pitchFamily="49" charset="-122"/>
                <a:cs typeface="Times New Roman" pitchFamily="18" charset="0"/>
              </a:rPr>
            </a:br>
            <a:endParaRPr lang="en-US" altLang="zh-CN" smtClean="0">
              <a:latin typeface="楷体_GB2312" pitchFamily="49" charset="-122"/>
              <a:ea typeface="楷体_GB2312" pitchFamily="49" charset="-122"/>
              <a:cs typeface="Times New Roman" pitchFamily="18" charset="0"/>
            </a:endParaRPr>
          </a:p>
        </p:txBody>
      </p:sp>
      <p:sp>
        <p:nvSpPr>
          <p:cNvPr id="41988" name="Rectangle 3"/>
          <p:cNvSpPr txBox="1">
            <a:spLocks noChangeArrowheads="1"/>
          </p:cNvSpPr>
          <p:nvPr/>
        </p:nvSpPr>
        <p:spPr bwMode="gray">
          <a:xfrm>
            <a:off x="685800" y="3733800"/>
            <a:ext cx="7772400" cy="1143000"/>
          </a:xfrm>
          <a:prstGeom prst="rect">
            <a:avLst/>
          </a:prstGeom>
          <a:noFill/>
          <a:ln w="9525">
            <a:noFill/>
            <a:miter lim="800000"/>
            <a:headEnd/>
            <a:tailEnd/>
          </a:ln>
        </p:spPr>
        <p:txBody>
          <a:bodyPr/>
          <a:lstStyle/>
          <a:p>
            <a:pPr marL="342900" indent="-342900" eaLnBrk="0" hangingPunct="0">
              <a:spcBef>
                <a:spcPct val="20000"/>
              </a:spcBef>
              <a:buClr>
                <a:schemeClr val="tx2"/>
              </a:buClr>
            </a:pPr>
            <a:r>
              <a:rPr lang="zh-TW" altLang="en-US" sz="2800" dirty="0">
                <a:latin typeface="Times New Roman" pitchFamily="18" charset="0"/>
                <a:ea typeface="华文楷体" pitchFamily="2" charset="-122"/>
                <a:cs typeface="Times New Roman" pitchFamily="18" charset="0"/>
              </a:rPr>
              <a:t>兩</a:t>
            </a:r>
            <a:r>
              <a:rPr lang="zh-CN" sz="2800" dirty="0" smtClean="0">
                <a:latin typeface="Times New Roman" pitchFamily="18" charset="0"/>
                <a:ea typeface="华文楷体" pitchFamily="2" charset="-122"/>
                <a:cs typeface="Times New Roman" pitchFamily="18" charset="0"/>
              </a:rPr>
              <a:t>：</a:t>
            </a:r>
            <a:r>
              <a:rPr lang="en-US" altLang="zh-CN" sz="2800" dirty="0">
                <a:latin typeface="Times New Roman" pitchFamily="18" charset="0"/>
                <a:ea typeface="华文楷体" pitchFamily="2" charset="-122"/>
                <a:cs typeface="Times New Roman" pitchFamily="18" charset="0"/>
              </a:rPr>
              <a:t>used for measuring (two of something) – </a:t>
            </a:r>
            <a:r>
              <a:rPr lang="zh-TW" altLang="en-US" sz="2800" dirty="0" smtClean="0">
                <a:latin typeface="Times New Roman" pitchFamily="18" charset="0"/>
                <a:ea typeface="华文楷体" pitchFamily="2" charset="-122"/>
                <a:cs typeface="Times New Roman" pitchFamily="18" charset="0"/>
              </a:rPr>
              <a:t>兩張</a:t>
            </a:r>
            <a:r>
              <a:rPr lang="zh-CN" sz="2800" dirty="0" smtClean="0">
                <a:latin typeface="Times New Roman" pitchFamily="18" charset="0"/>
                <a:ea typeface="华文楷体" pitchFamily="2" charset="-122"/>
                <a:cs typeface="Times New Roman" pitchFamily="18" charset="0"/>
              </a:rPr>
              <a:t>照</a:t>
            </a:r>
            <a:r>
              <a:rPr lang="zh-CN" sz="2800" dirty="0">
                <a:latin typeface="Times New Roman" pitchFamily="18" charset="0"/>
                <a:ea typeface="华文楷体" pitchFamily="2" charset="-122"/>
                <a:cs typeface="Times New Roman" pitchFamily="18" charset="0"/>
              </a:rPr>
              <a:t>片</a:t>
            </a:r>
            <a:r>
              <a:rPr lang="zh-CN" sz="2800" dirty="0" smtClean="0">
                <a:latin typeface="Times New Roman" pitchFamily="18" charset="0"/>
                <a:ea typeface="华文楷体" pitchFamily="2" charset="-122"/>
                <a:cs typeface="Times New Roman" pitchFamily="18" charset="0"/>
              </a:rPr>
              <a:t>，</a:t>
            </a:r>
            <a:r>
              <a:rPr lang="zh-TW" altLang="en-US" sz="2800" dirty="0" smtClean="0">
                <a:latin typeface="Times New Roman" pitchFamily="18" charset="0"/>
                <a:ea typeface="华文楷体" pitchFamily="2" charset="-122"/>
                <a:cs typeface="Times New Roman" pitchFamily="18" charset="0"/>
              </a:rPr>
              <a:t>兩個學</a:t>
            </a:r>
            <a:r>
              <a:rPr lang="zh-CN" sz="2800" dirty="0" smtClean="0">
                <a:latin typeface="Times New Roman" pitchFamily="18" charset="0"/>
                <a:ea typeface="华文楷体" pitchFamily="2" charset="-122"/>
                <a:cs typeface="Times New Roman" pitchFamily="18" charset="0"/>
              </a:rPr>
              <a:t>生</a:t>
            </a:r>
            <a:r>
              <a:rPr lang="en-US" sz="2800" dirty="0" smtClean="0">
                <a:latin typeface="Times New Roman" pitchFamily="18" charset="0"/>
                <a:ea typeface="华文楷体" pitchFamily="2" charset="-122"/>
                <a:cs typeface="Times New Roman" pitchFamily="18" charset="0"/>
              </a:rPr>
              <a:t>  </a:t>
            </a:r>
            <a:r>
              <a:rPr lang="en-US" altLang="zh-CN" sz="2800" dirty="0">
                <a:latin typeface="Times New Roman" pitchFamily="18" charset="0"/>
                <a:ea typeface="华文楷体" pitchFamily="2" charset="-122"/>
                <a:cs typeface="Times New Roman" pitchFamily="18" charset="0"/>
              </a:rPr>
              <a:t>(go with a Measure Word)</a:t>
            </a:r>
            <a:r>
              <a:rPr lang="en-US" altLang="zh-CN" sz="2800" dirty="0">
                <a:latin typeface="楷体_GB2312" pitchFamily="49" charset="-122"/>
                <a:ea typeface="楷体_GB2312" pitchFamily="49" charset="-122"/>
                <a:cs typeface="Times New Roman" pitchFamily="18" charset="0"/>
              </a:rPr>
              <a:t/>
            </a:r>
            <a:br>
              <a:rPr lang="en-US" altLang="zh-CN" sz="2800" dirty="0">
                <a:latin typeface="楷体_GB2312" pitchFamily="49" charset="-122"/>
                <a:ea typeface="楷体_GB2312" pitchFamily="49" charset="-122"/>
                <a:cs typeface="Times New Roman" pitchFamily="18" charset="0"/>
              </a:rPr>
            </a:br>
            <a:endParaRPr lang="en-US" altLang="zh-CN" sz="280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7171" name="Rectangle 3"/>
          <p:cNvSpPr>
            <a:spLocks noGrp="1" noChangeArrowheads="1"/>
          </p:cNvSpPr>
          <p:nvPr>
            <p:ph type="body" idx="1"/>
          </p:nvPr>
        </p:nvSpPr>
        <p:spPr>
          <a:xfrm>
            <a:off x="2819400" y="5334000"/>
            <a:ext cx="3276600" cy="838200"/>
          </a:xfrm>
        </p:spPr>
        <p:txBody>
          <a:bodyPr/>
          <a:lstStyle/>
          <a:p>
            <a:pPr eaLnBrk="1" hangingPunct="1">
              <a:lnSpc>
                <a:spcPct val="80000"/>
              </a:lnSpc>
              <a:buFont typeface="Wingdings" pitchFamily="2" charset="2"/>
              <a:buNone/>
            </a:pPr>
            <a:r>
              <a:rPr lang="zh-CN" sz="6000" dirty="0" smtClean="0">
                <a:latin typeface="Times New Roman" pitchFamily="18" charset="0"/>
                <a:ea typeface="华文楷体" pitchFamily="2" charset="-122"/>
                <a:cs typeface="Times New Roman" pitchFamily="18" charset="0"/>
              </a:rPr>
              <a:t>一</a:t>
            </a:r>
            <a:r>
              <a:rPr lang="zh-TW" altLang="en-US" sz="6000" u="sng" dirty="0" smtClean="0">
                <a:solidFill>
                  <a:srgbClr val="FF0000"/>
                </a:solidFill>
                <a:latin typeface="Times New Roman" pitchFamily="18" charset="0"/>
                <a:ea typeface="华文楷体" pitchFamily="2" charset="-122"/>
                <a:cs typeface="Times New Roman" pitchFamily="18" charset="0"/>
              </a:rPr>
              <a:t>張</a:t>
            </a:r>
            <a:r>
              <a:rPr lang="zh-CN" sz="6000" dirty="0" smtClean="0">
                <a:latin typeface="Times New Roman" pitchFamily="18" charset="0"/>
                <a:ea typeface="华文楷体" pitchFamily="2" charset="-122"/>
                <a:cs typeface="Times New Roman" pitchFamily="18" charset="0"/>
              </a:rPr>
              <a:t>照片</a:t>
            </a:r>
            <a:r>
              <a:rPr lang="en-US" altLang="zh-CN" sz="6000" dirty="0" smtClean="0">
                <a:ea typeface="宋体" pitchFamily="2" charset="-122"/>
                <a:cs typeface="Times New Roman" pitchFamily="18" charset="0"/>
              </a:rPr>
              <a:t/>
            </a:r>
            <a:br>
              <a:rPr lang="en-US" altLang="zh-CN" sz="6000" dirty="0" smtClean="0">
                <a:ea typeface="宋体" pitchFamily="2" charset="-122"/>
                <a:cs typeface="Times New Roman" pitchFamily="18" charset="0"/>
              </a:rPr>
            </a:br>
            <a:endParaRPr lang="en-US" altLang="zh-CN" sz="6000" dirty="0" smtClean="0">
              <a:ea typeface="宋体" pitchFamily="2" charset="-122"/>
              <a:cs typeface="Times New Roman" pitchFamily="18" charset="0"/>
            </a:endParaRPr>
          </a:p>
        </p:txBody>
      </p:sp>
      <p:pic>
        <p:nvPicPr>
          <p:cNvPr id="6148" name="Picture 6" descr="G:\PRODUCTION_GENERAL\Image Processing\processed\PRO_IC1_4e_TB_ConvertedImages\JPG 72 DPI-for webscreen\DiverseGroupofFriendsTogether.jpg"/>
          <p:cNvPicPr>
            <a:picLocks noChangeAspect="1" noChangeArrowheads="1"/>
          </p:cNvPicPr>
          <p:nvPr/>
        </p:nvPicPr>
        <p:blipFill>
          <a:blip r:embed="rId3" cstate="print"/>
          <a:srcRect/>
          <a:stretch>
            <a:fillRect/>
          </a:stretch>
        </p:blipFill>
        <p:spPr bwMode="auto">
          <a:xfrm>
            <a:off x="1905000" y="1066800"/>
            <a:ext cx="6069013"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2"/>
          <p:cNvSpPr>
            <a:spLocks noChangeArrowheads="1"/>
          </p:cNvSpPr>
          <p:nvPr/>
        </p:nvSpPr>
        <p:spPr bwMode="auto">
          <a:xfrm>
            <a:off x="1752600" y="2438400"/>
            <a:ext cx="5802313" cy="2308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altLang="zh-CN" sz="7200" dirty="0">
                <a:latin typeface="Times New Roman" pitchFamily="18" charset="0"/>
                <a:ea typeface="华文楷体" pitchFamily="2" charset="-122"/>
              </a:rPr>
              <a:t>Can you count </a:t>
            </a:r>
            <a:br>
              <a:rPr lang="en-US" altLang="zh-CN" sz="7200" dirty="0">
                <a:latin typeface="Times New Roman" pitchFamily="18" charset="0"/>
                <a:ea typeface="华文楷体" pitchFamily="2" charset="-122"/>
              </a:rPr>
            </a:br>
            <a:r>
              <a:rPr lang="en-US" altLang="zh-CN" sz="7200" dirty="0">
                <a:latin typeface="Times New Roman" pitchFamily="18" charset="0"/>
                <a:ea typeface="华文楷体" pitchFamily="2" charset="-122"/>
              </a:rPr>
              <a:t>from 1-99?</a:t>
            </a:r>
            <a:endParaRPr lang="zh-CN" altLang="en-US" sz="7200" dirty="0">
              <a:ea typeface="宋体" charset="-122"/>
            </a:endParaRPr>
          </a:p>
        </p:txBody>
      </p:sp>
      <p:sp>
        <p:nvSpPr>
          <p:cNvPr id="43011" name="Text Box 4"/>
          <p:cNvSpPr txBox="1">
            <a:spLocks noChangeArrowheads="1"/>
          </p:cNvSpPr>
          <p:nvPr/>
        </p:nvSpPr>
        <p:spPr bwMode="auto">
          <a:xfrm>
            <a:off x="685800" y="914400"/>
            <a:ext cx="3276600" cy="579438"/>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n-US" sz="3200" i="1">
                <a:latin typeface="Times New Roman" pitchFamily="18" charset="0"/>
              </a:rPr>
              <a:t>(Whole class)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44035" name="Rectangle 3"/>
          <p:cNvSpPr>
            <a:spLocks noGrp="1" noChangeArrowheads="1"/>
          </p:cNvSpPr>
          <p:nvPr>
            <p:ph type="body" idx="1"/>
          </p:nvPr>
        </p:nvSpPr>
        <p:spPr>
          <a:xfrm>
            <a:off x="3276600" y="1676400"/>
            <a:ext cx="2133600" cy="1371600"/>
          </a:xfrm>
        </p:spPr>
        <p:txBody>
          <a:bodyPr/>
          <a:lstStyle/>
          <a:p>
            <a:pPr>
              <a:buFont typeface="Wingdings" pitchFamily="2" charset="2"/>
              <a:buNone/>
            </a:pPr>
            <a:r>
              <a:rPr lang="en-US" altLang="zh-CN" sz="9600" smtClean="0">
                <a:latin typeface="Times New Roman" pitchFamily="18" charset="0"/>
                <a:ea typeface="华文楷体" pitchFamily="2" charset="-122"/>
              </a:rPr>
              <a:t>32 </a:t>
            </a:r>
            <a:r>
              <a:rPr lang="en-US" altLang="zh-CN" sz="9600" smtClean="0">
                <a:latin typeface="楷体_GB2312" pitchFamily="49" charset="-122"/>
                <a:ea typeface="楷体_GB2312" pitchFamily="49" charset="-122"/>
                <a:cs typeface="Times New Roman" pitchFamily="18" charset="0"/>
              </a:rPr>
              <a:t/>
            </a:r>
            <a:br>
              <a:rPr lang="en-US" altLang="zh-CN" sz="9600" smtClean="0">
                <a:latin typeface="楷体_GB2312" pitchFamily="49" charset="-122"/>
                <a:ea typeface="楷体_GB2312" pitchFamily="49" charset="-122"/>
                <a:cs typeface="Times New Roman" pitchFamily="18" charset="0"/>
              </a:rPr>
            </a:br>
            <a:endParaRPr lang="en-US" altLang="zh-CN" sz="96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2209800" y="3810000"/>
            <a:ext cx="4114800" cy="1600200"/>
          </a:xfrm>
          <a:prstGeom prst="rect">
            <a:avLst/>
          </a:prstGeom>
          <a:noFill/>
          <a:ln w="9525">
            <a:noFill/>
            <a:miter lim="800000"/>
            <a:headEnd/>
            <a:tailEnd/>
          </a:ln>
        </p:spPr>
        <p:txBody>
          <a:bodyPr/>
          <a:lstStyle/>
          <a:p>
            <a:pPr marL="342900" indent="-342900" eaLnBrk="0" hangingPunct="0">
              <a:spcBef>
                <a:spcPct val="20000"/>
              </a:spcBef>
              <a:spcAft>
                <a:spcPts val="0"/>
              </a:spcAft>
              <a:buClr>
                <a:schemeClr val="tx2"/>
              </a:buClr>
              <a:defRPr/>
            </a:pPr>
            <a:r>
              <a:rPr lang="zh-CN" sz="9600" dirty="0">
                <a:latin typeface="Times New Roman"/>
                <a:ea typeface="华文楷体"/>
                <a:cs typeface="Times New Roman"/>
              </a:rPr>
              <a:t>三十二</a:t>
            </a:r>
            <a:endParaRPr lang="en-US" altLang="zh-CN" sz="9600" kern="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45059" name="Rectangle 3"/>
          <p:cNvSpPr>
            <a:spLocks noGrp="1" noChangeArrowheads="1"/>
          </p:cNvSpPr>
          <p:nvPr>
            <p:ph type="body" idx="1"/>
          </p:nvPr>
        </p:nvSpPr>
        <p:spPr>
          <a:xfrm>
            <a:off x="914400" y="1828800"/>
            <a:ext cx="7772400" cy="1600200"/>
          </a:xfrm>
        </p:spPr>
        <p:txBody>
          <a:bodyPr/>
          <a:lstStyle/>
          <a:p>
            <a:pPr>
              <a:buFont typeface="Wingdings" pitchFamily="2" charset="2"/>
              <a:buNone/>
            </a:pPr>
            <a:r>
              <a:rPr lang="en-US" altLang="zh-CN" sz="7200" smtClean="0">
                <a:latin typeface="Times New Roman" pitchFamily="18" charset="0"/>
                <a:ea typeface="华文楷体" pitchFamily="2" charset="-122"/>
              </a:rPr>
              <a:t>Two older sisters</a:t>
            </a:r>
            <a:r>
              <a:rPr lang="en-US" altLang="zh-CN" sz="7200" smtClean="0">
                <a:latin typeface="楷体_GB2312" pitchFamily="49" charset="-122"/>
                <a:ea typeface="楷体_GB2312" pitchFamily="49" charset="-122"/>
                <a:cs typeface="Times New Roman" pitchFamily="18" charset="0"/>
              </a:rPr>
              <a:t/>
            </a:r>
            <a:br>
              <a:rPr lang="en-US" altLang="zh-CN" sz="7200" smtClean="0">
                <a:latin typeface="楷体_GB2312" pitchFamily="49" charset="-122"/>
                <a:ea typeface="楷体_GB2312" pitchFamily="49" charset="-122"/>
                <a:cs typeface="Times New Roman" pitchFamily="18" charset="0"/>
              </a:rPr>
            </a:br>
            <a:endParaRPr lang="en-US" altLang="zh-CN" sz="72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1600200" y="3886200"/>
            <a:ext cx="5334000" cy="1676400"/>
          </a:xfrm>
          <a:prstGeom prst="rect">
            <a:avLst/>
          </a:prstGeom>
          <a:noFill/>
          <a:ln w="9525">
            <a:noFill/>
            <a:miter lim="800000"/>
            <a:headEnd/>
            <a:tailEnd/>
          </a:ln>
        </p:spPr>
        <p:txBody>
          <a:bodyPr/>
          <a:lstStyle/>
          <a:p>
            <a:pPr marL="342900" indent="-342900" eaLnBrk="0" hangingPunct="0">
              <a:spcBef>
                <a:spcPct val="20000"/>
              </a:spcBef>
              <a:buClr>
                <a:schemeClr val="tx2"/>
              </a:buClr>
            </a:pPr>
            <a:r>
              <a:rPr lang="zh-TW" altLang="en-US" sz="9600" dirty="0" smtClean="0">
                <a:latin typeface="Times New Roman" pitchFamily="18" charset="0"/>
                <a:ea typeface="华文楷体" pitchFamily="2" charset="-122"/>
                <a:cs typeface="Times New Roman" pitchFamily="18" charset="0"/>
              </a:rPr>
              <a:t>兩</a:t>
            </a:r>
            <a:r>
              <a:rPr lang="zh-TW" altLang="en-US" sz="9600" dirty="0">
                <a:latin typeface="Times New Roman" pitchFamily="18" charset="0"/>
                <a:ea typeface="华文楷体" pitchFamily="2" charset="-122"/>
                <a:cs typeface="Times New Roman" pitchFamily="18" charset="0"/>
              </a:rPr>
              <a:t>個</a:t>
            </a:r>
            <a:r>
              <a:rPr lang="zh-CN" sz="9600" dirty="0" smtClean="0">
                <a:latin typeface="Times New Roman" pitchFamily="18" charset="0"/>
                <a:ea typeface="华文楷体" pitchFamily="2" charset="-122"/>
                <a:cs typeface="Times New Roman" pitchFamily="18" charset="0"/>
              </a:rPr>
              <a:t>姐</a:t>
            </a:r>
            <a:r>
              <a:rPr lang="zh-CN" sz="9600" dirty="0">
                <a:latin typeface="Times New Roman" pitchFamily="18" charset="0"/>
                <a:ea typeface="华文楷体" pitchFamily="2" charset="-122"/>
                <a:cs typeface="Times New Roman" pitchFamily="18" charset="0"/>
              </a:rPr>
              <a:t>姐</a:t>
            </a:r>
            <a:endParaRPr lang="en-US" altLang="zh-CN" sz="960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46083" name="Rectangle 3"/>
          <p:cNvSpPr>
            <a:spLocks noGrp="1" noChangeArrowheads="1"/>
          </p:cNvSpPr>
          <p:nvPr>
            <p:ph type="body" idx="1"/>
          </p:nvPr>
        </p:nvSpPr>
        <p:spPr>
          <a:xfrm>
            <a:off x="1752600" y="1524000"/>
            <a:ext cx="6019800" cy="1524000"/>
          </a:xfrm>
        </p:spPr>
        <p:txBody>
          <a:bodyPr/>
          <a:lstStyle/>
          <a:p>
            <a:pPr>
              <a:buFont typeface="Wingdings" pitchFamily="2" charset="2"/>
              <a:buNone/>
            </a:pPr>
            <a:r>
              <a:rPr lang="en-US" altLang="zh-CN" sz="9600" smtClean="0">
                <a:latin typeface="Times New Roman" pitchFamily="18" charset="0"/>
                <a:ea typeface="华文楷体" pitchFamily="2" charset="-122"/>
              </a:rPr>
              <a:t>Two photos</a:t>
            </a:r>
            <a:endParaRPr lang="en-US" altLang="zh-CN" sz="96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2057400" y="3429000"/>
            <a:ext cx="5334000" cy="1600200"/>
          </a:xfrm>
          <a:prstGeom prst="rect">
            <a:avLst/>
          </a:prstGeom>
          <a:noFill/>
          <a:ln w="9525">
            <a:noFill/>
            <a:miter lim="800000"/>
            <a:headEnd/>
            <a:tailEnd/>
          </a:ln>
        </p:spPr>
        <p:txBody>
          <a:bodyPr/>
          <a:lstStyle/>
          <a:p>
            <a:pPr marL="342900" indent="-342900" eaLnBrk="0" hangingPunct="0">
              <a:spcBef>
                <a:spcPct val="20000"/>
              </a:spcBef>
              <a:buClr>
                <a:schemeClr val="tx2"/>
              </a:buClr>
            </a:pPr>
            <a:r>
              <a:rPr lang="zh-TW" altLang="en-US" sz="9600" dirty="0" smtClean="0">
                <a:latin typeface="Times New Roman" pitchFamily="18" charset="0"/>
                <a:ea typeface="华文楷体" pitchFamily="2" charset="-122"/>
                <a:cs typeface="Times New Roman" pitchFamily="18" charset="0"/>
              </a:rPr>
              <a:t>兩張</a:t>
            </a:r>
            <a:r>
              <a:rPr lang="zh-CN" sz="9600" dirty="0" smtClean="0">
                <a:latin typeface="Times New Roman" pitchFamily="18" charset="0"/>
                <a:ea typeface="华文楷体" pitchFamily="2" charset="-122"/>
                <a:cs typeface="Times New Roman" pitchFamily="18" charset="0"/>
              </a:rPr>
              <a:t>照</a:t>
            </a:r>
            <a:r>
              <a:rPr lang="zh-CN" sz="9600" dirty="0">
                <a:latin typeface="Times New Roman" pitchFamily="18" charset="0"/>
                <a:ea typeface="华文楷体" pitchFamily="2" charset="-122"/>
                <a:cs typeface="Times New Roman" pitchFamily="18" charset="0"/>
              </a:rPr>
              <a:t>片</a:t>
            </a:r>
            <a:endParaRPr lang="en-US" altLang="zh-CN" sz="960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47107" name="Rectangle 3"/>
          <p:cNvSpPr>
            <a:spLocks noGrp="1" noChangeArrowheads="1"/>
          </p:cNvSpPr>
          <p:nvPr>
            <p:ph type="body" idx="1"/>
          </p:nvPr>
        </p:nvSpPr>
        <p:spPr>
          <a:xfrm>
            <a:off x="3505200" y="1600200"/>
            <a:ext cx="2133600" cy="1371600"/>
          </a:xfrm>
        </p:spPr>
        <p:txBody>
          <a:bodyPr/>
          <a:lstStyle/>
          <a:p>
            <a:pPr>
              <a:buFont typeface="Wingdings" pitchFamily="2" charset="2"/>
              <a:buNone/>
            </a:pPr>
            <a:r>
              <a:rPr lang="en-US" altLang="zh-CN" sz="9600" smtClean="0">
                <a:latin typeface="Times New Roman" pitchFamily="18" charset="0"/>
                <a:ea typeface="华文楷体" pitchFamily="2" charset="-122"/>
              </a:rPr>
              <a:t>24</a:t>
            </a:r>
            <a:endParaRPr lang="en-US" altLang="zh-CN" sz="96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2133600" y="3581400"/>
            <a:ext cx="4038600" cy="1295400"/>
          </a:xfrm>
          <a:prstGeom prst="rect">
            <a:avLst/>
          </a:prstGeom>
          <a:noFill/>
          <a:ln w="9525">
            <a:noFill/>
            <a:miter lim="800000"/>
            <a:headEnd/>
            <a:tailEnd/>
          </a:ln>
        </p:spPr>
        <p:txBody>
          <a:bodyPr/>
          <a:lstStyle/>
          <a:p>
            <a:pPr marL="342900" indent="-342900" eaLnBrk="0" hangingPunct="0">
              <a:spcBef>
                <a:spcPct val="20000"/>
              </a:spcBef>
              <a:spcAft>
                <a:spcPts val="0"/>
              </a:spcAft>
              <a:buClr>
                <a:schemeClr val="tx2"/>
              </a:buClr>
              <a:defRPr/>
            </a:pPr>
            <a:r>
              <a:rPr lang="zh-CN" sz="9600" dirty="0">
                <a:latin typeface="Times New Roman"/>
                <a:ea typeface="华文楷体"/>
                <a:cs typeface="Times New Roman"/>
              </a:rPr>
              <a:t>二十四</a:t>
            </a:r>
            <a:endParaRPr lang="en-US" altLang="zh-CN" sz="9600" kern="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a:t>
            </a:r>
            <a:r>
              <a:rPr lang="zh-TW" altLang="en-US" dirty="0" smtClean="0">
                <a:latin typeface="Times New Roman" pitchFamily="18" charset="0"/>
                <a:ea typeface="华文楷体" pitchFamily="2" charset="-122"/>
                <a:cs typeface="Times New Roman" pitchFamily="18" charset="0"/>
              </a:rPr>
              <a:t> 兩 </a:t>
            </a:r>
            <a:endParaRPr lang="en-US" altLang="zh-CN" dirty="0" smtClean="0">
              <a:ea typeface="宋体" pitchFamily="2" charset="-122"/>
              <a:cs typeface="Times New Roman" pitchFamily="18" charset="0"/>
            </a:endParaRPr>
          </a:p>
        </p:txBody>
      </p:sp>
      <p:sp>
        <p:nvSpPr>
          <p:cNvPr id="48131" name="Rectangle 3"/>
          <p:cNvSpPr>
            <a:spLocks noGrp="1" noChangeArrowheads="1"/>
          </p:cNvSpPr>
          <p:nvPr>
            <p:ph type="body" idx="1"/>
          </p:nvPr>
        </p:nvSpPr>
        <p:spPr>
          <a:xfrm>
            <a:off x="1752600" y="1676400"/>
            <a:ext cx="5791200" cy="1524000"/>
          </a:xfrm>
        </p:spPr>
        <p:txBody>
          <a:bodyPr/>
          <a:lstStyle/>
          <a:p>
            <a:pPr>
              <a:buFont typeface="Wingdings" pitchFamily="2" charset="2"/>
              <a:buNone/>
            </a:pPr>
            <a:r>
              <a:rPr lang="en-US" altLang="zh-CN" sz="9600" smtClean="0">
                <a:latin typeface="Times New Roman" pitchFamily="18" charset="0"/>
                <a:ea typeface="华文楷体" pitchFamily="2" charset="-122"/>
              </a:rPr>
              <a:t>52 students</a:t>
            </a:r>
            <a:endParaRPr lang="en-US" altLang="zh-CN" sz="96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762000" y="3733800"/>
            <a:ext cx="7772400" cy="1600200"/>
          </a:xfrm>
          <a:prstGeom prst="rect">
            <a:avLst/>
          </a:prstGeom>
          <a:noFill/>
          <a:ln w="9525">
            <a:noFill/>
            <a:miter lim="800000"/>
            <a:headEnd/>
            <a:tailEnd/>
          </a:ln>
        </p:spPr>
        <p:txBody>
          <a:bodyPr/>
          <a:lstStyle/>
          <a:p>
            <a:pPr marL="342900" indent="-342900" eaLnBrk="0" hangingPunct="0">
              <a:spcBef>
                <a:spcPct val="20000"/>
              </a:spcBef>
              <a:spcAft>
                <a:spcPts val="0"/>
              </a:spcAft>
              <a:buClr>
                <a:schemeClr val="tx2"/>
              </a:buClr>
              <a:defRPr/>
            </a:pPr>
            <a:r>
              <a:rPr lang="zh-CN" altLang="en-US" sz="9600" kern="0" dirty="0">
                <a:latin typeface="楷体_GB2312" pitchFamily="49" charset="-122"/>
                <a:ea typeface="楷体_GB2312" pitchFamily="49" charset="-122"/>
                <a:cs typeface="Times New Roman" pitchFamily="18" charset="0"/>
              </a:rPr>
              <a:t>五十</a:t>
            </a:r>
            <a:r>
              <a:rPr lang="zh-CN" altLang="en-US" sz="9600" kern="0" dirty="0" smtClean="0">
                <a:latin typeface="楷体_GB2312" pitchFamily="49" charset="-122"/>
                <a:ea typeface="楷体_GB2312" pitchFamily="49" charset="-122"/>
                <a:cs typeface="Times New Roman" pitchFamily="18" charset="0"/>
              </a:rPr>
              <a:t>二</a:t>
            </a:r>
            <a:r>
              <a:rPr lang="zh-TW" altLang="en-US" sz="9600" kern="0" dirty="0" smtClean="0">
                <a:latin typeface="楷体_GB2312" pitchFamily="49" charset="-122"/>
                <a:ea typeface="楷体_GB2312" pitchFamily="49" charset="-122"/>
                <a:cs typeface="Times New Roman" pitchFamily="18" charset="0"/>
              </a:rPr>
              <a:t>個學生</a:t>
            </a:r>
            <a:endParaRPr lang="en-US" altLang="zh-CN" sz="9600" kern="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a:t>
            </a:r>
            <a:r>
              <a:rPr lang="zh-TW" altLang="en-US" dirty="0" smtClean="0">
                <a:latin typeface="Times New Roman" pitchFamily="18" charset="0"/>
                <a:ea typeface="华文楷体" pitchFamily="2" charset="-122"/>
                <a:cs typeface="Times New Roman" pitchFamily="18" charset="0"/>
              </a:rPr>
              <a:t> 兩</a:t>
            </a:r>
            <a:endParaRPr lang="en-US" altLang="zh-CN" dirty="0" smtClean="0">
              <a:ea typeface="宋体" pitchFamily="2" charset="-122"/>
              <a:cs typeface="Times New Roman" pitchFamily="18" charset="0"/>
            </a:endParaRPr>
          </a:p>
        </p:txBody>
      </p:sp>
      <p:sp>
        <p:nvSpPr>
          <p:cNvPr id="49155" name="Rectangle 3"/>
          <p:cNvSpPr>
            <a:spLocks noGrp="1" noChangeArrowheads="1"/>
          </p:cNvSpPr>
          <p:nvPr>
            <p:ph type="body" idx="1"/>
          </p:nvPr>
        </p:nvSpPr>
        <p:spPr>
          <a:xfrm>
            <a:off x="1600200" y="1676400"/>
            <a:ext cx="5638800" cy="1143000"/>
          </a:xfrm>
        </p:spPr>
        <p:txBody>
          <a:bodyPr/>
          <a:lstStyle/>
          <a:p>
            <a:pPr>
              <a:buFont typeface="Wingdings" pitchFamily="2" charset="2"/>
              <a:buNone/>
            </a:pPr>
            <a:r>
              <a:rPr lang="en-US" altLang="zh-CN" sz="8000" smtClean="0">
                <a:latin typeface="Times New Roman" pitchFamily="18" charset="0"/>
                <a:ea typeface="华文楷体" pitchFamily="2" charset="-122"/>
              </a:rPr>
              <a:t>Two lawyers</a:t>
            </a:r>
            <a:endParaRPr lang="en-US" altLang="zh-CN" sz="80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1828800" y="3429000"/>
            <a:ext cx="5181600" cy="1676400"/>
          </a:xfrm>
          <a:prstGeom prst="rect">
            <a:avLst/>
          </a:prstGeom>
          <a:noFill/>
          <a:ln w="9525">
            <a:noFill/>
            <a:miter lim="800000"/>
            <a:headEnd/>
            <a:tailEnd/>
          </a:ln>
        </p:spPr>
        <p:txBody>
          <a:bodyPr/>
          <a:lstStyle/>
          <a:p>
            <a:pPr marL="342900" indent="-342900" eaLnBrk="0" hangingPunct="0">
              <a:spcBef>
                <a:spcPct val="20000"/>
              </a:spcBef>
              <a:buClr>
                <a:schemeClr val="tx2"/>
              </a:buClr>
            </a:pPr>
            <a:r>
              <a:rPr lang="zh-TW" altLang="en-US" sz="9600" dirty="0" smtClean="0">
                <a:latin typeface="楷体_GB2312" pitchFamily="49" charset="-122"/>
                <a:ea typeface="楷体_GB2312" pitchFamily="49" charset="-122"/>
                <a:cs typeface="Times New Roman" pitchFamily="18" charset="0"/>
              </a:rPr>
              <a:t>兩個</a:t>
            </a:r>
            <a:r>
              <a:rPr lang="zh-CN" altLang="en-US" sz="9600" dirty="0" smtClean="0">
                <a:latin typeface="楷体_GB2312" pitchFamily="49" charset="-122"/>
                <a:ea typeface="楷体_GB2312" pitchFamily="49" charset="-122"/>
                <a:cs typeface="Times New Roman" pitchFamily="18" charset="0"/>
              </a:rPr>
              <a:t>律</a:t>
            </a:r>
            <a:r>
              <a:rPr lang="zh-TW" altLang="en-US" sz="9600" dirty="0" smtClean="0">
                <a:latin typeface="楷体_GB2312" pitchFamily="49" charset="-122"/>
                <a:ea typeface="楷体_GB2312" pitchFamily="49" charset="-122"/>
                <a:cs typeface="Times New Roman" pitchFamily="18" charset="0"/>
              </a:rPr>
              <a:t>師</a:t>
            </a:r>
            <a:endParaRPr lang="en-US" altLang="zh-CN" sz="960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50179" name="Rectangle 3"/>
          <p:cNvSpPr>
            <a:spLocks noGrp="1" noChangeArrowheads="1"/>
          </p:cNvSpPr>
          <p:nvPr>
            <p:ph type="body" idx="1"/>
          </p:nvPr>
        </p:nvSpPr>
        <p:spPr>
          <a:xfrm>
            <a:off x="4038600" y="1752600"/>
            <a:ext cx="1143000" cy="1447800"/>
          </a:xfrm>
        </p:spPr>
        <p:txBody>
          <a:bodyPr/>
          <a:lstStyle/>
          <a:p>
            <a:pPr>
              <a:buFont typeface="Wingdings" pitchFamily="2" charset="2"/>
              <a:buNone/>
            </a:pPr>
            <a:r>
              <a:rPr lang="en-US" altLang="zh-CN" sz="9600" smtClean="0">
                <a:latin typeface="Times New Roman" pitchFamily="18" charset="0"/>
                <a:ea typeface="华文楷体" pitchFamily="2" charset="-122"/>
              </a:rPr>
              <a:t>2</a:t>
            </a:r>
            <a:endParaRPr lang="en-US" altLang="zh-CN" sz="96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3733800" y="3505200"/>
            <a:ext cx="2057400" cy="1447800"/>
          </a:xfrm>
          <a:prstGeom prst="rect">
            <a:avLst/>
          </a:prstGeom>
          <a:noFill/>
          <a:ln w="9525">
            <a:noFill/>
            <a:miter lim="800000"/>
            <a:headEnd/>
            <a:tailEnd/>
          </a:ln>
        </p:spPr>
        <p:txBody>
          <a:bodyPr/>
          <a:lstStyle/>
          <a:p>
            <a:pPr marL="342900" indent="-342900" eaLnBrk="0" hangingPunct="0">
              <a:spcBef>
                <a:spcPct val="20000"/>
              </a:spcBef>
              <a:spcAft>
                <a:spcPts val="0"/>
              </a:spcAft>
              <a:buClr>
                <a:schemeClr val="tx2"/>
              </a:buClr>
              <a:defRPr/>
            </a:pPr>
            <a:r>
              <a:rPr lang="zh-CN" altLang="en-US" sz="9600" kern="0" dirty="0">
                <a:latin typeface="楷体_GB2312" pitchFamily="49" charset="-122"/>
                <a:ea typeface="楷体_GB2312" pitchFamily="49" charset="-122"/>
                <a:cs typeface="Times New Roman" pitchFamily="18" charset="0"/>
              </a:rPr>
              <a:t>二</a:t>
            </a:r>
            <a:endParaRPr lang="en-US" altLang="zh-CN" sz="9600" kern="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zh-CN" altLang="en-US" dirty="0" smtClean="0">
                <a:latin typeface="Times New Roman" pitchFamily="18" charset="0"/>
                <a:ea typeface="华文楷体" pitchFamily="2" charset="-122"/>
                <a:cs typeface="Times New Roman" pitchFamily="18" charset="0"/>
              </a:rPr>
              <a:t>二 </a:t>
            </a:r>
            <a:r>
              <a:rPr lang="en-US" altLang="zh-CN" dirty="0" smtClean="0">
                <a:latin typeface="Times New Roman" pitchFamily="18" charset="0"/>
                <a:ea typeface="华文楷体" pitchFamily="2" charset="-122"/>
                <a:cs typeface="Times New Roman" pitchFamily="18" charset="0"/>
              </a:rPr>
              <a:t>and </a:t>
            </a:r>
            <a:r>
              <a:rPr lang="zh-TW" altLang="en-US" dirty="0" smtClean="0">
                <a:latin typeface="Times New Roman" pitchFamily="18" charset="0"/>
                <a:ea typeface="华文楷体" pitchFamily="2" charset="-122"/>
                <a:cs typeface="Times New Roman" pitchFamily="18" charset="0"/>
              </a:rPr>
              <a:t>兩</a:t>
            </a:r>
            <a:endParaRPr lang="en-US" altLang="zh-CN" dirty="0" smtClean="0">
              <a:ea typeface="宋体" pitchFamily="2" charset="-122"/>
              <a:cs typeface="Times New Roman" pitchFamily="18" charset="0"/>
            </a:endParaRPr>
          </a:p>
        </p:txBody>
      </p:sp>
      <p:sp>
        <p:nvSpPr>
          <p:cNvPr id="51203" name="Rectangle 3"/>
          <p:cNvSpPr>
            <a:spLocks noGrp="1" noChangeArrowheads="1"/>
          </p:cNvSpPr>
          <p:nvPr>
            <p:ph type="body" idx="1"/>
          </p:nvPr>
        </p:nvSpPr>
        <p:spPr>
          <a:xfrm>
            <a:off x="1676400" y="1676400"/>
            <a:ext cx="5486400" cy="1600200"/>
          </a:xfrm>
        </p:spPr>
        <p:txBody>
          <a:bodyPr/>
          <a:lstStyle/>
          <a:p>
            <a:pPr>
              <a:buFont typeface="Wingdings" pitchFamily="2" charset="2"/>
              <a:buNone/>
            </a:pPr>
            <a:r>
              <a:rPr lang="en-US" altLang="zh-CN" sz="9600" smtClean="0">
                <a:latin typeface="Times New Roman" pitchFamily="18" charset="0"/>
                <a:ea typeface="华文楷体" pitchFamily="2" charset="-122"/>
              </a:rPr>
              <a:t>29 photos</a:t>
            </a:r>
            <a:endParaRPr lang="en-US" altLang="zh-CN" sz="9600" smtClean="0">
              <a:latin typeface="楷体_GB2312" pitchFamily="49" charset="-122"/>
              <a:ea typeface="楷体_GB2312" pitchFamily="49" charset="-122"/>
              <a:cs typeface="Times New Roman" pitchFamily="18" charset="0"/>
            </a:endParaRPr>
          </a:p>
        </p:txBody>
      </p:sp>
      <p:sp>
        <p:nvSpPr>
          <p:cNvPr id="4" name="Rectangle 3"/>
          <p:cNvSpPr txBox="1">
            <a:spLocks noChangeArrowheads="1"/>
          </p:cNvSpPr>
          <p:nvPr/>
        </p:nvSpPr>
        <p:spPr bwMode="gray">
          <a:xfrm>
            <a:off x="685800" y="3657600"/>
            <a:ext cx="7772400" cy="1600200"/>
          </a:xfrm>
          <a:prstGeom prst="rect">
            <a:avLst/>
          </a:prstGeom>
          <a:noFill/>
          <a:ln w="9525">
            <a:noFill/>
            <a:miter lim="800000"/>
            <a:headEnd/>
            <a:tailEnd/>
          </a:ln>
        </p:spPr>
        <p:txBody>
          <a:bodyPr/>
          <a:lstStyle/>
          <a:p>
            <a:pPr marL="342900" indent="-342900" eaLnBrk="0" hangingPunct="0">
              <a:spcBef>
                <a:spcPct val="20000"/>
              </a:spcBef>
              <a:buClr>
                <a:schemeClr val="tx2"/>
              </a:buClr>
            </a:pPr>
            <a:r>
              <a:rPr lang="zh-CN" altLang="en-US" sz="9600" dirty="0">
                <a:latin typeface="楷体_GB2312" pitchFamily="49" charset="-122"/>
                <a:ea typeface="楷体_GB2312" pitchFamily="49" charset="-122"/>
                <a:cs typeface="Times New Roman" pitchFamily="18" charset="0"/>
              </a:rPr>
              <a:t>二十</a:t>
            </a:r>
            <a:r>
              <a:rPr lang="zh-CN" altLang="en-US" sz="9600" dirty="0" smtClean="0">
                <a:latin typeface="楷体_GB2312" pitchFamily="49" charset="-122"/>
                <a:ea typeface="楷体_GB2312" pitchFamily="49" charset="-122"/>
                <a:cs typeface="Times New Roman" pitchFamily="18" charset="0"/>
              </a:rPr>
              <a:t>九</a:t>
            </a:r>
            <a:r>
              <a:rPr lang="zh-TW" altLang="en-US" sz="9600" dirty="0" smtClean="0">
                <a:latin typeface="楷体_GB2312" pitchFamily="49" charset="-122"/>
                <a:ea typeface="楷体_GB2312" pitchFamily="49" charset="-122"/>
                <a:cs typeface="Times New Roman" pitchFamily="18" charset="0"/>
              </a:rPr>
              <a:t>張</a:t>
            </a:r>
            <a:r>
              <a:rPr lang="zh-CN" altLang="en-US" sz="9600" dirty="0" smtClean="0">
                <a:latin typeface="楷体_GB2312" pitchFamily="49" charset="-122"/>
                <a:ea typeface="楷体_GB2312" pitchFamily="49" charset="-122"/>
                <a:cs typeface="Times New Roman" pitchFamily="18" charset="0"/>
              </a:rPr>
              <a:t>照</a:t>
            </a:r>
            <a:r>
              <a:rPr lang="zh-CN" altLang="en-US" sz="9600" dirty="0">
                <a:latin typeface="楷体_GB2312" pitchFamily="49" charset="-122"/>
                <a:ea typeface="楷体_GB2312" pitchFamily="49" charset="-122"/>
                <a:cs typeface="Times New Roman" pitchFamily="18" charset="0"/>
              </a:rPr>
              <a:t>片</a:t>
            </a:r>
            <a:endParaRPr lang="en-US" altLang="zh-CN" sz="9600" dirty="0">
              <a:latin typeface="楷体_GB2312" pitchFamily="49" charset="-122"/>
              <a:ea typeface="楷体_GB2312"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228600"/>
            <a:ext cx="7086600" cy="1600200"/>
          </a:xfrm>
        </p:spPr>
        <p:txBody>
          <a:bodyPr/>
          <a:lstStyle/>
          <a:p>
            <a:pPr algn="l" eaLnBrk="1" hangingPunct="1"/>
            <a:r>
              <a:rPr lang="en-US" altLang="zh-CN" i="1" smtClean="0">
                <a:latin typeface="Times New Roman" pitchFamily="18" charset="0"/>
                <a:ea typeface="华文楷体" pitchFamily="2" charset="-122"/>
              </a:rPr>
              <a:t>(Pair work)</a:t>
            </a:r>
            <a:r>
              <a:rPr lang="en-US" altLang="zh-CN" smtClean="0">
                <a:latin typeface="Times New Roman" pitchFamily="18" charset="0"/>
                <a:ea typeface="华文楷体" pitchFamily="2" charset="-122"/>
              </a:rPr>
              <a:t> </a:t>
            </a:r>
            <a:br>
              <a:rPr lang="en-US" altLang="zh-CN" smtClean="0">
                <a:latin typeface="Times New Roman" pitchFamily="18" charset="0"/>
                <a:ea typeface="华文楷体" pitchFamily="2" charset="-122"/>
              </a:rPr>
            </a:br>
            <a:r>
              <a:rPr lang="en-US" altLang="zh-CN" smtClean="0">
                <a:latin typeface="Times New Roman" pitchFamily="18" charset="0"/>
                <a:ea typeface="华文楷体" pitchFamily="2" charset="-122"/>
              </a:rPr>
              <a:t/>
            </a:r>
            <a:br>
              <a:rPr lang="en-US" altLang="zh-CN" smtClean="0">
                <a:latin typeface="Times New Roman" pitchFamily="18" charset="0"/>
                <a:ea typeface="华文楷体" pitchFamily="2" charset="-122"/>
              </a:rPr>
            </a:br>
            <a:r>
              <a:rPr lang="en-US" altLang="zh-CN" smtClean="0">
                <a:latin typeface="Times New Roman" pitchFamily="18" charset="0"/>
                <a:ea typeface="华文楷体" pitchFamily="2" charset="-122"/>
              </a:rPr>
              <a:t>How do you use </a:t>
            </a:r>
            <a:r>
              <a:rPr lang="zh-CN" altLang="en-US" smtClean="0">
                <a:latin typeface="Times New Roman" pitchFamily="18" charset="0"/>
                <a:ea typeface="华文楷体" pitchFamily="2" charset="-122"/>
                <a:cs typeface="Times New Roman" pitchFamily="18" charset="0"/>
              </a:rPr>
              <a:t>都 </a:t>
            </a:r>
            <a:r>
              <a:rPr lang="en-US" altLang="zh-CN" smtClean="0">
                <a:latin typeface="Times New Roman" pitchFamily="18" charset="0"/>
                <a:ea typeface="华文楷体" pitchFamily="2" charset="-122"/>
                <a:cs typeface="Times New Roman" pitchFamily="18" charset="0"/>
              </a:rPr>
              <a:t>to summarize?</a:t>
            </a:r>
          </a:p>
        </p:txBody>
      </p:sp>
      <p:sp>
        <p:nvSpPr>
          <p:cNvPr id="25603" name="矩形 3"/>
          <p:cNvSpPr>
            <a:spLocks noChangeArrowheads="1"/>
          </p:cNvSpPr>
          <p:nvPr/>
        </p:nvSpPr>
        <p:spPr bwMode="auto">
          <a:xfrm>
            <a:off x="1524000" y="1905000"/>
            <a:ext cx="5638800" cy="2289175"/>
          </a:xfrm>
          <a:prstGeom prst="rect">
            <a:avLst/>
          </a:prstGeom>
          <a:noFill/>
          <a:ln w="9525">
            <a:noFill/>
            <a:miter lim="800000"/>
            <a:headEnd/>
            <a:tailEnd/>
          </a:ln>
        </p:spPr>
        <p:txBody>
          <a:bodyPr>
            <a:spAutoFit/>
          </a:bodyPr>
          <a:lstStyle/>
          <a:p>
            <a:r>
              <a:rPr lang="zh-CN" sz="3600" dirty="0">
                <a:latin typeface="Times New Roman" pitchFamily="18" charset="0"/>
                <a:ea typeface="华文楷体" pitchFamily="2" charset="-122"/>
              </a:rPr>
              <a:t>王朋</a:t>
            </a:r>
            <a:r>
              <a:rPr lang="zh-CN" sz="3600" dirty="0" smtClean="0">
                <a:latin typeface="Times New Roman" pitchFamily="18" charset="0"/>
                <a:ea typeface="华文楷体" pitchFamily="2" charset="-122"/>
              </a:rPr>
              <a:t>是</a:t>
            </a:r>
            <a:r>
              <a:rPr lang="zh-TW" altLang="en-US" sz="3600" dirty="0" smtClean="0">
                <a:latin typeface="Times New Roman" pitchFamily="18" charset="0"/>
                <a:ea typeface="华文楷体" pitchFamily="2" charset="-122"/>
              </a:rPr>
              <a:t>學</a:t>
            </a:r>
            <a:r>
              <a:rPr lang="zh-CN" sz="3600" dirty="0" smtClean="0">
                <a:latin typeface="Times New Roman" pitchFamily="18" charset="0"/>
                <a:ea typeface="华文楷体" pitchFamily="2" charset="-122"/>
              </a:rPr>
              <a:t>生</a:t>
            </a:r>
            <a:r>
              <a:rPr lang="zh-CN" sz="3600" dirty="0">
                <a:latin typeface="Times New Roman" pitchFamily="18" charset="0"/>
                <a:ea typeface="华文楷体" pitchFamily="2" charset="-122"/>
              </a:rPr>
              <a:t>。李友</a:t>
            </a:r>
            <a:r>
              <a:rPr lang="zh-CN" sz="3600" dirty="0" smtClean="0">
                <a:latin typeface="Times New Roman" pitchFamily="18" charset="0"/>
                <a:ea typeface="华文楷体" pitchFamily="2" charset="-122"/>
              </a:rPr>
              <a:t>是</a:t>
            </a:r>
            <a:r>
              <a:rPr lang="zh-TW" altLang="en-US" sz="3600" dirty="0" smtClean="0">
                <a:latin typeface="Times New Roman" pitchFamily="18" charset="0"/>
                <a:ea typeface="华文楷体" pitchFamily="2" charset="-122"/>
              </a:rPr>
              <a:t>學</a:t>
            </a:r>
            <a:r>
              <a:rPr lang="zh-CN" sz="3600" dirty="0" smtClean="0">
                <a:latin typeface="Times New Roman" pitchFamily="18" charset="0"/>
                <a:ea typeface="华文楷体" pitchFamily="2" charset="-122"/>
              </a:rPr>
              <a:t>生</a:t>
            </a:r>
            <a:r>
              <a:rPr lang="zh-CN" sz="3600" dirty="0">
                <a:latin typeface="Times New Roman" pitchFamily="18" charset="0"/>
                <a:ea typeface="华文楷体" pitchFamily="2" charset="-122"/>
              </a:rPr>
              <a:t>。高文中也</a:t>
            </a:r>
            <a:r>
              <a:rPr lang="zh-CN" sz="3600" dirty="0" smtClean="0">
                <a:latin typeface="Times New Roman" pitchFamily="18" charset="0"/>
                <a:ea typeface="华文楷体" pitchFamily="2" charset="-122"/>
              </a:rPr>
              <a:t>是</a:t>
            </a:r>
            <a:r>
              <a:rPr lang="zh-TW" altLang="en-US" sz="3600" dirty="0" smtClean="0">
                <a:latin typeface="Times New Roman" pitchFamily="18" charset="0"/>
                <a:ea typeface="华文楷体" pitchFamily="2" charset="-122"/>
              </a:rPr>
              <a:t>學</a:t>
            </a:r>
            <a:r>
              <a:rPr lang="zh-CN" sz="3600" dirty="0" smtClean="0">
                <a:latin typeface="Times New Roman" pitchFamily="18" charset="0"/>
                <a:ea typeface="华文楷体" pitchFamily="2" charset="-122"/>
              </a:rPr>
              <a:t>生</a:t>
            </a:r>
            <a:r>
              <a:rPr lang="zh-CN" sz="3600" dirty="0">
                <a:latin typeface="Times New Roman" pitchFamily="18" charset="0"/>
                <a:ea typeface="华文楷体" pitchFamily="2" charset="-122"/>
              </a:rPr>
              <a:t>。</a:t>
            </a:r>
            <a:endParaRPr lang="zh-CN" altLang="en-US" sz="3600" dirty="0">
              <a:latin typeface="Times New Roman" pitchFamily="18" charset="0"/>
              <a:ea typeface="华文楷体" pitchFamily="2" charset="-122"/>
            </a:endParaRPr>
          </a:p>
          <a:p>
            <a:endParaRPr lang="zh-CN" sz="3600" dirty="0">
              <a:latin typeface="Times New Roman" pitchFamily="18" charset="0"/>
              <a:ea typeface="宋体" pitchFamily="2" charset="-122"/>
            </a:endParaRPr>
          </a:p>
          <a:p>
            <a:r>
              <a:rPr lang="zh-CN" sz="3600" dirty="0">
                <a:latin typeface="Times New Roman" pitchFamily="18" charset="0"/>
                <a:ea typeface="华文楷体" pitchFamily="2" charset="-122"/>
              </a:rPr>
              <a:t>王朋、李友、高文中</a:t>
            </a:r>
            <a:r>
              <a:rPr lang="en-US" altLang="zh-CN" sz="3600" dirty="0">
                <a:latin typeface="Times New Roman" pitchFamily="18" charset="0"/>
                <a:ea typeface="华文楷体" pitchFamily="2" charset="-122"/>
              </a:rPr>
              <a:t>... ... </a:t>
            </a:r>
            <a:endParaRPr lang="zh-CN" altLang="zh-CN" sz="3600" dirty="0">
              <a:latin typeface="Times New Roman" pitchFamily="18" charset="0"/>
              <a:ea typeface="宋体" pitchFamily="2" charset="-122"/>
            </a:endParaRPr>
          </a:p>
        </p:txBody>
      </p:sp>
      <p:sp>
        <p:nvSpPr>
          <p:cNvPr id="25604" name="矩形 7"/>
          <p:cNvSpPr>
            <a:spLocks noChangeArrowheads="1"/>
          </p:cNvSpPr>
          <p:nvPr/>
        </p:nvSpPr>
        <p:spPr bwMode="auto">
          <a:xfrm>
            <a:off x="533400" y="4724400"/>
            <a:ext cx="8475397" cy="769441"/>
          </a:xfrm>
          <a:prstGeom prst="rect">
            <a:avLst/>
          </a:prstGeom>
          <a:noFill/>
          <a:ln w="9525">
            <a:noFill/>
            <a:miter lim="800000"/>
            <a:headEnd/>
            <a:tailEnd/>
          </a:ln>
        </p:spPr>
        <p:txBody>
          <a:bodyPr wrap="none">
            <a:spAutoFit/>
          </a:bodyPr>
          <a:lstStyle/>
          <a:p>
            <a:r>
              <a:rPr lang="zh-CN" sz="4400" dirty="0">
                <a:latin typeface="Times New Roman" pitchFamily="18" charset="0"/>
                <a:ea typeface="华文楷体" pitchFamily="2" charset="-122"/>
                <a:cs typeface="Times New Roman" pitchFamily="18" charset="0"/>
              </a:rPr>
              <a:t>王朋、李友、高文中</a:t>
            </a:r>
            <a:r>
              <a:rPr lang="zh-CN" sz="4400" u="sng" dirty="0">
                <a:solidFill>
                  <a:srgbClr val="FF0000"/>
                </a:solidFill>
                <a:latin typeface="Times New Roman" pitchFamily="18" charset="0"/>
                <a:ea typeface="华文楷体" pitchFamily="2" charset="-122"/>
                <a:cs typeface="Times New Roman" pitchFamily="18" charset="0"/>
              </a:rPr>
              <a:t>都</a:t>
            </a:r>
            <a:r>
              <a:rPr lang="zh-CN" sz="4400" u="sng" dirty="0" smtClean="0">
                <a:solidFill>
                  <a:srgbClr val="FF0000"/>
                </a:solidFill>
                <a:latin typeface="Times New Roman" pitchFamily="18" charset="0"/>
                <a:ea typeface="华文楷体" pitchFamily="2" charset="-122"/>
                <a:cs typeface="Times New Roman" pitchFamily="18" charset="0"/>
              </a:rPr>
              <a:t>是</a:t>
            </a:r>
            <a:r>
              <a:rPr lang="zh-TW" altLang="en-US" sz="4400" dirty="0" smtClean="0">
                <a:latin typeface="Times New Roman" pitchFamily="18" charset="0"/>
                <a:ea typeface="华文楷体" pitchFamily="2" charset="-122"/>
                <a:cs typeface="Times New Roman" pitchFamily="18" charset="0"/>
              </a:rPr>
              <a:t>學</a:t>
            </a:r>
            <a:r>
              <a:rPr lang="zh-CN" sz="4400" dirty="0" smtClean="0">
                <a:latin typeface="Times New Roman" pitchFamily="18" charset="0"/>
                <a:ea typeface="华文楷体" pitchFamily="2" charset="-122"/>
                <a:cs typeface="Times New Roman" pitchFamily="18" charset="0"/>
              </a:rPr>
              <a:t>生</a:t>
            </a:r>
            <a:r>
              <a:rPr lang="zh-CN" sz="4400" dirty="0">
                <a:latin typeface="Times New Roman" pitchFamily="18" charset="0"/>
                <a:ea typeface="华文楷体" pitchFamily="2" charset="-122"/>
                <a:cs typeface="Times New Roman" pitchFamily="18" charset="0"/>
              </a:rPr>
              <a:t>。</a:t>
            </a:r>
            <a:r>
              <a:rPr lang="en-US" altLang="zh-CN" sz="4400" dirty="0">
                <a:latin typeface="Times New Roman" pitchFamily="18" charset="0"/>
                <a:ea typeface="华文楷体" pitchFamily="2" charset="-122"/>
                <a:cs typeface="Times New Roman" pitchFamily="18" charset="0"/>
              </a:rPr>
              <a:t> </a:t>
            </a:r>
            <a:endParaRPr lang="zh-CN" altLang="en-US" sz="4400" dirty="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604"/>
                                        </p:tgtEl>
                                        <p:attrNameLst>
                                          <p:attrName>style.visibility</p:attrName>
                                        </p:attrNameLst>
                                      </p:cBhvr>
                                      <p:to>
                                        <p:strVal val="visible"/>
                                      </p:to>
                                    </p:set>
                                    <p:anim calcmode="discrete" valueType="clr">
                                      <p:cBhvr override="childStyle">
                                        <p:cTn id="12"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4"/>
                                        </p:tgtEl>
                                        <p:attrNameLst>
                                          <p:attrName>fillcolor</p:attrName>
                                        </p:attrNameLst>
                                      </p:cBhvr>
                                      <p:tavLst>
                                        <p:tav tm="0">
                                          <p:val>
                                            <p:clrVal>
                                              <a:schemeClr val="accent2"/>
                                            </p:clrVal>
                                          </p:val>
                                        </p:tav>
                                        <p:tav tm="50000">
                                          <p:val>
                                            <p:clrVal>
                                              <a:schemeClr val="hlink"/>
                                            </p:clrVal>
                                          </p:val>
                                        </p:tav>
                                      </p:tavLst>
                                    </p:anim>
                                    <p:set>
                                      <p:cBhvr>
                                        <p:cTn id="14" dur="80"/>
                                        <p:tgtEl>
                                          <p:spTgt spid="256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8195" name="Rectangle 3"/>
          <p:cNvSpPr>
            <a:spLocks noGrp="1" noChangeArrowheads="1"/>
          </p:cNvSpPr>
          <p:nvPr>
            <p:ph type="body" idx="1"/>
          </p:nvPr>
        </p:nvSpPr>
        <p:spPr>
          <a:xfrm>
            <a:off x="2819400" y="5334000"/>
            <a:ext cx="3276600" cy="838200"/>
          </a:xfrm>
        </p:spPr>
        <p:txBody>
          <a:bodyPr/>
          <a:lstStyle/>
          <a:p>
            <a:pPr eaLnBrk="1" hangingPunct="1">
              <a:lnSpc>
                <a:spcPct val="80000"/>
              </a:lnSpc>
              <a:buFont typeface="Wingdings" pitchFamily="2" charset="2"/>
              <a:buNone/>
            </a:pPr>
            <a:r>
              <a:rPr lang="zh-TW" altLang="en-US" sz="6000" dirty="0" smtClean="0">
                <a:latin typeface="Times New Roman" pitchFamily="18" charset="0"/>
                <a:ea typeface="华文楷体" pitchFamily="2" charset="-122"/>
                <a:cs typeface="Times New Roman" pitchFamily="18" charset="0"/>
              </a:rPr>
              <a:t>這</a:t>
            </a:r>
            <a:r>
              <a:rPr lang="zh-TW" altLang="en-US" sz="6000" u="sng" dirty="0" smtClean="0">
                <a:solidFill>
                  <a:srgbClr val="FF0000"/>
                </a:solidFill>
                <a:latin typeface="Times New Roman" pitchFamily="18" charset="0"/>
                <a:ea typeface="华文楷体" pitchFamily="2" charset="-122"/>
                <a:cs typeface="Times New Roman" pitchFamily="18" charset="0"/>
              </a:rPr>
              <a:t>張</a:t>
            </a:r>
            <a:r>
              <a:rPr lang="zh-CN" sz="6000" dirty="0" smtClean="0">
                <a:latin typeface="Times New Roman" pitchFamily="18" charset="0"/>
                <a:ea typeface="华文楷体" pitchFamily="2" charset="-122"/>
                <a:cs typeface="Times New Roman" pitchFamily="18" charset="0"/>
              </a:rPr>
              <a:t>照片</a:t>
            </a:r>
            <a:r>
              <a:rPr lang="en-US" altLang="zh-CN" sz="6000" dirty="0" smtClean="0">
                <a:ea typeface="宋体" pitchFamily="2" charset="-122"/>
                <a:cs typeface="Times New Roman" pitchFamily="18" charset="0"/>
              </a:rPr>
              <a:t/>
            </a:r>
            <a:br>
              <a:rPr lang="en-US" altLang="zh-CN" sz="6000" dirty="0" smtClean="0">
                <a:ea typeface="宋体" pitchFamily="2" charset="-122"/>
                <a:cs typeface="Times New Roman" pitchFamily="18" charset="0"/>
              </a:rPr>
            </a:br>
            <a:endParaRPr lang="en-US" altLang="zh-CN" sz="6000" dirty="0" smtClean="0">
              <a:ea typeface="宋体" pitchFamily="2" charset="-122"/>
              <a:cs typeface="Times New Roman" pitchFamily="18" charset="0"/>
            </a:endParaRPr>
          </a:p>
        </p:txBody>
      </p:sp>
      <p:pic>
        <p:nvPicPr>
          <p:cNvPr id="7172" name="Picture 5" descr="G:\PRODUCTION_GENERAL\Image Processing\processed\PRO_IC1_4e_TB_ConvertedImages\JPG 72 DPI-for webscreen\AdobeStock_63103589.jpg"/>
          <p:cNvPicPr>
            <a:picLocks noChangeAspect="1" noChangeArrowheads="1"/>
          </p:cNvPicPr>
          <p:nvPr/>
        </p:nvPicPr>
        <p:blipFill>
          <a:blip r:embed="rId2" cstate="print"/>
          <a:srcRect/>
          <a:stretch>
            <a:fillRect/>
          </a:stretch>
        </p:blipFill>
        <p:spPr bwMode="auto">
          <a:xfrm>
            <a:off x="2057400" y="990600"/>
            <a:ext cx="5461000" cy="409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26627" name="矩形 3"/>
          <p:cNvSpPr>
            <a:spLocks noChangeArrowheads="1"/>
          </p:cNvSpPr>
          <p:nvPr/>
        </p:nvSpPr>
        <p:spPr bwMode="auto">
          <a:xfrm>
            <a:off x="914400" y="1447800"/>
            <a:ext cx="6781800" cy="2289175"/>
          </a:xfrm>
          <a:prstGeom prst="rect">
            <a:avLst/>
          </a:prstGeom>
          <a:noFill/>
          <a:ln w="9525">
            <a:noFill/>
            <a:miter lim="800000"/>
            <a:headEnd/>
            <a:tailEnd/>
          </a:ln>
        </p:spPr>
        <p:txBody>
          <a:bodyPr>
            <a:spAutoFit/>
          </a:bodyPr>
          <a:lstStyle/>
          <a:p>
            <a:r>
              <a:rPr lang="zh-CN" sz="3600" dirty="0">
                <a:latin typeface="Times New Roman" pitchFamily="18" charset="0"/>
                <a:ea typeface="华文楷体" pitchFamily="2" charset="-122"/>
              </a:rPr>
              <a:t>王朋不是</a:t>
            </a:r>
            <a:r>
              <a:rPr lang="zh-CN" sz="3600" dirty="0" smtClean="0">
                <a:latin typeface="Times New Roman" pitchFamily="18" charset="0"/>
                <a:ea typeface="华文楷体" pitchFamily="2" charset="-122"/>
              </a:rPr>
              <a:t>老</a:t>
            </a:r>
            <a:r>
              <a:rPr lang="zh-TW" altLang="en-US" sz="3600" dirty="0" smtClean="0">
                <a:latin typeface="Times New Roman" pitchFamily="18" charset="0"/>
                <a:ea typeface="华文楷体" pitchFamily="2" charset="-122"/>
              </a:rPr>
              <a:t>師</a:t>
            </a:r>
            <a:r>
              <a:rPr lang="zh-CN" sz="3600" dirty="0" smtClean="0">
                <a:latin typeface="Times New Roman" pitchFamily="18" charset="0"/>
                <a:ea typeface="华文楷体" pitchFamily="2" charset="-122"/>
              </a:rPr>
              <a:t>。</a:t>
            </a:r>
            <a:r>
              <a:rPr lang="zh-CN" sz="3600" dirty="0">
                <a:latin typeface="Times New Roman" pitchFamily="18" charset="0"/>
                <a:ea typeface="华文楷体" pitchFamily="2" charset="-122"/>
              </a:rPr>
              <a:t>李友不是</a:t>
            </a:r>
            <a:r>
              <a:rPr lang="zh-CN" sz="3600" dirty="0" smtClean="0">
                <a:latin typeface="Times New Roman" pitchFamily="18" charset="0"/>
                <a:ea typeface="华文楷体" pitchFamily="2" charset="-122"/>
              </a:rPr>
              <a:t>老</a:t>
            </a:r>
            <a:r>
              <a:rPr lang="zh-TW" altLang="en-US" sz="3600" dirty="0" smtClean="0">
                <a:latin typeface="Times New Roman" pitchFamily="18" charset="0"/>
                <a:ea typeface="华文楷体" pitchFamily="2" charset="-122"/>
              </a:rPr>
              <a:t>師</a:t>
            </a:r>
            <a:r>
              <a:rPr lang="zh-CN" sz="3600" dirty="0" smtClean="0">
                <a:latin typeface="Times New Roman" pitchFamily="18" charset="0"/>
                <a:ea typeface="华文楷体" pitchFamily="2" charset="-122"/>
              </a:rPr>
              <a:t>。</a:t>
            </a:r>
            <a:r>
              <a:rPr lang="zh-CN" sz="3600" dirty="0">
                <a:latin typeface="Times New Roman" pitchFamily="18" charset="0"/>
                <a:ea typeface="华文楷体" pitchFamily="2" charset="-122"/>
              </a:rPr>
              <a:t>高文中也不是</a:t>
            </a:r>
            <a:r>
              <a:rPr lang="zh-CN" sz="3600" dirty="0" smtClean="0">
                <a:latin typeface="Times New Roman" pitchFamily="18" charset="0"/>
                <a:ea typeface="华文楷体" pitchFamily="2" charset="-122"/>
              </a:rPr>
              <a:t>老</a:t>
            </a:r>
            <a:r>
              <a:rPr lang="zh-TW" altLang="en-US" sz="3600" dirty="0" smtClean="0">
                <a:latin typeface="Times New Roman" pitchFamily="18" charset="0"/>
                <a:ea typeface="华文楷体" pitchFamily="2" charset="-122"/>
              </a:rPr>
              <a:t>師</a:t>
            </a:r>
            <a:r>
              <a:rPr lang="zh-CN" sz="3600" dirty="0" smtClean="0">
                <a:latin typeface="Times New Roman" pitchFamily="18" charset="0"/>
                <a:ea typeface="华文楷体" pitchFamily="2" charset="-122"/>
              </a:rPr>
              <a:t>。</a:t>
            </a:r>
            <a:endParaRPr lang="zh-CN" altLang="en-US" sz="3600" dirty="0">
              <a:latin typeface="Times New Roman" pitchFamily="18" charset="0"/>
              <a:ea typeface="华文楷体" pitchFamily="2" charset="-122"/>
            </a:endParaRPr>
          </a:p>
          <a:p>
            <a:endParaRPr lang="zh-CN" sz="3600" dirty="0">
              <a:latin typeface="Times New Roman" pitchFamily="18" charset="0"/>
              <a:ea typeface="宋体" pitchFamily="2" charset="-122"/>
            </a:endParaRPr>
          </a:p>
          <a:p>
            <a:r>
              <a:rPr lang="zh-CN" sz="3600" dirty="0">
                <a:latin typeface="Times New Roman" pitchFamily="18" charset="0"/>
                <a:ea typeface="华文楷体" pitchFamily="2" charset="-122"/>
              </a:rPr>
              <a:t>王朋、李友、高文中</a:t>
            </a:r>
            <a:r>
              <a:rPr lang="en-US" altLang="zh-CN" sz="3600" dirty="0">
                <a:latin typeface="Times New Roman" pitchFamily="18" charset="0"/>
                <a:ea typeface="华文楷体" pitchFamily="2" charset="-122"/>
              </a:rPr>
              <a:t>... ... </a:t>
            </a:r>
            <a:endParaRPr lang="zh-CN" altLang="zh-CN" sz="3600" dirty="0">
              <a:latin typeface="Times New Roman" pitchFamily="18" charset="0"/>
              <a:ea typeface="宋体" pitchFamily="2" charset="-122"/>
            </a:endParaRPr>
          </a:p>
        </p:txBody>
      </p:sp>
      <p:sp>
        <p:nvSpPr>
          <p:cNvPr id="26628" name="矩形 7"/>
          <p:cNvSpPr>
            <a:spLocks noChangeArrowheads="1"/>
          </p:cNvSpPr>
          <p:nvPr/>
        </p:nvSpPr>
        <p:spPr bwMode="auto">
          <a:xfrm>
            <a:off x="495300" y="4648200"/>
            <a:ext cx="8743099" cy="769441"/>
          </a:xfrm>
          <a:prstGeom prst="rect">
            <a:avLst/>
          </a:prstGeom>
          <a:noFill/>
          <a:ln w="9525">
            <a:noFill/>
            <a:miter lim="800000"/>
            <a:headEnd/>
            <a:tailEnd/>
          </a:ln>
        </p:spPr>
        <p:txBody>
          <a:bodyPr wrap="none">
            <a:spAutoFit/>
          </a:bodyPr>
          <a:lstStyle/>
          <a:p>
            <a:r>
              <a:rPr lang="zh-CN" sz="4400" dirty="0">
                <a:latin typeface="Times New Roman" pitchFamily="18" charset="0"/>
                <a:ea typeface="华文楷体" pitchFamily="2" charset="-122"/>
                <a:cs typeface="Times New Roman" pitchFamily="18" charset="0"/>
              </a:rPr>
              <a:t>王朋、李友、高文中</a:t>
            </a:r>
            <a:r>
              <a:rPr lang="zh-CN" sz="4400" u="sng" dirty="0">
                <a:solidFill>
                  <a:srgbClr val="FF0000"/>
                </a:solidFill>
                <a:latin typeface="Times New Roman" pitchFamily="18" charset="0"/>
                <a:ea typeface="华文楷体" pitchFamily="2" charset="-122"/>
                <a:cs typeface="Times New Roman" pitchFamily="18" charset="0"/>
              </a:rPr>
              <a:t>都不是</a:t>
            </a:r>
            <a:r>
              <a:rPr lang="zh-CN" sz="4400" dirty="0" smtClean="0">
                <a:latin typeface="Times New Roman" pitchFamily="18" charset="0"/>
                <a:ea typeface="华文楷体" pitchFamily="2" charset="-122"/>
                <a:cs typeface="Times New Roman" pitchFamily="18" charset="0"/>
              </a:rPr>
              <a:t>老</a:t>
            </a:r>
            <a:r>
              <a:rPr lang="zh-TW" altLang="en-US" sz="4400" dirty="0" smtClean="0">
                <a:latin typeface="Times New Roman" pitchFamily="18" charset="0"/>
                <a:ea typeface="华文楷体" pitchFamily="2" charset="-122"/>
                <a:cs typeface="Times New Roman" pitchFamily="18" charset="0"/>
              </a:rPr>
              <a:t>師</a:t>
            </a:r>
            <a:r>
              <a:rPr lang="zh-CN" sz="4400" dirty="0" smtClean="0">
                <a:latin typeface="Times New Roman" pitchFamily="18" charset="0"/>
                <a:ea typeface="华文楷体" pitchFamily="2" charset="-122"/>
                <a:cs typeface="Times New Roman" pitchFamily="18" charset="0"/>
              </a:rPr>
              <a:t>。</a:t>
            </a:r>
            <a:endParaRPr lang="zh-CN" altLang="en-US" sz="4400" dirty="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6628"/>
                                        </p:tgtEl>
                                        <p:attrNameLst>
                                          <p:attrName>style.visibility</p:attrName>
                                        </p:attrNameLst>
                                      </p:cBhvr>
                                      <p:to>
                                        <p:strVal val="visible"/>
                                      </p:to>
                                    </p:set>
                                    <p:anim calcmode="discrete" valueType="clr">
                                      <p:cBhvr override="childStyle">
                                        <p:cTn id="12"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6628"/>
                                        </p:tgtEl>
                                        <p:attrNameLst>
                                          <p:attrName>fillcolor</p:attrName>
                                        </p:attrNameLst>
                                      </p:cBhvr>
                                      <p:tavLst>
                                        <p:tav tm="0">
                                          <p:val>
                                            <p:clrVal>
                                              <a:schemeClr val="accent2"/>
                                            </p:clrVal>
                                          </p:val>
                                        </p:tav>
                                        <p:tav tm="50000">
                                          <p:val>
                                            <p:clrVal>
                                              <a:schemeClr val="hlink"/>
                                            </p:clrVal>
                                          </p:val>
                                        </p:tav>
                                      </p:tavLst>
                                    </p:anim>
                                    <p:set>
                                      <p:cBhvr>
                                        <p:cTn id="14" dur="80"/>
                                        <p:tgtEl>
                                          <p:spTgt spid="266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27651" name="矩形 3"/>
          <p:cNvSpPr>
            <a:spLocks noChangeArrowheads="1"/>
          </p:cNvSpPr>
          <p:nvPr/>
        </p:nvSpPr>
        <p:spPr bwMode="auto">
          <a:xfrm>
            <a:off x="1524000" y="1600200"/>
            <a:ext cx="5105400" cy="2289175"/>
          </a:xfrm>
          <a:prstGeom prst="rect">
            <a:avLst/>
          </a:prstGeom>
          <a:noFill/>
          <a:ln w="9525">
            <a:noFill/>
            <a:miter lim="800000"/>
            <a:headEnd/>
            <a:tailEnd/>
          </a:ln>
        </p:spPr>
        <p:txBody>
          <a:bodyPr>
            <a:spAutoFit/>
          </a:bodyPr>
          <a:lstStyle/>
          <a:p>
            <a:r>
              <a:rPr lang="zh-CN" sz="3600" dirty="0">
                <a:latin typeface="Times New Roman" pitchFamily="18" charset="0"/>
                <a:ea typeface="华文楷体" pitchFamily="2" charset="-122"/>
              </a:rPr>
              <a:t>王朋和高文中是</a:t>
            </a:r>
            <a:r>
              <a:rPr lang="zh-CN" sz="3600" dirty="0" smtClean="0">
                <a:latin typeface="Times New Roman" pitchFamily="18" charset="0"/>
                <a:ea typeface="华文楷体" pitchFamily="2" charset="-122"/>
              </a:rPr>
              <a:t>男</a:t>
            </a:r>
            <a:r>
              <a:rPr lang="zh-TW" altLang="en-US" sz="3600" dirty="0" smtClean="0">
                <a:latin typeface="Times New Roman" pitchFamily="18" charset="0"/>
                <a:ea typeface="华文楷体" pitchFamily="2" charset="-122"/>
              </a:rPr>
              <a:t>學</a:t>
            </a:r>
            <a:r>
              <a:rPr lang="zh-CN" sz="3600" dirty="0" smtClean="0">
                <a:latin typeface="Times New Roman" pitchFamily="18" charset="0"/>
                <a:ea typeface="华文楷体" pitchFamily="2" charset="-122"/>
              </a:rPr>
              <a:t>生</a:t>
            </a:r>
            <a:r>
              <a:rPr lang="zh-CN" sz="3600" dirty="0">
                <a:latin typeface="Times New Roman" pitchFamily="18" charset="0"/>
                <a:ea typeface="华文楷体" pitchFamily="2" charset="-122"/>
              </a:rPr>
              <a:t>。李友是</a:t>
            </a:r>
            <a:r>
              <a:rPr lang="zh-CN" sz="3600" dirty="0" smtClean="0">
                <a:latin typeface="Times New Roman" pitchFamily="18" charset="0"/>
                <a:ea typeface="华文楷体" pitchFamily="2" charset="-122"/>
              </a:rPr>
              <a:t>女</a:t>
            </a:r>
            <a:r>
              <a:rPr lang="zh-TW" altLang="en-US" sz="3600" dirty="0" smtClean="0">
                <a:latin typeface="Times New Roman" pitchFamily="18" charset="0"/>
                <a:ea typeface="华文楷体" pitchFamily="2" charset="-122"/>
              </a:rPr>
              <a:t>學</a:t>
            </a:r>
            <a:r>
              <a:rPr lang="zh-CN" sz="3600" dirty="0" smtClean="0">
                <a:latin typeface="Times New Roman" pitchFamily="18" charset="0"/>
                <a:ea typeface="华文楷体" pitchFamily="2" charset="-122"/>
              </a:rPr>
              <a:t>生</a:t>
            </a:r>
            <a:r>
              <a:rPr lang="zh-CN" sz="3600" dirty="0">
                <a:latin typeface="Times New Roman" pitchFamily="18" charset="0"/>
                <a:ea typeface="华文楷体" pitchFamily="2" charset="-122"/>
              </a:rPr>
              <a:t>。</a:t>
            </a:r>
            <a:endParaRPr lang="zh-CN" altLang="en-US" sz="3600" dirty="0">
              <a:latin typeface="Times New Roman" pitchFamily="18" charset="0"/>
              <a:ea typeface="华文楷体" pitchFamily="2" charset="-122"/>
            </a:endParaRPr>
          </a:p>
          <a:p>
            <a:endParaRPr lang="zh-CN" sz="3600" dirty="0">
              <a:latin typeface="Times New Roman" pitchFamily="18" charset="0"/>
              <a:ea typeface="宋体" pitchFamily="2" charset="-122"/>
            </a:endParaRPr>
          </a:p>
          <a:p>
            <a:r>
              <a:rPr lang="zh-CN" sz="3600" dirty="0">
                <a:latin typeface="Times New Roman" pitchFamily="18" charset="0"/>
                <a:ea typeface="华文楷体" pitchFamily="2" charset="-122"/>
              </a:rPr>
              <a:t>王朋、李友、高文中</a:t>
            </a:r>
            <a:r>
              <a:rPr lang="en-US" altLang="zh-CN" sz="3600" dirty="0">
                <a:latin typeface="Times New Roman" pitchFamily="18" charset="0"/>
                <a:ea typeface="华文楷体" pitchFamily="2" charset="-122"/>
              </a:rPr>
              <a:t>... ...</a:t>
            </a:r>
            <a:endParaRPr lang="zh-CN" altLang="zh-CN" sz="3600" dirty="0">
              <a:latin typeface="Times New Roman" pitchFamily="18" charset="0"/>
              <a:ea typeface="宋体" pitchFamily="2" charset="-122"/>
            </a:endParaRPr>
          </a:p>
        </p:txBody>
      </p:sp>
      <p:sp>
        <p:nvSpPr>
          <p:cNvPr id="27652" name="矩形 7"/>
          <p:cNvSpPr>
            <a:spLocks noChangeArrowheads="1"/>
          </p:cNvSpPr>
          <p:nvPr/>
        </p:nvSpPr>
        <p:spPr bwMode="auto">
          <a:xfrm>
            <a:off x="76200" y="4419600"/>
            <a:ext cx="8991600" cy="1311275"/>
          </a:xfrm>
          <a:prstGeom prst="rect">
            <a:avLst/>
          </a:prstGeom>
          <a:noFill/>
          <a:ln w="9525">
            <a:noFill/>
            <a:miter lim="800000"/>
            <a:headEnd/>
            <a:tailEnd/>
          </a:ln>
        </p:spPr>
        <p:txBody>
          <a:bodyPr>
            <a:spAutoFit/>
          </a:bodyPr>
          <a:lstStyle/>
          <a:p>
            <a:r>
              <a:rPr lang="zh-CN" sz="4000" dirty="0">
                <a:latin typeface="Times New Roman" pitchFamily="18" charset="0"/>
                <a:ea typeface="华文楷体" pitchFamily="2" charset="-122"/>
                <a:cs typeface="Times New Roman" pitchFamily="18" charset="0"/>
              </a:rPr>
              <a:t>王朋、李友、高文中</a:t>
            </a:r>
            <a:r>
              <a:rPr lang="zh-CN" sz="4000" u="sng" dirty="0">
                <a:solidFill>
                  <a:srgbClr val="FF0000"/>
                </a:solidFill>
                <a:latin typeface="Times New Roman" pitchFamily="18" charset="0"/>
                <a:ea typeface="华文楷体" pitchFamily="2" charset="-122"/>
                <a:cs typeface="Times New Roman" pitchFamily="18" charset="0"/>
              </a:rPr>
              <a:t>不都是</a:t>
            </a:r>
            <a:r>
              <a:rPr lang="zh-CN" sz="4000" dirty="0" smtClean="0">
                <a:latin typeface="Times New Roman" pitchFamily="18" charset="0"/>
                <a:ea typeface="华文楷体" pitchFamily="2" charset="-122"/>
                <a:cs typeface="Times New Roman" pitchFamily="18" charset="0"/>
              </a:rPr>
              <a:t>男</a:t>
            </a:r>
            <a:r>
              <a:rPr lang="zh-TW" altLang="en-US" sz="4000" dirty="0" smtClean="0">
                <a:latin typeface="Times New Roman" pitchFamily="18" charset="0"/>
                <a:ea typeface="华文楷体" pitchFamily="2" charset="-122"/>
                <a:cs typeface="Times New Roman" pitchFamily="18" charset="0"/>
              </a:rPr>
              <a:t>學</a:t>
            </a:r>
            <a:r>
              <a:rPr lang="zh-CN" sz="4000" dirty="0" smtClean="0">
                <a:latin typeface="Times New Roman" pitchFamily="18" charset="0"/>
                <a:ea typeface="华文楷体" pitchFamily="2" charset="-122"/>
                <a:cs typeface="Times New Roman" pitchFamily="18" charset="0"/>
              </a:rPr>
              <a:t>生</a:t>
            </a:r>
            <a:endParaRPr lang="zh-CN" altLang="en-US" sz="4000" dirty="0">
              <a:latin typeface="Times New Roman" pitchFamily="18" charset="0"/>
              <a:ea typeface="华文楷体" pitchFamily="2" charset="-122"/>
              <a:cs typeface="Times New Roman" pitchFamily="18" charset="0"/>
            </a:endParaRPr>
          </a:p>
          <a:p>
            <a:r>
              <a:rPr lang="en-US" altLang="zh-CN" sz="4000" dirty="0">
                <a:latin typeface="Times New Roman" pitchFamily="18" charset="0"/>
                <a:ea typeface="华文楷体" pitchFamily="2" charset="-122"/>
                <a:cs typeface="Times New Roman" pitchFamily="18" charset="0"/>
              </a:rPr>
              <a:t>                                  /</a:t>
            </a:r>
            <a:r>
              <a:rPr lang="zh-CN" sz="4000" u="sng" dirty="0">
                <a:solidFill>
                  <a:srgbClr val="FF0000"/>
                </a:solidFill>
                <a:latin typeface="Times New Roman" pitchFamily="18" charset="0"/>
                <a:ea typeface="华文楷体" pitchFamily="2" charset="-122"/>
                <a:cs typeface="Times New Roman" pitchFamily="18" charset="0"/>
              </a:rPr>
              <a:t>不都是</a:t>
            </a:r>
            <a:r>
              <a:rPr lang="zh-CN" sz="4000" dirty="0" smtClean="0">
                <a:latin typeface="Times New Roman" pitchFamily="18" charset="0"/>
                <a:ea typeface="华文楷体" pitchFamily="2" charset="-122"/>
                <a:cs typeface="Times New Roman" pitchFamily="18" charset="0"/>
              </a:rPr>
              <a:t>女</a:t>
            </a:r>
            <a:r>
              <a:rPr lang="zh-TW" altLang="en-US" sz="4000" dirty="0" smtClean="0">
                <a:latin typeface="Times New Roman" pitchFamily="18" charset="0"/>
                <a:ea typeface="华文楷体" pitchFamily="2" charset="-122"/>
                <a:cs typeface="Times New Roman" pitchFamily="18" charset="0"/>
              </a:rPr>
              <a:t>學</a:t>
            </a:r>
            <a:r>
              <a:rPr lang="zh-CN" sz="4000" dirty="0" smtClean="0">
                <a:latin typeface="Times New Roman" pitchFamily="18" charset="0"/>
                <a:ea typeface="华文楷体" pitchFamily="2" charset="-122"/>
                <a:cs typeface="Times New Roman" pitchFamily="18" charset="0"/>
              </a:rPr>
              <a:t>生</a:t>
            </a:r>
            <a:r>
              <a:rPr lang="zh-CN" sz="4000" dirty="0">
                <a:latin typeface="Times New Roman" pitchFamily="18" charset="0"/>
                <a:ea typeface="华文楷体" pitchFamily="2" charset="-122"/>
                <a:cs typeface="Times New Roman" pitchFamily="18" charset="0"/>
              </a:rPr>
              <a:t>。</a:t>
            </a:r>
            <a:endParaRPr lang="zh-CN" altLang="en-US" sz="4000" dirty="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652"/>
                                        </p:tgtEl>
                                        <p:attrNameLst>
                                          <p:attrName>style.visibility</p:attrName>
                                        </p:attrNameLst>
                                      </p:cBhvr>
                                      <p:to>
                                        <p:strVal val="visible"/>
                                      </p:to>
                                    </p:set>
                                    <p:anim calcmode="discrete" valueType="clr">
                                      <p:cBhvr override="childStyle">
                                        <p:cTn id="12"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2"/>
                                        </p:tgtEl>
                                        <p:attrNameLst>
                                          <p:attrName>fillcolor</p:attrName>
                                        </p:attrNameLst>
                                      </p:cBhvr>
                                      <p:tavLst>
                                        <p:tav tm="0">
                                          <p:val>
                                            <p:clrVal>
                                              <a:schemeClr val="accent2"/>
                                            </p:clrVal>
                                          </p:val>
                                        </p:tav>
                                        <p:tav tm="50000">
                                          <p:val>
                                            <p:clrVal>
                                              <a:schemeClr val="hlink"/>
                                            </p:clrVal>
                                          </p:val>
                                        </p:tav>
                                      </p:tavLst>
                                    </p:anim>
                                    <p:set>
                                      <p:cBhvr>
                                        <p:cTn id="14" dur="80"/>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28675" name="矩形 3"/>
          <p:cNvSpPr>
            <a:spLocks noChangeArrowheads="1"/>
          </p:cNvSpPr>
          <p:nvPr/>
        </p:nvSpPr>
        <p:spPr bwMode="auto">
          <a:xfrm>
            <a:off x="1447800" y="1981200"/>
            <a:ext cx="6477000" cy="2289175"/>
          </a:xfrm>
          <a:prstGeom prst="rect">
            <a:avLst/>
          </a:prstGeom>
          <a:noFill/>
          <a:ln w="9525">
            <a:noFill/>
            <a:miter lim="800000"/>
            <a:headEnd/>
            <a:tailEnd/>
          </a:ln>
        </p:spPr>
        <p:txBody>
          <a:bodyPr>
            <a:spAutoFit/>
          </a:bodyPr>
          <a:lstStyle/>
          <a:p>
            <a:r>
              <a:rPr lang="zh-CN" sz="3600" dirty="0">
                <a:latin typeface="Times New Roman" pitchFamily="18" charset="0"/>
                <a:ea typeface="华文楷体" pitchFamily="2" charset="-122"/>
              </a:rPr>
              <a:t>王朋没</a:t>
            </a:r>
            <a:r>
              <a:rPr lang="zh-CN" sz="3600" dirty="0" smtClean="0">
                <a:latin typeface="Times New Roman" pitchFamily="18" charset="0"/>
                <a:ea typeface="华文楷体" pitchFamily="2" charset="-122"/>
              </a:rPr>
              <a:t>有</a:t>
            </a:r>
            <a:r>
              <a:rPr lang="zh-TW" altLang="en-US" sz="3600" dirty="0" smtClean="0">
                <a:latin typeface="Times New Roman" pitchFamily="18" charset="0"/>
                <a:ea typeface="华文楷体" pitchFamily="2" charset="-122"/>
              </a:rPr>
              <a:t>兒</a:t>
            </a:r>
            <a:r>
              <a:rPr lang="zh-CN" sz="3600" dirty="0" smtClean="0">
                <a:latin typeface="Times New Roman" pitchFamily="18" charset="0"/>
                <a:ea typeface="华文楷体" pitchFamily="2" charset="-122"/>
              </a:rPr>
              <a:t>子</a:t>
            </a:r>
            <a:r>
              <a:rPr lang="zh-CN" sz="3600" dirty="0">
                <a:latin typeface="Times New Roman" pitchFamily="18" charset="0"/>
                <a:ea typeface="华文楷体" pitchFamily="2" charset="-122"/>
              </a:rPr>
              <a:t>。李友没</a:t>
            </a:r>
            <a:r>
              <a:rPr lang="zh-CN" sz="3600" dirty="0" smtClean="0">
                <a:latin typeface="Times New Roman" pitchFamily="18" charset="0"/>
                <a:ea typeface="华文楷体" pitchFamily="2" charset="-122"/>
              </a:rPr>
              <a:t>有</a:t>
            </a:r>
            <a:r>
              <a:rPr lang="zh-TW" altLang="en-US" sz="3600" dirty="0" smtClean="0">
                <a:latin typeface="Times New Roman" pitchFamily="18" charset="0"/>
                <a:ea typeface="华文楷体" pitchFamily="2" charset="-122"/>
              </a:rPr>
              <a:t>兒</a:t>
            </a:r>
            <a:r>
              <a:rPr lang="zh-CN" sz="3600" dirty="0" smtClean="0">
                <a:latin typeface="Times New Roman" pitchFamily="18" charset="0"/>
                <a:ea typeface="华文楷体" pitchFamily="2" charset="-122"/>
              </a:rPr>
              <a:t>子</a:t>
            </a:r>
            <a:r>
              <a:rPr lang="zh-CN" sz="3600" dirty="0">
                <a:latin typeface="Times New Roman" pitchFamily="18" charset="0"/>
                <a:ea typeface="华文楷体" pitchFamily="2" charset="-122"/>
              </a:rPr>
              <a:t>。高文中也没</a:t>
            </a:r>
            <a:r>
              <a:rPr lang="zh-CN" sz="3600" dirty="0" smtClean="0">
                <a:latin typeface="Times New Roman" pitchFamily="18" charset="0"/>
                <a:ea typeface="华文楷体" pitchFamily="2" charset="-122"/>
              </a:rPr>
              <a:t>有</a:t>
            </a:r>
            <a:r>
              <a:rPr lang="zh-TW" altLang="en-US" sz="3600" dirty="0" smtClean="0">
                <a:latin typeface="Times New Roman" pitchFamily="18" charset="0"/>
                <a:ea typeface="华文楷体" pitchFamily="2" charset="-122"/>
              </a:rPr>
              <a:t>兒</a:t>
            </a:r>
            <a:r>
              <a:rPr lang="zh-CN" sz="3600" dirty="0" smtClean="0">
                <a:latin typeface="Times New Roman" pitchFamily="18" charset="0"/>
                <a:ea typeface="华文楷体" pitchFamily="2" charset="-122"/>
              </a:rPr>
              <a:t>子</a:t>
            </a:r>
            <a:r>
              <a:rPr lang="zh-CN" sz="3600" dirty="0">
                <a:latin typeface="Times New Roman" pitchFamily="18" charset="0"/>
                <a:ea typeface="华文楷体" pitchFamily="2" charset="-122"/>
              </a:rPr>
              <a:t>。</a:t>
            </a:r>
            <a:endParaRPr lang="zh-CN" altLang="en-US" sz="3600" dirty="0">
              <a:latin typeface="Times New Roman" pitchFamily="18" charset="0"/>
              <a:ea typeface="华文楷体" pitchFamily="2" charset="-122"/>
            </a:endParaRPr>
          </a:p>
          <a:p>
            <a:endParaRPr lang="zh-CN" sz="3600" dirty="0">
              <a:latin typeface="Times New Roman" pitchFamily="18" charset="0"/>
              <a:ea typeface="宋体" pitchFamily="2" charset="-122"/>
            </a:endParaRPr>
          </a:p>
          <a:p>
            <a:r>
              <a:rPr lang="zh-CN" sz="3600" dirty="0">
                <a:latin typeface="Times New Roman" pitchFamily="18" charset="0"/>
                <a:ea typeface="华文楷体" pitchFamily="2" charset="-122"/>
              </a:rPr>
              <a:t>王朋、李友、高文中</a:t>
            </a:r>
            <a:r>
              <a:rPr lang="en-US" altLang="zh-CN" sz="3600" dirty="0">
                <a:latin typeface="Times New Roman" pitchFamily="18" charset="0"/>
                <a:ea typeface="华文楷体" pitchFamily="2" charset="-122"/>
              </a:rPr>
              <a:t>... ...</a:t>
            </a:r>
            <a:endParaRPr lang="zh-CN" altLang="zh-CN" sz="3600" dirty="0">
              <a:latin typeface="Times New Roman" pitchFamily="18" charset="0"/>
              <a:ea typeface="宋体" pitchFamily="2" charset="-122"/>
            </a:endParaRPr>
          </a:p>
        </p:txBody>
      </p:sp>
      <p:sp>
        <p:nvSpPr>
          <p:cNvPr id="28676" name="矩形 7"/>
          <p:cNvSpPr>
            <a:spLocks noChangeArrowheads="1"/>
          </p:cNvSpPr>
          <p:nvPr/>
        </p:nvSpPr>
        <p:spPr bwMode="auto">
          <a:xfrm>
            <a:off x="304800" y="4724400"/>
            <a:ext cx="8566150" cy="762000"/>
          </a:xfrm>
          <a:prstGeom prst="rect">
            <a:avLst/>
          </a:prstGeom>
          <a:noFill/>
          <a:ln w="9525">
            <a:noFill/>
            <a:miter lim="800000"/>
            <a:headEnd/>
            <a:tailEnd/>
          </a:ln>
        </p:spPr>
        <p:txBody>
          <a:bodyPr wrap="none">
            <a:spAutoFit/>
          </a:bodyPr>
          <a:lstStyle/>
          <a:p>
            <a:r>
              <a:rPr lang="zh-CN" sz="4400" dirty="0">
                <a:latin typeface="Times New Roman" pitchFamily="18" charset="0"/>
                <a:ea typeface="华文楷体" pitchFamily="2" charset="-122"/>
                <a:cs typeface="Times New Roman" pitchFamily="18" charset="0"/>
              </a:rPr>
              <a:t>王朋、李友、高文中</a:t>
            </a:r>
            <a:r>
              <a:rPr lang="zh-CN" sz="4400" u="sng" dirty="0">
                <a:solidFill>
                  <a:srgbClr val="FF0000"/>
                </a:solidFill>
                <a:latin typeface="Times New Roman" pitchFamily="18" charset="0"/>
                <a:ea typeface="华文楷体" pitchFamily="2" charset="-122"/>
                <a:cs typeface="Times New Roman" pitchFamily="18" charset="0"/>
              </a:rPr>
              <a:t>都没</a:t>
            </a:r>
            <a:r>
              <a:rPr lang="zh-CN" sz="4400" u="sng" dirty="0" smtClean="0">
                <a:solidFill>
                  <a:srgbClr val="FF0000"/>
                </a:solidFill>
                <a:latin typeface="Times New Roman" pitchFamily="18" charset="0"/>
                <a:ea typeface="华文楷体" pitchFamily="2" charset="-122"/>
                <a:cs typeface="Times New Roman" pitchFamily="18" charset="0"/>
              </a:rPr>
              <a:t>有</a:t>
            </a:r>
            <a:r>
              <a:rPr lang="zh-TW" altLang="en-US" sz="4400" dirty="0" smtClean="0">
                <a:latin typeface="Times New Roman" pitchFamily="18" charset="0"/>
                <a:ea typeface="华文楷体" pitchFamily="2" charset="-122"/>
                <a:cs typeface="Times New Roman" pitchFamily="18" charset="0"/>
              </a:rPr>
              <a:t>兒</a:t>
            </a:r>
            <a:r>
              <a:rPr lang="zh-CN" sz="4400" dirty="0" smtClean="0">
                <a:latin typeface="Times New Roman" pitchFamily="18" charset="0"/>
                <a:ea typeface="华文楷体" pitchFamily="2" charset="-122"/>
                <a:cs typeface="Times New Roman" pitchFamily="18" charset="0"/>
              </a:rPr>
              <a:t>子</a:t>
            </a:r>
            <a:r>
              <a:rPr lang="zh-CN" sz="4400" dirty="0">
                <a:latin typeface="Times New Roman" pitchFamily="18" charset="0"/>
                <a:ea typeface="华文楷体" pitchFamily="2" charset="-122"/>
                <a:cs typeface="Times New Roman" pitchFamily="18" charset="0"/>
              </a:rPr>
              <a:t>。</a:t>
            </a:r>
            <a:endParaRPr lang="zh-CN" altLang="en-US" sz="4400" dirty="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76"/>
                                        </p:tgtEl>
                                        <p:attrNameLst>
                                          <p:attrName>style.visibility</p:attrName>
                                        </p:attrNameLst>
                                      </p:cBhvr>
                                      <p:to>
                                        <p:strVal val="visible"/>
                                      </p:to>
                                    </p:set>
                                    <p:anim calcmode="discrete" valueType="clr">
                                      <p:cBhvr override="childStyle">
                                        <p:cTn id="12"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76"/>
                                        </p:tgtEl>
                                        <p:attrNameLst>
                                          <p:attrName>fillcolor</p:attrName>
                                        </p:attrNameLst>
                                      </p:cBhvr>
                                      <p:tavLst>
                                        <p:tav tm="0">
                                          <p:val>
                                            <p:clrVal>
                                              <a:schemeClr val="accent2"/>
                                            </p:clrVal>
                                          </p:val>
                                        </p:tav>
                                        <p:tav tm="50000">
                                          <p:val>
                                            <p:clrVal>
                                              <a:schemeClr val="hlink"/>
                                            </p:clrVal>
                                          </p:val>
                                        </p:tav>
                                      </p:tavLst>
                                    </p:anim>
                                    <p:set>
                                      <p:cBhvr>
                                        <p:cTn id="14" dur="80"/>
                                        <p:tgtEl>
                                          <p:spTgt spid="286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zh-CN" i="1" smtClean="0">
                <a:latin typeface="Times New Roman" pitchFamily="18" charset="0"/>
                <a:ea typeface="华文楷体" pitchFamily="2" charset="-122"/>
              </a:rPr>
              <a:t>(Pair work)</a:t>
            </a:r>
          </a:p>
        </p:txBody>
      </p:sp>
      <p:sp>
        <p:nvSpPr>
          <p:cNvPr id="29699" name="矩形 3"/>
          <p:cNvSpPr>
            <a:spLocks noChangeArrowheads="1"/>
          </p:cNvSpPr>
          <p:nvPr/>
        </p:nvSpPr>
        <p:spPr bwMode="auto">
          <a:xfrm>
            <a:off x="914400" y="1752600"/>
            <a:ext cx="6934200" cy="1754188"/>
          </a:xfrm>
          <a:prstGeom prst="rect">
            <a:avLst/>
          </a:prstGeom>
          <a:noFill/>
          <a:ln w="9525">
            <a:noFill/>
            <a:miter lim="800000"/>
            <a:headEnd/>
            <a:tailEnd/>
          </a:ln>
        </p:spPr>
        <p:txBody>
          <a:bodyPr>
            <a:spAutoFit/>
          </a:bodyPr>
          <a:lstStyle/>
          <a:p>
            <a:r>
              <a:rPr lang="zh-CN" sz="3600" dirty="0">
                <a:latin typeface="Times New Roman" pitchFamily="18" charset="0"/>
                <a:ea typeface="华文楷体" pitchFamily="2" charset="-122"/>
              </a:rPr>
              <a:t>高文中有姐姐。李友也有姐姐。白</a:t>
            </a:r>
            <a:r>
              <a:rPr lang="zh-CN" sz="3600" dirty="0" smtClean="0">
                <a:latin typeface="Times New Roman" pitchFamily="18" charset="0"/>
                <a:ea typeface="华文楷体" pitchFamily="2" charset="-122"/>
              </a:rPr>
              <a:t>英</a:t>
            </a:r>
            <a:r>
              <a:rPr lang="zh-TW" altLang="en-US" sz="3600" dirty="0" smtClean="0">
                <a:latin typeface="Times New Roman" pitchFamily="18" charset="0"/>
                <a:ea typeface="华文楷体" pitchFamily="2" charset="-122"/>
              </a:rPr>
              <a:t>愛</a:t>
            </a:r>
            <a:r>
              <a:rPr lang="zh-CN" sz="3600" dirty="0" smtClean="0">
                <a:latin typeface="Times New Roman" pitchFamily="18" charset="0"/>
                <a:ea typeface="华文楷体" pitchFamily="2" charset="-122"/>
              </a:rPr>
              <a:t>没</a:t>
            </a:r>
            <a:r>
              <a:rPr lang="zh-CN" sz="3600" dirty="0">
                <a:latin typeface="Times New Roman" pitchFamily="18" charset="0"/>
                <a:ea typeface="华文楷体" pitchFamily="2" charset="-122"/>
              </a:rPr>
              <a:t>有姐姐。</a:t>
            </a:r>
            <a:endParaRPr lang="zh-CN" sz="3600" dirty="0">
              <a:latin typeface="Times New Roman" pitchFamily="18" charset="0"/>
              <a:ea typeface="宋体" pitchFamily="2" charset="-122"/>
            </a:endParaRPr>
          </a:p>
          <a:p>
            <a:endParaRPr lang="zh-CN" sz="3600" dirty="0">
              <a:latin typeface="Times New Roman" pitchFamily="18" charset="0"/>
              <a:ea typeface="宋体" pitchFamily="2" charset="-122"/>
            </a:endParaRPr>
          </a:p>
        </p:txBody>
      </p:sp>
      <p:sp>
        <p:nvSpPr>
          <p:cNvPr id="29700" name="矩形 7"/>
          <p:cNvSpPr>
            <a:spLocks noChangeArrowheads="1"/>
          </p:cNvSpPr>
          <p:nvPr/>
        </p:nvSpPr>
        <p:spPr bwMode="auto">
          <a:xfrm>
            <a:off x="1143000" y="3581400"/>
            <a:ext cx="6211957" cy="707886"/>
          </a:xfrm>
          <a:prstGeom prst="rect">
            <a:avLst/>
          </a:prstGeom>
          <a:noFill/>
          <a:ln w="9525">
            <a:noFill/>
            <a:miter lim="800000"/>
            <a:headEnd/>
            <a:tailEnd/>
          </a:ln>
        </p:spPr>
        <p:txBody>
          <a:bodyPr wrap="none">
            <a:spAutoFit/>
          </a:bodyPr>
          <a:lstStyle/>
          <a:p>
            <a:r>
              <a:rPr lang="zh-CN" sz="4000" dirty="0">
                <a:latin typeface="Times New Roman" pitchFamily="18" charset="0"/>
                <a:ea typeface="华文楷体" pitchFamily="2" charset="-122"/>
              </a:rPr>
              <a:t>高文中、李友、白</a:t>
            </a:r>
            <a:r>
              <a:rPr lang="zh-CN" sz="4000" dirty="0" smtClean="0">
                <a:latin typeface="Times New Roman" pitchFamily="18" charset="0"/>
                <a:ea typeface="华文楷体" pitchFamily="2" charset="-122"/>
              </a:rPr>
              <a:t>英</a:t>
            </a:r>
            <a:r>
              <a:rPr lang="zh-TW" altLang="en-US" sz="4000" dirty="0" smtClean="0">
                <a:latin typeface="Times New Roman" pitchFamily="18" charset="0"/>
                <a:ea typeface="华文楷体" pitchFamily="2" charset="-122"/>
              </a:rPr>
              <a:t>愛</a:t>
            </a:r>
            <a:r>
              <a:rPr lang="en-US" altLang="zh-CN" sz="4000" dirty="0" smtClean="0">
                <a:latin typeface="Times New Roman" pitchFamily="18" charset="0"/>
                <a:ea typeface="华文楷体" pitchFamily="2" charset="-122"/>
              </a:rPr>
              <a:t>... </a:t>
            </a:r>
            <a:r>
              <a:rPr lang="en-US" altLang="zh-CN" sz="4000" dirty="0">
                <a:latin typeface="Times New Roman" pitchFamily="18" charset="0"/>
                <a:ea typeface="华文楷体" pitchFamily="2" charset="-122"/>
              </a:rPr>
              <a:t>...</a:t>
            </a:r>
            <a:endParaRPr lang="zh-CN" altLang="zh-CN" sz="4000" dirty="0">
              <a:latin typeface="Times New Roman" pitchFamily="18" charset="0"/>
              <a:ea typeface="宋体" pitchFamily="2" charset="-122"/>
            </a:endParaRPr>
          </a:p>
        </p:txBody>
      </p:sp>
      <p:sp>
        <p:nvSpPr>
          <p:cNvPr id="29701" name="矩形 4"/>
          <p:cNvSpPr>
            <a:spLocks noChangeArrowheads="1"/>
          </p:cNvSpPr>
          <p:nvPr/>
        </p:nvSpPr>
        <p:spPr bwMode="auto">
          <a:xfrm>
            <a:off x="228600" y="4953000"/>
            <a:ext cx="9212778" cy="769441"/>
          </a:xfrm>
          <a:prstGeom prst="rect">
            <a:avLst/>
          </a:prstGeom>
          <a:noFill/>
          <a:ln w="9525">
            <a:noFill/>
            <a:miter lim="800000"/>
            <a:headEnd/>
            <a:tailEnd/>
          </a:ln>
        </p:spPr>
        <p:txBody>
          <a:bodyPr wrap="none">
            <a:spAutoFit/>
          </a:bodyPr>
          <a:lstStyle/>
          <a:p>
            <a:r>
              <a:rPr lang="zh-CN" sz="4400" dirty="0">
                <a:latin typeface="Times New Roman" pitchFamily="18" charset="0"/>
                <a:ea typeface="华文楷体" pitchFamily="2" charset="-122"/>
                <a:cs typeface="Times New Roman" pitchFamily="18" charset="0"/>
              </a:rPr>
              <a:t>高文中、李友、白</a:t>
            </a:r>
            <a:r>
              <a:rPr lang="zh-CN" sz="4400" dirty="0" smtClean="0">
                <a:latin typeface="Times New Roman" pitchFamily="18" charset="0"/>
                <a:ea typeface="华文楷体" pitchFamily="2" charset="-122"/>
                <a:cs typeface="Times New Roman" pitchFamily="18" charset="0"/>
              </a:rPr>
              <a:t>英</a:t>
            </a:r>
            <a:r>
              <a:rPr lang="zh-TW" altLang="en-US" sz="4400" dirty="0" smtClean="0">
                <a:latin typeface="Times New Roman" pitchFamily="18" charset="0"/>
                <a:ea typeface="华文楷体" pitchFamily="2" charset="-122"/>
                <a:cs typeface="Times New Roman" pitchFamily="18" charset="0"/>
              </a:rPr>
              <a:t>愛</a:t>
            </a:r>
            <a:r>
              <a:rPr lang="zh-CN" sz="4400" u="sng" dirty="0" smtClean="0">
                <a:solidFill>
                  <a:srgbClr val="FF0000"/>
                </a:solidFill>
                <a:latin typeface="Times New Roman" pitchFamily="18" charset="0"/>
                <a:ea typeface="华文楷体" pitchFamily="2" charset="-122"/>
                <a:cs typeface="Times New Roman" pitchFamily="18" charset="0"/>
              </a:rPr>
              <a:t>不</a:t>
            </a:r>
            <a:r>
              <a:rPr lang="zh-CN" sz="4400" u="sng" dirty="0">
                <a:solidFill>
                  <a:srgbClr val="FF0000"/>
                </a:solidFill>
                <a:latin typeface="Times New Roman" pitchFamily="18" charset="0"/>
                <a:ea typeface="华文楷体" pitchFamily="2" charset="-122"/>
                <a:cs typeface="Times New Roman" pitchFamily="18" charset="0"/>
              </a:rPr>
              <a:t>都有</a:t>
            </a:r>
            <a:r>
              <a:rPr lang="zh-CN" sz="4400" dirty="0">
                <a:latin typeface="Times New Roman" pitchFamily="18" charset="0"/>
                <a:ea typeface="华文楷体" pitchFamily="2" charset="-122"/>
                <a:cs typeface="Times New Roman" pitchFamily="18" charset="0"/>
              </a:rPr>
              <a:t>姐姐。</a:t>
            </a:r>
            <a:endParaRPr lang="zh-CN" altLang="en-US" sz="4400" dirty="0">
              <a:ea typeface="华文楷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9700"/>
                                        </p:tgtEl>
                                        <p:attrNameLst>
                                          <p:attrName>style.visibility</p:attrName>
                                        </p:attrNameLst>
                                      </p:cBhvr>
                                      <p:to>
                                        <p:strVal val="visible"/>
                                      </p:to>
                                    </p:set>
                                    <p:anim calcmode="discrete" valueType="clr">
                                      <p:cBhvr override="childStyle">
                                        <p:cTn id="12"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700"/>
                                        </p:tgtEl>
                                        <p:attrNameLst>
                                          <p:attrName>fillcolor</p:attrName>
                                        </p:attrNameLst>
                                      </p:cBhvr>
                                      <p:tavLst>
                                        <p:tav tm="0">
                                          <p:val>
                                            <p:clrVal>
                                              <a:schemeClr val="accent2"/>
                                            </p:clrVal>
                                          </p:val>
                                        </p:tav>
                                        <p:tav tm="50000">
                                          <p:val>
                                            <p:clrVal>
                                              <a:schemeClr val="hlink"/>
                                            </p:clrVal>
                                          </p:val>
                                        </p:tav>
                                      </p:tavLst>
                                    </p:anim>
                                    <p:set>
                                      <p:cBhvr>
                                        <p:cTn id="14" dur="80"/>
                                        <p:tgtEl>
                                          <p:spTgt spid="2970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701"/>
                                        </p:tgtEl>
                                        <p:attrNameLst>
                                          <p:attrName>style.visibility</p:attrName>
                                        </p:attrNameLst>
                                      </p:cBhvr>
                                      <p:to>
                                        <p:strVal val="visible"/>
                                      </p:to>
                                    </p:set>
                                    <p:anim calcmode="discrete" valueType="clr">
                                      <p:cBhvr override="childStyle">
                                        <p:cTn id="19"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701"/>
                                        </p:tgtEl>
                                        <p:attrNameLst>
                                          <p:attrName>fillcolor</p:attrName>
                                        </p:attrNameLst>
                                      </p:cBhvr>
                                      <p:tavLst>
                                        <p:tav tm="0">
                                          <p:val>
                                            <p:clrVal>
                                              <a:schemeClr val="accent2"/>
                                            </p:clrVal>
                                          </p:val>
                                        </p:tav>
                                        <p:tav tm="50000">
                                          <p:val>
                                            <p:clrVal>
                                              <a:schemeClr val="hlink"/>
                                            </p:clrVal>
                                          </p:val>
                                        </p:tav>
                                      </p:tavLst>
                                    </p:anim>
                                    <p:set>
                                      <p:cBhvr>
                                        <p:cTn id="21"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altLang="zh-CN" smtClean="0">
                <a:latin typeface="Times New Roman" pitchFamily="18" charset="0"/>
                <a:ea typeface="华文楷体" pitchFamily="2" charset="-122"/>
              </a:rPr>
              <a:t>Tone change for </a:t>
            </a:r>
            <a:r>
              <a:rPr lang="zh-CN" altLang="en-US" smtClean="0">
                <a:latin typeface="Times New Roman" pitchFamily="18" charset="0"/>
                <a:ea typeface="华文楷体" pitchFamily="2" charset="-122"/>
                <a:cs typeface="Times New Roman" pitchFamily="18" charset="0"/>
              </a:rPr>
              <a:t>一 </a:t>
            </a:r>
            <a:r>
              <a:rPr lang="en-US" altLang="zh-CN" smtClean="0">
                <a:latin typeface="Times New Roman" pitchFamily="18" charset="0"/>
                <a:ea typeface="华文楷体" pitchFamily="2" charset="-122"/>
                <a:cs typeface="Times New Roman" pitchFamily="18" charset="0"/>
              </a:rPr>
              <a:t>and </a:t>
            </a:r>
            <a:r>
              <a:rPr lang="zh-CN" altLang="en-US" smtClean="0">
                <a:latin typeface="Times New Roman" pitchFamily="18" charset="0"/>
                <a:ea typeface="华文楷体" pitchFamily="2" charset="-122"/>
                <a:cs typeface="Times New Roman" pitchFamily="18" charset="0"/>
              </a:rPr>
              <a:t>不</a:t>
            </a:r>
            <a:endParaRPr lang="zh-CN" altLang="en-US" smtClean="0">
              <a:ea typeface="宋体" pitchFamily="2" charset="-122"/>
            </a:endParaRPr>
          </a:p>
        </p:txBody>
      </p:sp>
      <p:sp>
        <p:nvSpPr>
          <p:cNvPr id="57347" name="矩形 3"/>
          <p:cNvSpPr>
            <a:spLocks noChangeArrowheads="1"/>
          </p:cNvSpPr>
          <p:nvPr/>
        </p:nvSpPr>
        <p:spPr bwMode="auto">
          <a:xfrm>
            <a:off x="990600" y="1219200"/>
            <a:ext cx="7696200" cy="1066800"/>
          </a:xfrm>
          <a:prstGeom prst="rect">
            <a:avLst/>
          </a:prstGeom>
          <a:noFill/>
          <a:ln w="9525">
            <a:noFill/>
            <a:miter lim="800000"/>
            <a:headEnd/>
            <a:tailEnd/>
          </a:ln>
        </p:spPr>
        <p:txBody>
          <a:bodyPr>
            <a:spAutoFit/>
          </a:bodyPr>
          <a:lstStyle/>
          <a:p>
            <a:r>
              <a:rPr lang="en-US" altLang="zh-CN" sz="3200">
                <a:latin typeface="Times New Roman" pitchFamily="18" charset="0"/>
                <a:ea typeface="华文楷体" pitchFamily="2" charset="-122"/>
              </a:rPr>
              <a:t>(</a:t>
            </a:r>
            <a:r>
              <a:rPr lang="zh-CN" sz="3200">
                <a:latin typeface="Times New Roman" pitchFamily="18" charset="0"/>
                <a:ea typeface="华文楷体" pitchFamily="2" charset="-122"/>
              </a:rPr>
              <a:t>一</a:t>
            </a:r>
            <a:r>
              <a:rPr lang="en-US" altLang="zh-CN" sz="3200">
                <a:latin typeface="Times New Roman" pitchFamily="18" charset="0"/>
                <a:ea typeface="华文楷体" pitchFamily="2" charset="-122"/>
              </a:rPr>
              <a:t> and </a:t>
            </a:r>
            <a:r>
              <a:rPr lang="zh-CN" sz="3200">
                <a:latin typeface="Times New Roman" pitchFamily="18" charset="0"/>
                <a:ea typeface="华文楷体" pitchFamily="2" charset="-122"/>
              </a:rPr>
              <a:t>不</a:t>
            </a:r>
            <a:r>
              <a:rPr lang="zh-CN" altLang="en-US" sz="3200">
                <a:latin typeface="Times New Roman" pitchFamily="18" charset="0"/>
                <a:ea typeface="华文楷体" pitchFamily="2" charset="-122"/>
              </a:rPr>
              <a:t> </a:t>
            </a:r>
            <a:r>
              <a:rPr lang="en-US" altLang="zh-CN" sz="3200">
                <a:latin typeface="Times New Roman" pitchFamily="18" charset="0"/>
                <a:ea typeface="华文楷体" pitchFamily="2" charset="-122"/>
              </a:rPr>
              <a:t>follow the same tone change rules.)</a:t>
            </a:r>
            <a:endParaRPr lang="zh-CN" altLang="zh-CN" sz="3200">
              <a:latin typeface="Times New Roman" pitchFamily="18" charset="0"/>
              <a:ea typeface="宋体" pitchFamily="2" charset="-122"/>
            </a:endParaRPr>
          </a:p>
          <a:p>
            <a:endParaRPr lang="zh-CN" altLang="zh-CN" sz="3200">
              <a:latin typeface="Times New Roman" pitchFamily="18" charset="0"/>
              <a:ea typeface="宋体" pitchFamily="2" charset="-122"/>
            </a:endParaRPr>
          </a:p>
        </p:txBody>
      </p:sp>
      <p:sp>
        <p:nvSpPr>
          <p:cNvPr id="31748" name="矩形 7"/>
          <p:cNvSpPr>
            <a:spLocks noChangeArrowheads="1"/>
          </p:cNvSpPr>
          <p:nvPr/>
        </p:nvSpPr>
        <p:spPr bwMode="auto">
          <a:xfrm>
            <a:off x="2209800" y="2514600"/>
            <a:ext cx="4686300" cy="3478213"/>
          </a:xfrm>
          <a:prstGeom prst="rect">
            <a:avLst/>
          </a:prstGeom>
          <a:noFill/>
          <a:ln w="9525">
            <a:noFill/>
            <a:miter lim="800000"/>
            <a:headEnd/>
            <a:tailEnd/>
          </a:ln>
        </p:spPr>
        <p:txBody>
          <a:bodyPr wrap="none">
            <a:spAutoFit/>
          </a:bodyPr>
          <a:lstStyle/>
          <a:p>
            <a:r>
              <a:rPr lang="en-US" altLang="zh-CN" sz="4400">
                <a:latin typeface="Times New Roman" pitchFamily="18" charset="0"/>
                <a:ea typeface="华文楷体" pitchFamily="2" charset="-122"/>
              </a:rPr>
              <a:t> </a:t>
            </a:r>
            <a:r>
              <a:rPr lang="en-US" altLang="zh-CN" sz="2400" u="sng">
                <a:latin typeface="Times New Roman" pitchFamily="18" charset="0"/>
                <a:ea typeface="华文楷体" pitchFamily="2" charset="-122"/>
              </a:rPr>
              <a:t>tone for </a:t>
            </a:r>
            <a:r>
              <a:rPr lang="zh-CN" sz="4000" u="sng">
                <a:solidFill>
                  <a:srgbClr val="0000FF"/>
                </a:solidFill>
                <a:latin typeface="Times New Roman" pitchFamily="18" charset="0"/>
                <a:ea typeface="华文楷体" pitchFamily="2" charset="-122"/>
              </a:rPr>
              <a:t>一</a:t>
            </a:r>
            <a:r>
              <a:rPr lang="en-US" altLang="zh-CN" sz="4000" u="sng">
                <a:solidFill>
                  <a:srgbClr val="0000FF"/>
                </a:solidFill>
                <a:latin typeface="Times New Roman" pitchFamily="18" charset="0"/>
                <a:ea typeface="华文楷体" pitchFamily="2" charset="-122"/>
              </a:rPr>
              <a:t>/</a:t>
            </a:r>
            <a:r>
              <a:rPr lang="zh-CN" sz="4000" u="sng">
                <a:solidFill>
                  <a:srgbClr val="0000FF"/>
                </a:solidFill>
                <a:latin typeface="Times New Roman" pitchFamily="18" charset="0"/>
                <a:ea typeface="华文楷体" pitchFamily="2" charset="-122"/>
              </a:rPr>
              <a:t>不</a:t>
            </a:r>
            <a:r>
              <a:rPr lang="zh-CN" altLang="en-US" sz="4400">
                <a:latin typeface="Times New Roman" pitchFamily="18" charset="0"/>
                <a:ea typeface="华文楷体" pitchFamily="2" charset="-122"/>
              </a:rPr>
              <a:t>  </a:t>
            </a:r>
            <a:r>
              <a:rPr lang="en-US" altLang="zh-CN" sz="2400" u="sng">
                <a:latin typeface="Times New Roman" pitchFamily="18" charset="0"/>
                <a:ea typeface="华文楷体" pitchFamily="2" charset="-122"/>
              </a:rPr>
              <a:t>the tone after it</a:t>
            </a:r>
            <a:endParaRPr lang="zh-CN" altLang="zh-CN" sz="2400" u="sng">
              <a:latin typeface="Times New Roman" pitchFamily="18" charset="0"/>
              <a:ea typeface="宋体" pitchFamily="2" charset="-122"/>
            </a:endParaRPr>
          </a:p>
          <a:p>
            <a:r>
              <a:rPr lang="zh-CN" altLang="en-US" sz="4400">
                <a:latin typeface="Times New Roman" pitchFamily="18" charset="0"/>
                <a:ea typeface="华文楷体" pitchFamily="2" charset="-122"/>
              </a:rPr>
              <a:t>        </a:t>
            </a:r>
            <a:r>
              <a:rPr lang="en-US" altLang="zh-CN" sz="4400">
                <a:latin typeface="Times New Roman" pitchFamily="18" charset="0"/>
                <a:ea typeface="华文楷体" pitchFamily="2" charset="-122"/>
              </a:rPr>
              <a:t>\             –</a:t>
            </a:r>
            <a:endParaRPr lang="zh-CN" altLang="zh-CN" sz="4400">
              <a:latin typeface="Times New Roman" pitchFamily="18" charset="0"/>
              <a:ea typeface="宋体" pitchFamily="2" charset="-122"/>
            </a:endParaRPr>
          </a:p>
          <a:p>
            <a:r>
              <a:rPr lang="en-US" altLang="zh-CN" sz="4400">
                <a:latin typeface="Times New Roman" pitchFamily="18" charset="0"/>
                <a:ea typeface="华文楷体" pitchFamily="2" charset="-122"/>
              </a:rPr>
              <a:t>        \             /</a:t>
            </a:r>
            <a:endParaRPr lang="zh-CN" altLang="zh-CN" sz="4400">
              <a:latin typeface="Times New Roman" pitchFamily="18" charset="0"/>
              <a:ea typeface="宋体" pitchFamily="2" charset="-122"/>
            </a:endParaRPr>
          </a:p>
          <a:p>
            <a:r>
              <a:rPr lang="en-US" altLang="zh-CN" sz="4400">
                <a:latin typeface="Times New Roman" pitchFamily="18" charset="0"/>
                <a:ea typeface="华文楷体" pitchFamily="2" charset="-122"/>
              </a:rPr>
              <a:t>        \            √</a:t>
            </a:r>
            <a:endParaRPr lang="zh-CN" altLang="zh-CN" sz="4400">
              <a:latin typeface="Times New Roman" pitchFamily="18" charset="0"/>
              <a:ea typeface="宋体" pitchFamily="2" charset="-122"/>
            </a:endParaRPr>
          </a:p>
          <a:p>
            <a:r>
              <a:rPr lang="en-US" altLang="zh-CN" sz="4400">
                <a:latin typeface="Times New Roman" pitchFamily="18" charset="0"/>
                <a:ea typeface="华文楷体" pitchFamily="2" charset="-122"/>
              </a:rPr>
              <a:t>        /             \ </a:t>
            </a:r>
            <a:endParaRPr lang="zh-CN" altLang="zh-CN" sz="4400">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1748"/>
                                        </p:tgtEl>
                                        <p:attrNameLst>
                                          <p:attrName>style.visibility</p:attrName>
                                        </p:attrNameLst>
                                      </p:cBhvr>
                                      <p:to>
                                        <p:strVal val="visible"/>
                                      </p:to>
                                    </p:set>
                                    <p:anim by="(-#ppt_w*2)" calcmode="lin" valueType="num">
                                      <p:cBhvr rctx="PPT">
                                        <p:cTn id="7" dur="500" autoRev="1" fill="hold">
                                          <p:stCondLst>
                                            <p:cond delay="0"/>
                                          </p:stCondLst>
                                        </p:cTn>
                                        <p:tgtEl>
                                          <p:spTgt spid="31748"/>
                                        </p:tgtEl>
                                        <p:attrNameLst>
                                          <p:attrName>ppt_w</p:attrName>
                                        </p:attrNameLst>
                                      </p:cBhvr>
                                    </p:anim>
                                    <p:anim by="(#ppt_w*0.50)" calcmode="lin" valueType="num">
                                      <p:cBhvr>
                                        <p:cTn id="8" dur="500" decel="50000" autoRev="1" fill="hold">
                                          <p:stCondLst>
                                            <p:cond delay="0"/>
                                          </p:stCondLst>
                                        </p:cTn>
                                        <p:tgtEl>
                                          <p:spTgt spid="31748"/>
                                        </p:tgtEl>
                                        <p:attrNameLst>
                                          <p:attrName>ppt_x</p:attrName>
                                        </p:attrNameLst>
                                      </p:cBhvr>
                                    </p:anim>
                                    <p:anim from="(-#ppt_h/2)" to="(#ppt_y)" calcmode="lin" valueType="num">
                                      <p:cBhvr>
                                        <p:cTn id="9" dur="1000" fill="hold">
                                          <p:stCondLst>
                                            <p:cond delay="0"/>
                                          </p:stCondLst>
                                        </p:cTn>
                                        <p:tgtEl>
                                          <p:spTgt spid="31748"/>
                                        </p:tgtEl>
                                        <p:attrNameLst>
                                          <p:attrName>ppt_y</p:attrName>
                                        </p:attrNameLst>
                                      </p:cBhvr>
                                    </p:anim>
                                    <p:animRot by="21600000">
                                      <p:cBhvr>
                                        <p:cTn id="10" dur="1000" fill="hold">
                                          <p:stCondLst>
                                            <p:cond delay="0"/>
                                          </p:stCondLst>
                                        </p:cTn>
                                        <p:tgtEl>
                                          <p:spTgt spid="317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altLang="zh-CN" smtClean="0">
                <a:latin typeface="Times New Roman" pitchFamily="18" charset="0"/>
                <a:ea typeface="华文楷体" pitchFamily="2" charset="-122"/>
              </a:rPr>
              <a:t>Tone change for </a:t>
            </a:r>
            <a:r>
              <a:rPr lang="zh-CN" altLang="en-US" smtClean="0">
                <a:latin typeface="Times New Roman" pitchFamily="18" charset="0"/>
                <a:ea typeface="华文楷体" pitchFamily="2" charset="-122"/>
                <a:cs typeface="Times New Roman" pitchFamily="18" charset="0"/>
              </a:rPr>
              <a:t>不</a:t>
            </a:r>
            <a:endParaRPr lang="en-US" altLang="zh-CN" smtClean="0">
              <a:ea typeface="宋体" pitchFamily="2" charset="-122"/>
            </a:endParaRPr>
          </a:p>
        </p:txBody>
      </p:sp>
      <p:sp>
        <p:nvSpPr>
          <p:cNvPr id="32771" name="矩形 3"/>
          <p:cNvSpPr>
            <a:spLocks noChangeArrowheads="1"/>
          </p:cNvSpPr>
          <p:nvPr/>
        </p:nvSpPr>
        <p:spPr bwMode="auto">
          <a:xfrm>
            <a:off x="1752600" y="1600200"/>
            <a:ext cx="2667000" cy="830263"/>
          </a:xfrm>
          <a:prstGeom prst="rect">
            <a:avLst/>
          </a:prstGeom>
          <a:noFill/>
          <a:ln w="9525">
            <a:noFill/>
            <a:miter lim="800000"/>
            <a:headEnd/>
            <a:tailEnd/>
          </a:ln>
        </p:spPr>
        <p:txBody>
          <a:bodyPr>
            <a:spAutoFit/>
          </a:bodyPr>
          <a:lstStyle/>
          <a:p>
            <a:r>
              <a:rPr lang="en-US" altLang="zh-CN" sz="4800">
                <a:latin typeface="Times New Roman" pitchFamily="18" charset="0"/>
                <a:ea typeface="华文楷体" pitchFamily="2" charset="-122"/>
              </a:rPr>
              <a:t>bu tīng</a:t>
            </a:r>
            <a:endParaRPr lang="zh-CN" altLang="zh-CN" sz="4800">
              <a:latin typeface="Times New Roman" pitchFamily="18" charset="0"/>
              <a:ea typeface="宋体" pitchFamily="2" charset="-122"/>
            </a:endParaRPr>
          </a:p>
        </p:txBody>
      </p:sp>
      <p:sp>
        <p:nvSpPr>
          <p:cNvPr id="32772" name="矩形 4"/>
          <p:cNvSpPr>
            <a:spLocks noChangeArrowheads="1"/>
          </p:cNvSpPr>
          <p:nvPr/>
        </p:nvSpPr>
        <p:spPr bwMode="auto">
          <a:xfrm>
            <a:off x="5400675" y="1600200"/>
            <a:ext cx="2066925" cy="830263"/>
          </a:xfrm>
          <a:prstGeom prst="rect">
            <a:avLst/>
          </a:prstGeom>
          <a:noFill/>
          <a:ln w="9525">
            <a:noFill/>
            <a:miter lim="800000"/>
            <a:headEnd/>
            <a:tailEnd/>
          </a:ln>
        </p:spPr>
        <p:txBody>
          <a:bodyPr wrap="none">
            <a:spAutoFit/>
          </a:bodyPr>
          <a:lstStyle/>
          <a:p>
            <a:r>
              <a:rPr lang="en-US" altLang="zh-CN" sz="4800">
                <a:solidFill>
                  <a:srgbClr val="FF0000"/>
                </a:solidFill>
                <a:latin typeface="Times New Roman" pitchFamily="18" charset="0"/>
                <a:ea typeface="华文楷体" pitchFamily="2" charset="-122"/>
              </a:rPr>
              <a:t>bù tīng </a:t>
            </a:r>
            <a:endParaRPr lang="zh-CN" altLang="en-US" sz="4800">
              <a:solidFill>
                <a:srgbClr val="FF0000"/>
              </a:solidFill>
              <a:ea typeface="宋体" pitchFamily="2" charset="-122"/>
            </a:endParaRPr>
          </a:p>
        </p:txBody>
      </p:sp>
      <p:sp>
        <p:nvSpPr>
          <p:cNvPr id="32773" name="矩形 5"/>
          <p:cNvSpPr>
            <a:spLocks noChangeArrowheads="1"/>
          </p:cNvSpPr>
          <p:nvPr/>
        </p:nvSpPr>
        <p:spPr bwMode="auto">
          <a:xfrm>
            <a:off x="1752600" y="2819400"/>
            <a:ext cx="1570038" cy="830263"/>
          </a:xfrm>
          <a:prstGeom prst="rect">
            <a:avLst/>
          </a:prstGeom>
          <a:noFill/>
          <a:ln w="9525">
            <a:noFill/>
            <a:miter lim="800000"/>
            <a:headEnd/>
            <a:tailEnd/>
          </a:ln>
        </p:spPr>
        <p:txBody>
          <a:bodyPr wrap="none">
            <a:spAutoFit/>
          </a:bodyPr>
          <a:lstStyle/>
          <a:p>
            <a:r>
              <a:rPr lang="en-US" altLang="zh-CN" sz="4800">
                <a:latin typeface="Times New Roman" pitchFamily="18" charset="0"/>
                <a:ea typeface="华文楷体" pitchFamily="2" charset="-122"/>
              </a:rPr>
              <a:t>bu lái</a:t>
            </a:r>
            <a:endParaRPr lang="zh-CN" altLang="en-US" sz="4800">
              <a:ea typeface="宋体" pitchFamily="2" charset="-122"/>
            </a:endParaRPr>
          </a:p>
        </p:txBody>
      </p:sp>
      <p:sp>
        <p:nvSpPr>
          <p:cNvPr id="32774" name="矩形 6"/>
          <p:cNvSpPr>
            <a:spLocks noChangeArrowheads="1"/>
          </p:cNvSpPr>
          <p:nvPr/>
        </p:nvSpPr>
        <p:spPr bwMode="auto">
          <a:xfrm>
            <a:off x="1752600" y="3962400"/>
            <a:ext cx="1878013" cy="830263"/>
          </a:xfrm>
          <a:prstGeom prst="rect">
            <a:avLst/>
          </a:prstGeom>
          <a:noFill/>
          <a:ln w="9525">
            <a:noFill/>
            <a:miter lim="800000"/>
            <a:headEnd/>
            <a:tailEnd/>
          </a:ln>
        </p:spPr>
        <p:txBody>
          <a:bodyPr wrap="none">
            <a:spAutoFit/>
          </a:bodyPr>
          <a:lstStyle/>
          <a:p>
            <a:r>
              <a:rPr lang="en-US" altLang="zh-CN" sz="4800">
                <a:latin typeface="Times New Roman" pitchFamily="18" charset="0"/>
                <a:ea typeface="华文楷体" pitchFamily="2" charset="-122"/>
              </a:rPr>
              <a:t>bu mǎi</a:t>
            </a:r>
            <a:endParaRPr lang="zh-CN" altLang="en-US" sz="4800">
              <a:ea typeface="宋体" pitchFamily="2" charset="-122"/>
            </a:endParaRPr>
          </a:p>
        </p:txBody>
      </p:sp>
      <p:sp>
        <p:nvSpPr>
          <p:cNvPr id="32775" name="矩形 3"/>
          <p:cNvSpPr>
            <a:spLocks noChangeArrowheads="1"/>
          </p:cNvSpPr>
          <p:nvPr/>
        </p:nvSpPr>
        <p:spPr bwMode="auto">
          <a:xfrm>
            <a:off x="1752600" y="5029200"/>
            <a:ext cx="2057400" cy="830263"/>
          </a:xfrm>
          <a:prstGeom prst="rect">
            <a:avLst/>
          </a:prstGeom>
          <a:noFill/>
          <a:ln w="9525">
            <a:noFill/>
            <a:miter lim="800000"/>
            <a:headEnd/>
            <a:tailEnd/>
          </a:ln>
        </p:spPr>
        <p:txBody>
          <a:bodyPr>
            <a:spAutoFit/>
          </a:bodyPr>
          <a:lstStyle/>
          <a:p>
            <a:r>
              <a:rPr lang="en-US" altLang="zh-CN" sz="4800">
                <a:latin typeface="Times New Roman" pitchFamily="18" charset="0"/>
                <a:ea typeface="华文楷体" pitchFamily="2" charset="-122"/>
              </a:rPr>
              <a:t>bu shì</a:t>
            </a:r>
            <a:endParaRPr lang="zh-CN" altLang="zh-CN" sz="4800">
              <a:latin typeface="Times New Roman" pitchFamily="18" charset="0"/>
              <a:ea typeface="宋体" pitchFamily="2" charset="-122"/>
            </a:endParaRPr>
          </a:p>
        </p:txBody>
      </p:sp>
      <p:sp>
        <p:nvSpPr>
          <p:cNvPr id="8" name="矩形 5"/>
          <p:cNvSpPr>
            <a:spLocks noChangeArrowheads="1"/>
          </p:cNvSpPr>
          <p:nvPr/>
        </p:nvSpPr>
        <p:spPr bwMode="auto">
          <a:xfrm>
            <a:off x="5410200" y="2819400"/>
            <a:ext cx="1570038" cy="830263"/>
          </a:xfrm>
          <a:prstGeom prst="rect">
            <a:avLst/>
          </a:prstGeom>
          <a:noFill/>
          <a:ln w="9525">
            <a:noFill/>
            <a:miter lim="800000"/>
            <a:headEnd/>
            <a:tailEnd/>
          </a:ln>
        </p:spPr>
        <p:txBody>
          <a:bodyPr wrap="none">
            <a:spAutoFit/>
          </a:bodyPr>
          <a:lstStyle/>
          <a:p>
            <a:r>
              <a:rPr lang="en-US" altLang="zh-CN" sz="4800">
                <a:solidFill>
                  <a:srgbClr val="FF0000"/>
                </a:solidFill>
                <a:latin typeface="Times New Roman" pitchFamily="18" charset="0"/>
                <a:ea typeface="华文楷体" pitchFamily="2" charset="-122"/>
              </a:rPr>
              <a:t>bù lái</a:t>
            </a:r>
            <a:endParaRPr lang="zh-CN" altLang="en-US" sz="4800">
              <a:solidFill>
                <a:srgbClr val="FF0000"/>
              </a:solidFill>
              <a:ea typeface="宋体" pitchFamily="2" charset="-122"/>
            </a:endParaRPr>
          </a:p>
        </p:txBody>
      </p:sp>
      <p:sp>
        <p:nvSpPr>
          <p:cNvPr id="9" name="矩形 6"/>
          <p:cNvSpPr>
            <a:spLocks noChangeArrowheads="1"/>
          </p:cNvSpPr>
          <p:nvPr/>
        </p:nvSpPr>
        <p:spPr bwMode="auto">
          <a:xfrm>
            <a:off x="5410200" y="3886200"/>
            <a:ext cx="1878013" cy="830263"/>
          </a:xfrm>
          <a:prstGeom prst="rect">
            <a:avLst/>
          </a:prstGeom>
          <a:noFill/>
          <a:ln w="9525">
            <a:noFill/>
            <a:miter lim="800000"/>
            <a:headEnd/>
            <a:tailEnd/>
          </a:ln>
        </p:spPr>
        <p:txBody>
          <a:bodyPr wrap="none">
            <a:spAutoFit/>
          </a:bodyPr>
          <a:lstStyle/>
          <a:p>
            <a:r>
              <a:rPr lang="en-US" altLang="zh-CN" sz="4800">
                <a:solidFill>
                  <a:srgbClr val="FF0000"/>
                </a:solidFill>
                <a:latin typeface="Times New Roman" pitchFamily="18" charset="0"/>
                <a:ea typeface="华文楷体" pitchFamily="2" charset="-122"/>
              </a:rPr>
              <a:t>bù mǎi</a:t>
            </a:r>
            <a:endParaRPr lang="zh-CN" altLang="en-US" sz="4800">
              <a:solidFill>
                <a:srgbClr val="FF0000"/>
              </a:solidFill>
              <a:ea typeface="宋体" pitchFamily="2" charset="-122"/>
            </a:endParaRPr>
          </a:p>
        </p:txBody>
      </p:sp>
      <p:sp>
        <p:nvSpPr>
          <p:cNvPr id="10" name="矩形 3"/>
          <p:cNvSpPr>
            <a:spLocks noChangeArrowheads="1"/>
          </p:cNvSpPr>
          <p:nvPr/>
        </p:nvSpPr>
        <p:spPr bwMode="auto">
          <a:xfrm>
            <a:off x="5410200" y="4953000"/>
            <a:ext cx="2667000" cy="830263"/>
          </a:xfrm>
          <a:prstGeom prst="rect">
            <a:avLst/>
          </a:prstGeom>
          <a:noFill/>
          <a:ln w="9525">
            <a:noFill/>
            <a:miter lim="800000"/>
            <a:headEnd/>
            <a:tailEnd/>
          </a:ln>
        </p:spPr>
        <p:txBody>
          <a:bodyPr>
            <a:spAutoFit/>
          </a:bodyPr>
          <a:lstStyle/>
          <a:p>
            <a:r>
              <a:rPr lang="en-US" altLang="zh-CN" sz="4800">
                <a:solidFill>
                  <a:srgbClr val="FF0000"/>
                </a:solidFill>
                <a:latin typeface="Times New Roman" pitchFamily="18" charset="0"/>
                <a:ea typeface="华文楷体" pitchFamily="2" charset="-122"/>
              </a:rPr>
              <a:t>bú shì</a:t>
            </a:r>
            <a:endParaRPr lang="zh-CN" altLang="zh-CN" sz="4800">
              <a:solidFill>
                <a:srgbClr val="FF0000"/>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771"/>
                                        </p:tgtEl>
                                        <p:attrNameLst>
                                          <p:attrName>ppt_y</p:attrName>
                                        </p:attrNameLst>
                                      </p:cBhvr>
                                      <p:tavLst>
                                        <p:tav tm="0">
                                          <p:val>
                                            <p:strVal val="#ppt_y"/>
                                          </p:val>
                                        </p:tav>
                                        <p:tav tm="100000">
                                          <p:val>
                                            <p:strVal val="#ppt_y"/>
                                          </p:val>
                                        </p:tav>
                                      </p:tavLst>
                                    </p:anim>
                                    <p:anim calcmode="lin" valueType="num">
                                      <p:cBhvr>
                                        <p:cTn id="9" dur="500" fill="hold"/>
                                        <p:tgtEl>
                                          <p:spTgt spid="327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7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771"/>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32772"/>
                                        </p:tgtEl>
                                        <p:attrNameLst>
                                          <p:attrName>style.visibility</p:attrName>
                                        </p:attrNameLst>
                                      </p:cBhvr>
                                      <p:to>
                                        <p:strVal val="visible"/>
                                      </p:to>
                                    </p:set>
                                    <p:anim calcmode="lin" valueType="num">
                                      <p:cBhvr>
                                        <p:cTn id="16" dur="500" fill="hold"/>
                                        <p:tgtEl>
                                          <p:spTgt spid="32772"/>
                                        </p:tgtEl>
                                        <p:attrNameLst>
                                          <p:attrName>ppt_w</p:attrName>
                                        </p:attrNameLst>
                                      </p:cBhvr>
                                      <p:tavLst>
                                        <p:tav tm="0">
                                          <p:val>
                                            <p:fltVal val="0"/>
                                          </p:val>
                                        </p:tav>
                                        <p:tav tm="100000">
                                          <p:val>
                                            <p:strVal val="#ppt_w"/>
                                          </p:val>
                                        </p:tav>
                                      </p:tavLst>
                                    </p:anim>
                                    <p:anim calcmode="lin" valueType="num">
                                      <p:cBhvr>
                                        <p:cTn id="17" dur="500" fill="hold"/>
                                        <p:tgtEl>
                                          <p:spTgt spid="32772"/>
                                        </p:tgtEl>
                                        <p:attrNameLst>
                                          <p:attrName>ppt_h</p:attrName>
                                        </p:attrNameLst>
                                      </p:cBhvr>
                                      <p:tavLst>
                                        <p:tav tm="0">
                                          <p:val>
                                            <p:fltVal val="0"/>
                                          </p:val>
                                        </p:tav>
                                        <p:tav tm="100000">
                                          <p:val>
                                            <p:strVal val="#ppt_h"/>
                                          </p:val>
                                        </p:tav>
                                      </p:tavLst>
                                    </p:anim>
                                    <p:anim calcmode="lin" valueType="num">
                                      <p:cBhvr>
                                        <p:cTn id="18" dur="500" fill="hold"/>
                                        <p:tgtEl>
                                          <p:spTgt spid="32772"/>
                                        </p:tgtEl>
                                        <p:attrNameLst>
                                          <p:attrName>style.rotation</p:attrName>
                                        </p:attrNameLst>
                                      </p:cBhvr>
                                      <p:tavLst>
                                        <p:tav tm="0">
                                          <p:val>
                                            <p:fltVal val="360"/>
                                          </p:val>
                                        </p:tav>
                                        <p:tav tm="100000">
                                          <p:val>
                                            <p:fltVal val="0"/>
                                          </p:val>
                                        </p:tav>
                                      </p:tavLst>
                                    </p:anim>
                                    <p:animEffect transition="in" filter="fade">
                                      <p:cBhvr>
                                        <p:cTn id="19" dur="500"/>
                                        <p:tgtEl>
                                          <p:spTgt spid="32772"/>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2773"/>
                                        </p:tgtEl>
                                        <p:attrNameLst>
                                          <p:attrName>style.visibility</p:attrName>
                                        </p:attrNameLst>
                                      </p:cBhvr>
                                      <p:to>
                                        <p:strVal val="visible"/>
                                      </p:to>
                                    </p:set>
                                    <p:anim calcmode="lin" valueType="num">
                                      <p:cBhvr>
                                        <p:cTn id="24" dur="500" fill="hold"/>
                                        <p:tgtEl>
                                          <p:spTgt spid="3277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2773"/>
                                        </p:tgtEl>
                                        <p:attrNameLst>
                                          <p:attrName>ppt_y</p:attrName>
                                        </p:attrNameLst>
                                      </p:cBhvr>
                                      <p:tavLst>
                                        <p:tav tm="0">
                                          <p:val>
                                            <p:strVal val="#ppt_y"/>
                                          </p:val>
                                        </p:tav>
                                        <p:tav tm="100000">
                                          <p:val>
                                            <p:strVal val="#ppt_y"/>
                                          </p:val>
                                        </p:tav>
                                      </p:tavLst>
                                    </p:anim>
                                    <p:anim calcmode="lin" valueType="num">
                                      <p:cBhvr>
                                        <p:cTn id="26" dur="500" fill="hold"/>
                                        <p:tgtEl>
                                          <p:spTgt spid="3277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277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2773"/>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2774"/>
                                        </p:tgtEl>
                                        <p:attrNameLst>
                                          <p:attrName>style.visibility</p:attrName>
                                        </p:attrNameLst>
                                      </p:cBhvr>
                                      <p:to>
                                        <p:strVal val="visible"/>
                                      </p:to>
                                    </p:set>
                                    <p:anim calcmode="lin" valueType="num">
                                      <p:cBhvr>
                                        <p:cTn id="41" dur="500" fill="hold"/>
                                        <p:tgtEl>
                                          <p:spTgt spid="3277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2774"/>
                                        </p:tgtEl>
                                        <p:attrNameLst>
                                          <p:attrName>ppt_y</p:attrName>
                                        </p:attrNameLst>
                                      </p:cBhvr>
                                      <p:tavLst>
                                        <p:tav tm="0">
                                          <p:val>
                                            <p:strVal val="#ppt_y"/>
                                          </p:val>
                                        </p:tav>
                                        <p:tav tm="100000">
                                          <p:val>
                                            <p:strVal val="#ppt_y"/>
                                          </p:val>
                                        </p:tav>
                                      </p:tavLst>
                                    </p:anim>
                                    <p:anim calcmode="lin" valueType="num">
                                      <p:cBhvr>
                                        <p:cTn id="43" dur="500" fill="hold"/>
                                        <p:tgtEl>
                                          <p:spTgt spid="3277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277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277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32775"/>
                                        </p:tgtEl>
                                        <p:attrNameLst>
                                          <p:attrName>style.visibility</p:attrName>
                                        </p:attrNameLst>
                                      </p:cBhvr>
                                      <p:to>
                                        <p:strVal val="visible"/>
                                      </p:to>
                                    </p:set>
                                    <p:anim calcmode="lin" valueType="num">
                                      <p:cBhvr>
                                        <p:cTn id="58" dur="500" fill="hold"/>
                                        <p:tgtEl>
                                          <p:spTgt spid="3277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2775"/>
                                        </p:tgtEl>
                                        <p:attrNameLst>
                                          <p:attrName>ppt_y</p:attrName>
                                        </p:attrNameLst>
                                      </p:cBhvr>
                                      <p:tavLst>
                                        <p:tav tm="0">
                                          <p:val>
                                            <p:strVal val="#ppt_y"/>
                                          </p:val>
                                        </p:tav>
                                        <p:tav tm="100000">
                                          <p:val>
                                            <p:strVal val="#ppt_y"/>
                                          </p:val>
                                        </p:tav>
                                      </p:tavLst>
                                    </p:anim>
                                    <p:anim calcmode="lin" valueType="num">
                                      <p:cBhvr>
                                        <p:cTn id="60" dur="500" fill="hold"/>
                                        <p:tgtEl>
                                          <p:spTgt spid="3277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277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2775"/>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360"/>
                                          </p:val>
                                        </p:tav>
                                        <p:tav tm="100000">
                                          <p:val>
                                            <p:fltVal val="0"/>
                                          </p:val>
                                        </p:tav>
                                      </p:tavLst>
                                    </p:anim>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5" grpId="0"/>
      <p:bldP spid="8"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altLang="zh-CN" smtClean="0">
                <a:latin typeface="Times New Roman" pitchFamily="18" charset="0"/>
                <a:ea typeface="华文楷体" pitchFamily="2" charset="-122"/>
              </a:rPr>
              <a:t>Tone change for </a:t>
            </a:r>
            <a:r>
              <a:rPr lang="zh-CN" altLang="en-US" smtClean="0">
                <a:latin typeface="Times New Roman" pitchFamily="18" charset="0"/>
                <a:ea typeface="华文楷体" pitchFamily="2" charset="-122"/>
                <a:cs typeface="Times New Roman" pitchFamily="18" charset="0"/>
              </a:rPr>
              <a:t>一</a:t>
            </a:r>
            <a:endParaRPr lang="en-US" altLang="zh-CN" smtClean="0">
              <a:ea typeface="宋体" pitchFamily="2" charset="-122"/>
            </a:endParaRPr>
          </a:p>
        </p:txBody>
      </p:sp>
      <p:sp>
        <p:nvSpPr>
          <p:cNvPr id="33795" name="矩形 3"/>
          <p:cNvSpPr>
            <a:spLocks noChangeArrowheads="1"/>
          </p:cNvSpPr>
          <p:nvPr/>
        </p:nvSpPr>
        <p:spPr bwMode="auto">
          <a:xfrm>
            <a:off x="1828800" y="1524000"/>
            <a:ext cx="2286000" cy="830263"/>
          </a:xfrm>
          <a:prstGeom prst="rect">
            <a:avLst/>
          </a:prstGeom>
          <a:noFill/>
          <a:ln w="9525">
            <a:noFill/>
            <a:miter lim="800000"/>
            <a:headEnd/>
            <a:tailEnd/>
          </a:ln>
        </p:spPr>
        <p:txBody>
          <a:bodyPr>
            <a:spAutoFit/>
          </a:bodyPr>
          <a:lstStyle/>
          <a:p>
            <a:r>
              <a:rPr lang="en-US" altLang="zh-CN" sz="4800">
                <a:latin typeface="Times New Roman" pitchFamily="18" charset="0"/>
                <a:ea typeface="华文楷体" pitchFamily="2" charset="-122"/>
              </a:rPr>
              <a:t>yi zhāng</a:t>
            </a:r>
            <a:endParaRPr lang="zh-CN" altLang="zh-CN" sz="4800">
              <a:latin typeface="Times New Roman" pitchFamily="18" charset="0"/>
              <a:ea typeface="宋体" pitchFamily="2" charset="-122"/>
            </a:endParaRPr>
          </a:p>
        </p:txBody>
      </p:sp>
      <p:sp>
        <p:nvSpPr>
          <p:cNvPr id="33797" name="矩形 5"/>
          <p:cNvSpPr>
            <a:spLocks noChangeArrowheads="1"/>
          </p:cNvSpPr>
          <p:nvPr/>
        </p:nvSpPr>
        <p:spPr bwMode="auto">
          <a:xfrm>
            <a:off x="1808163" y="2751138"/>
            <a:ext cx="1876425" cy="830262"/>
          </a:xfrm>
          <a:prstGeom prst="rect">
            <a:avLst/>
          </a:prstGeom>
          <a:noFill/>
          <a:ln w="9525">
            <a:noFill/>
            <a:miter lim="800000"/>
            <a:headEnd/>
            <a:tailEnd/>
          </a:ln>
        </p:spPr>
        <p:txBody>
          <a:bodyPr wrap="none">
            <a:spAutoFit/>
          </a:bodyPr>
          <a:lstStyle/>
          <a:p>
            <a:r>
              <a:rPr lang="en-US" altLang="zh-CN" sz="4800">
                <a:latin typeface="Times New Roman" pitchFamily="18" charset="0"/>
                <a:ea typeface="华文楷体" pitchFamily="2" charset="-122"/>
              </a:rPr>
              <a:t>yi nián</a:t>
            </a:r>
            <a:endParaRPr lang="zh-CN" altLang="en-US" sz="4800">
              <a:ea typeface="宋体" pitchFamily="2" charset="-122"/>
            </a:endParaRPr>
          </a:p>
        </p:txBody>
      </p:sp>
      <p:sp>
        <p:nvSpPr>
          <p:cNvPr id="33798" name="矩形 6"/>
          <p:cNvSpPr>
            <a:spLocks noChangeArrowheads="1"/>
          </p:cNvSpPr>
          <p:nvPr/>
        </p:nvSpPr>
        <p:spPr bwMode="auto">
          <a:xfrm>
            <a:off x="1855788" y="3970338"/>
            <a:ext cx="1706562" cy="830262"/>
          </a:xfrm>
          <a:prstGeom prst="rect">
            <a:avLst/>
          </a:prstGeom>
          <a:noFill/>
          <a:ln w="9525">
            <a:noFill/>
            <a:miter lim="800000"/>
            <a:headEnd/>
            <a:tailEnd/>
          </a:ln>
        </p:spPr>
        <p:txBody>
          <a:bodyPr wrap="none">
            <a:spAutoFit/>
          </a:bodyPr>
          <a:lstStyle/>
          <a:p>
            <a:r>
              <a:rPr lang="en-US" altLang="zh-CN" sz="4800">
                <a:latin typeface="Times New Roman" pitchFamily="18" charset="0"/>
                <a:ea typeface="华文楷体" pitchFamily="2" charset="-122"/>
              </a:rPr>
              <a:t>yi běn</a:t>
            </a:r>
            <a:endParaRPr lang="zh-CN" altLang="en-US" sz="4800">
              <a:ea typeface="宋体" pitchFamily="2" charset="-122"/>
            </a:endParaRPr>
          </a:p>
        </p:txBody>
      </p:sp>
      <p:sp>
        <p:nvSpPr>
          <p:cNvPr id="33799" name="矩形 7"/>
          <p:cNvSpPr>
            <a:spLocks noChangeArrowheads="1"/>
          </p:cNvSpPr>
          <p:nvPr/>
        </p:nvSpPr>
        <p:spPr bwMode="auto">
          <a:xfrm>
            <a:off x="1830388" y="5113338"/>
            <a:ext cx="1397000" cy="830262"/>
          </a:xfrm>
          <a:prstGeom prst="rect">
            <a:avLst/>
          </a:prstGeom>
          <a:noFill/>
          <a:ln w="9525">
            <a:noFill/>
            <a:miter lim="800000"/>
            <a:headEnd/>
            <a:tailEnd/>
          </a:ln>
        </p:spPr>
        <p:txBody>
          <a:bodyPr wrap="none">
            <a:spAutoFit/>
          </a:bodyPr>
          <a:lstStyle/>
          <a:p>
            <a:r>
              <a:rPr lang="en-US" altLang="zh-CN" sz="4800">
                <a:latin typeface="Times New Roman" pitchFamily="18" charset="0"/>
                <a:ea typeface="华文楷体" pitchFamily="2" charset="-122"/>
              </a:rPr>
              <a:t>yi gè</a:t>
            </a:r>
            <a:endParaRPr lang="zh-CN" altLang="en-US" sz="4800">
              <a:ea typeface="宋体" pitchFamily="2" charset="-122"/>
            </a:endParaRPr>
          </a:p>
        </p:txBody>
      </p:sp>
      <p:sp>
        <p:nvSpPr>
          <p:cNvPr id="8" name="矩形 3"/>
          <p:cNvSpPr>
            <a:spLocks noChangeArrowheads="1"/>
          </p:cNvSpPr>
          <p:nvPr/>
        </p:nvSpPr>
        <p:spPr bwMode="auto">
          <a:xfrm>
            <a:off x="5029200" y="1538288"/>
            <a:ext cx="2286000" cy="831850"/>
          </a:xfrm>
          <a:prstGeom prst="rect">
            <a:avLst/>
          </a:prstGeom>
          <a:noFill/>
          <a:ln w="9525">
            <a:noFill/>
            <a:miter lim="800000"/>
            <a:headEnd/>
            <a:tailEnd/>
          </a:ln>
        </p:spPr>
        <p:txBody>
          <a:bodyPr>
            <a:spAutoFit/>
          </a:bodyPr>
          <a:lstStyle/>
          <a:p>
            <a:r>
              <a:rPr lang="en-US" altLang="zh-CN" sz="4800">
                <a:solidFill>
                  <a:srgbClr val="FF0000"/>
                </a:solidFill>
                <a:latin typeface="Times New Roman" pitchFamily="18" charset="0"/>
                <a:ea typeface="华文楷体" pitchFamily="2" charset="-122"/>
              </a:rPr>
              <a:t>yì zhāng</a:t>
            </a:r>
            <a:endParaRPr lang="zh-CN" altLang="zh-CN" sz="4800">
              <a:solidFill>
                <a:srgbClr val="FF0000"/>
              </a:solidFill>
              <a:latin typeface="Times New Roman" pitchFamily="18" charset="0"/>
              <a:ea typeface="宋体" pitchFamily="2" charset="-122"/>
            </a:endParaRPr>
          </a:p>
        </p:txBody>
      </p:sp>
      <p:sp>
        <p:nvSpPr>
          <p:cNvPr id="9" name="矩形 5"/>
          <p:cNvSpPr>
            <a:spLocks noChangeArrowheads="1"/>
          </p:cNvSpPr>
          <p:nvPr/>
        </p:nvSpPr>
        <p:spPr bwMode="auto">
          <a:xfrm>
            <a:off x="4979988" y="2751138"/>
            <a:ext cx="1878012" cy="830262"/>
          </a:xfrm>
          <a:prstGeom prst="rect">
            <a:avLst/>
          </a:prstGeom>
          <a:noFill/>
          <a:ln w="9525">
            <a:noFill/>
            <a:miter lim="800000"/>
            <a:headEnd/>
            <a:tailEnd/>
          </a:ln>
        </p:spPr>
        <p:txBody>
          <a:bodyPr wrap="none">
            <a:spAutoFit/>
          </a:bodyPr>
          <a:lstStyle/>
          <a:p>
            <a:r>
              <a:rPr lang="en-US" altLang="zh-CN" sz="4800">
                <a:solidFill>
                  <a:srgbClr val="FF0000"/>
                </a:solidFill>
                <a:latin typeface="Times New Roman" pitchFamily="18" charset="0"/>
                <a:ea typeface="华文楷体" pitchFamily="2" charset="-122"/>
              </a:rPr>
              <a:t>yì nián</a:t>
            </a:r>
            <a:endParaRPr lang="zh-CN" altLang="en-US" sz="4800">
              <a:solidFill>
                <a:srgbClr val="FF0000"/>
              </a:solidFill>
              <a:ea typeface="宋体" pitchFamily="2" charset="-122"/>
            </a:endParaRPr>
          </a:p>
        </p:txBody>
      </p:sp>
      <p:sp>
        <p:nvSpPr>
          <p:cNvPr id="10" name="矩形 6"/>
          <p:cNvSpPr>
            <a:spLocks noChangeArrowheads="1"/>
          </p:cNvSpPr>
          <p:nvPr/>
        </p:nvSpPr>
        <p:spPr bwMode="auto">
          <a:xfrm>
            <a:off x="5029200" y="3970338"/>
            <a:ext cx="1706563" cy="830262"/>
          </a:xfrm>
          <a:prstGeom prst="rect">
            <a:avLst/>
          </a:prstGeom>
          <a:noFill/>
          <a:ln w="9525">
            <a:noFill/>
            <a:miter lim="800000"/>
            <a:headEnd/>
            <a:tailEnd/>
          </a:ln>
        </p:spPr>
        <p:txBody>
          <a:bodyPr wrap="none">
            <a:spAutoFit/>
          </a:bodyPr>
          <a:lstStyle/>
          <a:p>
            <a:r>
              <a:rPr lang="en-US" altLang="zh-CN" sz="4800">
                <a:solidFill>
                  <a:srgbClr val="FF0000"/>
                </a:solidFill>
                <a:latin typeface="Times New Roman" pitchFamily="18" charset="0"/>
                <a:ea typeface="华文楷体" pitchFamily="2" charset="-122"/>
              </a:rPr>
              <a:t>yì běn</a:t>
            </a:r>
            <a:endParaRPr lang="zh-CN" altLang="en-US" sz="4800">
              <a:solidFill>
                <a:srgbClr val="FF0000"/>
              </a:solidFill>
              <a:ea typeface="宋体" pitchFamily="2" charset="-122"/>
            </a:endParaRPr>
          </a:p>
        </p:txBody>
      </p:sp>
      <p:sp>
        <p:nvSpPr>
          <p:cNvPr id="11" name="矩形 7"/>
          <p:cNvSpPr>
            <a:spLocks noChangeArrowheads="1"/>
          </p:cNvSpPr>
          <p:nvPr/>
        </p:nvSpPr>
        <p:spPr bwMode="auto">
          <a:xfrm>
            <a:off x="5002213" y="5113338"/>
            <a:ext cx="1398587" cy="830262"/>
          </a:xfrm>
          <a:prstGeom prst="rect">
            <a:avLst/>
          </a:prstGeom>
          <a:noFill/>
          <a:ln w="9525">
            <a:noFill/>
            <a:miter lim="800000"/>
            <a:headEnd/>
            <a:tailEnd/>
          </a:ln>
        </p:spPr>
        <p:txBody>
          <a:bodyPr wrap="none">
            <a:spAutoFit/>
          </a:bodyPr>
          <a:lstStyle/>
          <a:p>
            <a:r>
              <a:rPr lang="en-US" altLang="zh-CN" sz="4800">
                <a:solidFill>
                  <a:srgbClr val="FF0000"/>
                </a:solidFill>
                <a:latin typeface="Times New Roman" pitchFamily="18" charset="0"/>
                <a:ea typeface="华文楷体" pitchFamily="2" charset="-122"/>
              </a:rPr>
              <a:t>yí gè</a:t>
            </a:r>
            <a:endParaRPr lang="zh-CN" altLang="en-US" sz="4800">
              <a:solidFill>
                <a:srgbClr val="FF0000"/>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fltVal val="0"/>
                                          </p:val>
                                        </p:tav>
                                        <p:tav tm="100000">
                                          <p:val>
                                            <p:strVal val="#ppt_w"/>
                                          </p:val>
                                        </p:tav>
                                      </p:tavLst>
                                    </p:anim>
                                    <p:anim calcmode="lin" valueType="num">
                                      <p:cBhvr>
                                        <p:cTn id="8" dur="500" fill="hold"/>
                                        <p:tgtEl>
                                          <p:spTgt spid="33795"/>
                                        </p:tgtEl>
                                        <p:attrNameLst>
                                          <p:attrName>ppt_h</p:attrName>
                                        </p:attrNameLst>
                                      </p:cBhvr>
                                      <p:tavLst>
                                        <p:tav tm="0">
                                          <p:val>
                                            <p:fltVal val="0"/>
                                          </p:val>
                                        </p:tav>
                                        <p:tav tm="100000">
                                          <p:val>
                                            <p:strVal val="#ppt_h"/>
                                          </p:val>
                                        </p:tav>
                                      </p:tavLst>
                                    </p:anim>
                                    <p:animEffect transition="in" filter="fade">
                                      <p:cBhvr>
                                        <p:cTn id="9" dur="500"/>
                                        <p:tgtEl>
                                          <p:spTgt spid="33795"/>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 calcmode="lin" valueType="num">
                                      <p:cBhvr>
                                        <p:cTn id="22" dur="500" fill="hold"/>
                                        <p:tgtEl>
                                          <p:spTgt spid="33797"/>
                                        </p:tgtEl>
                                        <p:attrNameLst>
                                          <p:attrName>ppt_w</p:attrName>
                                        </p:attrNameLst>
                                      </p:cBhvr>
                                      <p:tavLst>
                                        <p:tav tm="0">
                                          <p:val>
                                            <p:fltVal val="0"/>
                                          </p:val>
                                        </p:tav>
                                        <p:tav tm="100000">
                                          <p:val>
                                            <p:strVal val="#ppt_w"/>
                                          </p:val>
                                        </p:tav>
                                      </p:tavLst>
                                    </p:anim>
                                    <p:anim calcmode="lin" valueType="num">
                                      <p:cBhvr>
                                        <p:cTn id="23" dur="500" fill="hold"/>
                                        <p:tgtEl>
                                          <p:spTgt spid="33797"/>
                                        </p:tgtEl>
                                        <p:attrNameLst>
                                          <p:attrName>ppt_h</p:attrName>
                                        </p:attrNameLst>
                                      </p:cBhvr>
                                      <p:tavLst>
                                        <p:tav tm="0">
                                          <p:val>
                                            <p:fltVal val="0"/>
                                          </p:val>
                                        </p:tav>
                                        <p:tav tm="100000">
                                          <p:val>
                                            <p:strVal val="#ppt_h"/>
                                          </p:val>
                                        </p:tav>
                                      </p:tavLst>
                                    </p:anim>
                                    <p:animEffect transition="in" filter="fade">
                                      <p:cBhvr>
                                        <p:cTn id="24" dur="500"/>
                                        <p:tgtEl>
                                          <p:spTgt spid="33797"/>
                                        </p:tgtEl>
                                      </p:cBhvr>
                                    </p:animEffec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33798"/>
                                        </p:tgtEl>
                                        <p:attrNameLst>
                                          <p:attrName>style.visibility</p:attrName>
                                        </p:attrNameLst>
                                      </p:cBhvr>
                                      <p:to>
                                        <p:strVal val="visible"/>
                                      </p:to>
                                    </p:set>
                                    <p:anim calcmode="lin" valueType="num">
                                      <p:cBhvr>
                                        <p:cTn id="37" dur="500" fill="hold"/>
                                        <p:tgtEl>
                                          <p:spTgt spid="33798"/>
                                        </p:tgtEl>
                                        <p:attrNameLst>
                                          <p:attrName>ppt_w</p:attrName>
                                        </p:attrNameLst>
                                      </p:cBhvr>
                                      <p:tavLst>
                                        <p:tav tm="0">
                                          <p:val>
                                            <p:fltVal val="0"/>
                                          </p:val>
                                        </p:tav>
                                        <p:tav tm="100000">
                                          <p:val>
                                            <p:strVal val="#ppt_w"/>
                                          </p:val>
                                        </p:tav>
                                      </p:tavLst>
                                    </p:anim>
                                    <p:anim calcmode="lin" valueType="num">
                                      <p:cBhvr>
                                        <p:cTn id="38" dur="500" fill="hold"/>
                                        <p:tgtEl>
                                          <p:spTgt spid="33798"/>
                                        </p:tgtEl>
                                        <p:attrNameLst>
                                          <p:attrName>ppt_h</p:attrName>
                                        </p:attrNameLst>
                                      </p:cBhvr>
                                      <p:tavLst>
                                        <p:tav tm="0">
                                          <p:val>
                                            <p:fltVal val="0"/>
                                          </p:val>
                                        </p:tav>
                                        <p:tav tm="100000">
                                          <p:val>
                                            <p:strVal val="#ppt_h"/>
                                          </p:val>
                                        </p:tav>
                                      </p:tavLst>
                                    </p:anim>
                                    <p:animEffect transition="in" filter="fade">
                                      <p:cBhvr>
                                        <p:cTn id="39" dur="500"/>
                                        <p:tgtEl>
                                          <p:spTgt spid="33798"/>
                                        </p:tgtEl>
                                      </p:cBhvr>
                                    </p:animEffec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3799"/>
                                        </p:tgtEl>
                                        <p:attrNameLst>
                                          <p:attrName>style.visibility</p:attrName>
                                        </p:attrNameLst>
                                      </p:cBhvr>
                                      <p:to>
                                        <p:strVal val="visible"/>
                                      </p:to>
                                    </p:set>
                                    <p:anim calcmode="lin" valueType="num">
                                      <p:cBhvr>
                                        <p:cTn id="52" dur="500" fill="hold"/>
                                        <p:tgtEl>
                                          <p:spTgt spid="33799"/>
                                        </p:tgtEl>
                                        <p:attrNameLst>
                                          <p:attrName>ppt_w</p:attrName>
                                        </p:attrNameLst>
                                      </p:cBhvr>
                                      <p:tavLst>
                                        <p:tav tm="0">
                                          <p:val>
                                            <p:fltVal val="0"/>
                                          </p:val>
                                        </p:tav>
                                        <p:tav tm="100000">
                                          <p:val>
                                            <p:strVal val="#ppt_w"/>
                                          </p:val>
                                        </p:tav>
                                      </p:tavLst>
                                    </p:anim>
                                    <p:anim calcmode="lin" valueType="num">
                                      <p:cBhvr>
                                        <p:cTn id="53" dur="500" fill="hold"/>
                                        <p:tgtEl>
                                          <p:spTgt spid="33799"/>
                                        </p:tgtEl>
                                        <p:attrNameLst>
                                          <p:attrName>ppt_h</p:attrName>
                                        </p:attrNameLst>
                                      </p:cBhvr>
                                      <p:tavLst>
                                        <p:tav tm="0">
                                          <p:val>
                                            <p:fltVal val="0"/>
                                          </p:val>
                                        </p:tav>
                                        <p:tav tm="100000">
                                          <p:val>
                                            <p:strVal val="#ppt_h"/>
                                          </p:val>
                                        </p:tav>
                                      </p:tavLst>
                                    </p:anim>
                                    <p:animEffect transition="in" filter="fade">
                                      <p:cBhvr>
                                        <p:cTn id="54" dur="500"/>
                                        <p:tgtEl>
                                          <p:spTgt spid="33799"/>
                                        </p:tgtEl>
                                      </p:cBhvr>
                                    </p:animEffect>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P spid="33798" grpId="0"/>
      <p:bldP spid="33799" grpId="0"/>
      <p:bldP spid="8" grpId="0"/>
      <p:bldP spid="9"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WordArt 3"/>
          <p:cNvSpPr>
            <a:spLocks noChangeArrowheads="1" noChangeShapeType="1" noTextEdit="1"/>
          </p:cNvSpPr>
          <p:nvPr/>
        </p:nvSpPr>
        <p:spPr bwMode="gray">
          <a:xfrm>
            <a:off x="457200" y="3810000"/>
            <a:ext cx="2286000" cy="990600"/>
          </a:xfrm>
          <a:prstGeom prst="rect">
            <a:avLst/>
          </a:prstGeom>
        </p:spPr>
        <p:txBody>
          <a:bodyPr wrap="none" fromWordArt="1">
            <a:prstTxWarp prst="textDeflate">
              <a:avLst>
                <a:gd name="adj" fmla="val 0"/>
              </a:avLst>
            </a:prstTxWarp>
          </a:bodyPr>
          <a:lstStyle/>
          <a:p>
            <a:pPr>
              <a:defRPr/>
            </a:pPr>
            <a:r>
              <a:rPr lang="zh-CN" altLang="en-US" sz="5400" b="1" kern="10" smtClean="0">
                <a:ln w="28575">
                  <a:solidFill>
                    <a:schemeClr val="bg1"/>
                  </a:solidFill>
                  <a:round/>
                  <a:headEnd/>
                  <a:tailEnd/>
                </a:ln>
                <a:solidFill>
                  <a:schemeClr val="accent4"/>
                </a:solidFill>
                <a:latin typeface="Verdana"/>
              </a:rPr>
              <a:t>再</a:t>
            </a:r>
            <a:r>
              <a:rPr lang="zh-TW" altLang="en-US" sz="5400" b="1" kern="10" smtClean="0">
                <a:ln w="28575">
                  <a:solidFill>
                    <a:schemeClr val="bg1"/>
                  </a:solidFill>
                  <a:round/>
                  <a:headEnd/>
                  <a:tailEnd/>
                </a:ln>
                <a:solidFill>
                  <a:schemeClr val="accent4"/>
                </a:solidFill>
                <a:latin typeface="Verdana"/>
              </a:rPr>
              <a:t>見</a:t>
            </a:r>
            <a:r>
              <a:rPr lang="en-US" altLang="zh-CN" sz="5400" b="1" kern="10" smtClean="0">
                <a:ln w="28575">
                  <a:solidFill>
                    <a:schemeClr val="bg1"/>
                  </a:solidFill>
                  <a:round/>
                  <a:headEnd/>
                  <a:tailEnd/>
                </a:ln>
                <a:solidFill>
                  <a:schemeClr val="accent4"/>
                </a:solidFill>
                <a:latin typeface="Verdana"/>
              </a:rPr>
              <a:t>!</a:t>
            </a:r>
            <a:endParaRPr lang="zh-CN" altLang="en-US" sz="5400" b="1" kern="10" dirty="0">
              <a:ln w="28575">
                <a:solidFill>
                  <a:schemeClr val="bg1"/>
                </a:solidFill>
                <a:round/>
                <a:headEnd/>
                <a:tailEnd/>
              </a:ln>
              <a:solidFill>
                <a:schemeClr val="accent4"/>
              </a:solidFill>
              <a:latin typeface="Verdana"/>
            </a:endParaRPr>
          </a:p>
        </p:txBody>
      </p:sp>
      <p:sp>
        <p:nvSpPr>
          <p:cNvPr id="7" name="WordArt 2"/>
          <p:cNvSpPr>
            <a:spLocks noChangeArrowheads="1" noChangeShapeType="1" noTextEdit="1"/>
          </p:cNvSpPr>
          <p:nvPr/>
        </p:nvSpPr>
        <p:spPr bwMode="gray">
          <a:xfrm>
            <a:off x="457200" y="5029200"/>
            <a:ext cx="4343400" cy="838200"/>
          </a:xfrm>
          <a:prstGeom prst="rect">
            <a:avLst/>
          </a:prstGeom>
        </p:spPr>
        <p:txBody>
          <a:bodyPr wrap="none" fromWordArt="1">
            <a:prstTxWarp prst="textDeflate">
              <a:avLst>
                <a:gd name="adj" fmla="val 0"/>
              </a:avLst>
            </a:prstTxWarp>
          </a:bodyPr>
          <a:lstStyle/>
          <a:p>
            <a:pPr>
              <a:defRPr/>
            </a:pPr>
            <a:r>
              <a:rPr lang="en-US" altLang="zh-CN" sz="3600" kern="10" dirty="0" err="1">
                <a:ln w="19050">
                  <a:solidFill>
                    <a:srgbClr val="FFFFFF"/>
                  </a:solidFill>
                  <a:round/>
                  <a:headEnd/>
                  <a:tailEnd/>
                </a:ln>
                <a:solidFill>
                  <a:schemeClr val="accent4"/>
                </a:solidFill>
                <a:effectLst>
                  <a:outerShdw dist="53882" dir="2700000" algn="ctr" rotWithShape="0">
                    <a:schemeClr val="tx1">
                      <a:alpha val="50000"/>
                    </a:schemeClr>
                  </a:outerShdw>
                </a:effectLst>
                <a:latin typeface="Arial"/>
                <a:cs typeface="Arial"/>
              </a:rPr>
              <a:t>Zài</a:t>
            </a:r>
            <a:r>
              <a:rPr lang="en-US" altLang="zh-CN" sz="3600" kern="10" dirty="0">
                <a:ln w="19050">
                  <a:solidFill>
                    <a:srgbClr val="FFFFFF"/>
                  </a:solidFill>
                  <a:round/>
                  <a:headEnd/>
                  <a:tailEnd/>
                </a:ln>
                <a:solidFill>
                  <a:schemeClr val="accent4"/>
                </a:solidFill>
                <a:effectLst>
                  <a:outerShdw dist="53882" dir="2700000" algn="ctr" rotWithShape="0">
                    <a:schemeClr val="tx1">
                      <a:alpha val="50000"/>
                    </a:schemeClr>
                  </a:outerShdw>
                </a:effectLst>
                <a:latin typeface="Arial"/>
                <a:cs typeface="Arial"/>
              </a:rPr>
              <a:t> </a:t>
            </a:r>
            <a:r>
              <a:rPr lang="en-US" altLang="zh-CN" sz="3600" kern="10" dirty="0" err="1">
                <a:ln w="19050">
                  <a:solidFill>
                    <a:srgbClr val="FFFFFF"/>
                  </a:solidFill>
                  <a:round/>
                  <a:headEnd/>
                  <a:tailEnd/>
                </a:ln>
                <a:solidFill>
                  <a:schemeClr val="accent4"/>
                </a:solidFill>
                <a:effectLst>
                  <a:outerShdw dist="53882" dir="2700000" algn="ctr" rotWithShape="0">
                    <a:schemeClr val="tx1">
                      <a:alpha val="50000"/>
                    </a:schemeClr>
                  </a:outerShdw>
                </a:effectLst>
                <a:latin typeface="Arial"/>
                <a:cs typeface="Arial"/>
              </a:rPr>
              <a:t>jiàn</a:t>
            </a:r>
            <a:r>
              <a:rPr lang="en-US" altLang="zh-CN" sz="3600" b="1" kern="10" dirty="0">
                <a:ln w="19050">
                  <a:solidFill>
                    <a:srgbClr val="FFFFFF"/>
                  </a:solidFill>
                  <a:round/>
                  <a:headEnd/>
                  <a:tailEnd/>
                </a:ln>
                <a:solidFill>
                  <a:schemeClr val="accent4"/>
                </a:solidFill>
                <a:effectLst>
                  <a:outerShdw dist="53882" dir="2700000" algn="ctr" rotWithShape="0">
                    <a:schemeClr val="tx1">
                      <a:alpha val="50000"/>
                    </a:schemeClr>
                  </a:outerShdw>
                </a:effectLst>
                <a:latin typeface="Arial"/>
                <a:cs typeface="Arial"/>
              </a:rPr>
              <a:t>!</a:t>
            </a:r>
            <a:endParaRPr lang="zh-CN" altLang="en-US" sz="3600" b="1" kern="10" dirty="0">
              <a:ln w="19050">
                <a:solidFill>
                  <a:srgbClr val="FFFFFF"/>
                </a:solidFill>
                <a:round/>
                <a:headEnd/>
                <a:tailEnd/>
              </a:ln>
              <a:solidFill>
                <a:schemeClr val="accent4"/>
              </a:solidFill>
              <a:effectLst>
                <a:outerShdw dist="53882" dir="2700000" algn="ctr" rotWithShape="0">
                  <a:schemeClr val="tx1">
                    <a:alpha val="50000"/>
                  </a:scheme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9219" name="Rectangle 3"/>
          <p:cNvSpPr>
            <a:spLocks noGrp="1" noChangeArrowheads="1"/>
          </p:cNvSpPr>
          <p:nvPr>
            <p:ph type="body" idx="1"/>
          </p:nvPr>
        </p:nvSpPr>
        <p:spPr>
          <a:xfrm>
            <a:off x="2819400" y="5334000"/>
            <a:ext cx="4114800" cy="838200"/>
          </a:xfrm>
        </p:spPr>
        <p:txBody>
          <a:bodyPr/>
          <a:lstStyle/>
          <a:p>
            <a:pPr eaLnBrk="1" hangingPunct="1">
              <a:lnSpc>
                <a:spcPct val="80000"/>
              </a:lnSpc>
              <a:buFont typeface="Wingdings" pitchFamily="2" charset="2"/>
              <a:buNone/>
            </a:pPr>
            <a:r>
              <a:rPr lang="zh-CN" sz="6000" dirty="0" smtClean="0">
                <a:latin typeface="Times New Roman" pitchFamily="18" charset="0"/>
                <a:ea typeface="华文楷体" pitchFamily="2" charset="-122"/>
                <a:cs typeface="Times New Roman" pitchFamily="18" charset="0"/>
              </a:rPr>
              <a:t>一</a:t>
            </a:r>
            <a:r>
              <a:rPr lang="zh-TW" altLang="en-US" sz="6000" u="sng" dirty="0" smtClean="0">
                <a:solidFill>
                  <a:srgbClr val="FF0000"/>
                </a:solidFill>
                <a:latin typeface="Times New Roman" pitchFamily="18" charset="0"/>
                <a:ea typeface="华文楷体" pitchFamily="2" charset="-122"/>
                <a:cs typeface="Times New Roman" pitchFamily="18" charset="0"/>
              </a:rPr>
              <a:t>個</a:t>
            </a:r>
            <a:r>
              <a:rPr lang="zh-CN" sz="6000" dirty="0" smtClean="0">
                <a:latin typeface="Times New Roman" pitchFamily="18" charset="0"/>
                <a:ea typeface="华文楷体" pitchFamily="2" charset="-122"/>
                <a:cs typeface="Times New Roman" pitchFamily="18" charset="0"/>
              </a:rPr>
              <a:t>男孩子</a:t>
            </a:r>
            <a:r>
              <a:rPr lang="en-US" altLang="zh-CN" sz="6000" dirty="0" smtClean="0">
                <a:ea typeface="宋体" pitchFamily="2" charset="-122"/>
                <a:cs typeface="Times New Roman" pitchFamily="18" charset="0"/>
              </a:rPr>
              <a:t/>
            </a:r>
            <a:br>
              <a:rPr lang="en-US" altLang="zh-CN" sz="6000" dirty="0" smtClean="0">
                <a:ea typeface="宋体" pitchFamily="2" charset="-122"/>
                <a:cs typeface="Times New Roman" pitchFamily="18" charset="0"/>
              </a:rPr>
            </a:br>
            <a:endParaRPr lang="en-US" altLang="zh-CN" sz="6000" dirty="0" smtClean="0">
              <a:ea typeface="宋体" pitchFamily="2" charset="-122"/>
              <a:cs typeface="Times New Roman" pitchFamily="18" charset="0"/>
            </a:endParaRPr>
          </a:p>
        </p:txBody>
      </p:sp>
      <p:pic>
        <p:nvPicPr>
          <p:cNvPr id="8196" name="Picture 6" descr="G:\PRODUCTION_GENERAL\Image Processing\processed\PRO_IC1_4e_TB_ConvertedImages\JPG 72 DPI-for webscreen\img-how_2.3.jpg"/>
          <p:cNvPicPr>
            <a:picLocks noChangeAspect="1" noChangeArrowheads="1"/>
          </p:cNvPicPr>
          <p:nvPr/>
        </p:nvPicPr>
        <p:blipFill>
          <a:blip r:embed="rId2" cstate="print"/>
          <a:srcRect r="52351"/>
          <a:stretch>
            <a:fillRect/>
          </a:stretch>
        </p:blipFill>
        <p:spPr bwMode="auto">
          <a:xfrm>
            <a:off x="3733800" y="1066800"/>
            <a:ext cx="2835275"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0243" name="Rectangle 3"/>
          <p:cNvSpPr>
            <a:spLocks noGrp="1" noChangeArrowheads="1"/>
          </p:cNvSpPr>
          <p:nvPr>
            <p:ph type="body" idx="1"/>
          </p:nvPr>
        </p:nvSpPr>
        <p:spPr>
          <a:xfrm>
            <a:off x="2743200" y="5486400"/>
            <a:ext cx="4038600" cy="838200"/>
          </a:xfrm>
        </p:spPr>
        <p:txBody>
          <a:bodyPr/>
          <a:lstStyle/>
          <a:p>
            <a:pPr eaLnBrk="1" hangingPunct="1">
              <a:lnSpc>
                <a:spcPct val="80000"/>
              </a:lnSpc>
              <a:buFont typeface="Wingdings" pitchFamily="2" charset="2"/>
              <a:buNone/>
            </a:pPr>
            <a:r>
              <a:rPr lang="zh-TW" altLang="en-US" sz="6000" dirty="0" smtClean="0">
                <a:latin typeface="Times New Roman" pitchFamily="18" charset="0"/>
                <a:ea typeface="华文楷体" pitchFamily="2" charset="-122"/>
                <a:cs typeface="Times New Roman" pitchFamily="18" charset="0"/>
              </a:rPr>
              <a:t>這</a:t>
            </a:r>
            <a:r>
              <a:rPr lang="zh-TW" altLang="en-US" sz="6000" u="sng" dirty="0" smtClean="0">
                <a:solidFill>
                  <a:srgbClr val="FF0000"/>
                </a:solidFill>
                <a:latin typeface="Times New Roman" pitchFamily="18" charset="0"/>
                <a:ea typeface="华文楷体" pitchFamily="2" charset="-122"/>
                <a:cs typeface="Times New Roman" pitchFamily="18" charset="0"/>
              </a:rPr>
              <a:t>個</a:t>
            </a:r>
            <a:r>
              <a:rPr lang="zh-CN" sz="6000" dirty="0" smtClean="0">
                <a:latin typeface="Times New Roman" pitchFamily="18" charset="0"/>
                <a:ea typeface="华文楷体" pitchFamily="2" charset="-122"/>
                <a:cs typeface="Times New Roman" pitchFamily="18" charset="0"/>
              </a:rPr>
              <a:t>男孩子</a:t>
            </a:r>
            <a:r>
              <a:rPr lang="en-US" altLang="zh-CN" sz="6000" dirty="0" smtClean="0">
                <a:ea typeface="宋体" pitchFamily="2" charset="-122"/>
                <a:cs typeface="Times New Roman" pitchFamily="18" charset="0"/>
              </a:rPr>
              <a:t/>
            </a:r>
            <a:br>
              <a:rPr lang="en-US" altLang="zh-CN" sz="6000" dirty="0" smtClean="0">
                <a:ea typeface="宋体" pitchFamily="2" charset="-122"/>
                <a:cs typeface="Times New Roman" pitchFamily="18" charset="0"/>
              </a:rPr>
            </a:br>
            <a:endParaRPr lang="en-US" altLang="zh-CN" sz="6000" dirty="0" smtClean="0">
              <a:ea typeface="宋体" pitchFamily="2" charset="-122"/>
              <a:cs typeface="Times New Roman" pitchFamily="18" charset="0"/>
            </a:endParaRPr>
          </a:p>
        </p:txBody>
      </p:sp>
      <p:pic>
        <p:nvPicPr>
          <p:cNvPr id="9220" name="Picture 5" descr="G:\PRODUCTION_GENERAL\Image Processing\processed\PRO_IC1_4e_TB_ConvertedImages\JPG 72 DPI-for webscreen\img-how_4.6.jpg"/>
          <p:cNvPicPr>
            <a:picLocks noChangeAspect="1" noChangeArrowheads="1"/>
          </p:cNvPicPr>
          <p:nvPr/>
        </p:nvPicPr>
        <p:blipFill>
          <a:blip r:embed="rId3" cstate="print"/>
          <a:srcRect r="30174"/>
          <a:stretch>
            <a:fillRect/>
          </a:stretch>
        </p:blipFill>
        <p:spPr bwMode="auto">
          <a:xfrm>
            <a:off x="2743200" y="1066800"/>
            <a:ext cx="4343400" cy="414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1267" name="Rectangle 3"/>
          <p:cNvSpPr>
            <a:spLocks noGrp="1" noChangeArrowheads="1"/>
          </p:cNvSpPr>
          <p:nvPr>
            <p:ph type="body" idx="1"/>
          </p:nvPr>
        </p:nvSpPr>
        <p:spPr>
          <a:xfrm>
            <a:off x="914400" y="1295400"/>
            <a:ext cx="7315200" cy="533400"/>
          </a:xfrm>
        </p:spPr>
        <p:txBody>
          <a:bodyPr/>
          <a:lstStyle/>
          <a:p>
            <a:pPr eaLnBrk="1" hangingPunct="1">
              <a:buFont typeface="Wingdings" pitchFamily="2" charset="2"/>
              <a:buNone/>
            </a:pPr>
            <a:r>
              <a:rPr lang="en-US" altLang="zh-CN" sz="3200" smtClean="0">
                <a:latin typeface="Times New Roman" pitchFamily="18" charset="0"/>
                <a:ea typeface="华文楷体" pitchFamily="2" charset="-122"/>
              </a:rPr>
              <a:t>A Measure Word </a:t>
            </a:r>
            <a:r>
              <a:rPr lang="zh-CN" sz="3200" smtClean="0">
                <a:latin typeface="Times New Roman" pitchFamily="18" charset="0"/>
                <a:ea typeface="华文楷体" pitchFamily="2" charset="-122"/>
              </a:rPr>
              <a:t>（</a:t>
            </a:r>
            <a:r>
              <a:rPr lang="en-US" altLang="zh-CN" sz="3200" smtClean="0">
                <a:latin typeface="Times New Roman" pitchFamily="18" charset="0"/>
                <a:ea typeface="华文楷体" pitchFamily="2" charset="-122"/>
              </a:rPr>
              <a:t>M</a:t>
            </a:r>
            <a:r>
              <a:rPr lang="zh-CN" sz="3200" smtClean="0">
                <a:latin typeface="Times New Roman" pitchFamily="18" charset="0"/>
                <a:ea typeface="华文楷体" pitchFamily="2" charset="-122"/>
              </a:rPr>
              <a:t>）</a:t>
            </a:r>
            <a:r>
              <a:rPr lang="zh-CN" altLang="en-US" sz="3200" smtClean="0">
                <a:latin typeface="Times New Roman" pitchFamily="18" charset="0"/>
                <a:ea typeface="华文楷体" pitchFamily="2" charset="-122"/>
              </a:rPr>
              <a:t> </a:t>
            </a:r>
            <a:r>
              <a:rPr lang="en-US" altLang="zh-CN" sz="3200" smtClean="0">
                <a:latin typeface="Times New Roman" pitchFamily="18" charset="0"/>
                <a:ea typeface="华文楷体" pitchFamily="2" charset="-122"/>
              </a:rPr>
              <a:t>is needed here:</a:t>
            </a:r>
            <a:endParaRPr lang="zh-CN" altLang="zh-CN" sz="3200" smtClean="0">
              <a:latin typeface="Times New Roman" pitchFamily="18" charset="0"/>
              <a:ea typeface="宋体" pitchFamily="2" charset="-122"/>
            </a:endParaRPr>
          </a:p>
          <a:p>
            <a:pPr eaLnBrk="1" hangingPunct="1">
              <a:lnSpc>
                <a:spcPct val="80000"/>
              </a:lnSpc>
              <a:buFont typeface="Wingdings" pitchFamily="2" charset="2"/>
              <a:buNone/>
            </a:pPr>
            <a:r>
              <a:rPr lang="en-US" altLang="zh-CN" sz="3200" smtClean="0">
                <a:ea typeface="宋体" pitchFamily="2" charset="-122"/>
              </a:rPr>
              <a:t/>
            </a:r>
            <a:br>
              <a:rPr lang="en-US" altLang="zh-CN" sz="3200" smtClean="0">
                <a:ea typeface="宋体" pitchFamily="2" charset="-122"/>
              </a:rPr>
            </a:br>
            <a:endParaRPr lang="en-US" altLang="zh-CN" sz="3200" smtClean="0">
              <a:ea typeface="宋体" pitchFamily="2" charset="-122"/>
            </a:endParaRPr>
          </a:p>
        </p:txBody>
      </p:sp>
      <p:sp>
        <p:nvSpPr>
          <p:cNvPr id="11268" name="矩形 3"/>
          <p:cNvSpPr>
            <a:spLocks noChangeArrowheads="1"/>
          </p:cNvSpPr>
          <p:nvPr/>
        </p:nvSpPr>
        <p:spPr bwMode="auto">
          <a:xfrm>
            <a:off x="990600" y="2438400"/>
            <a:ext cx="2090738" cy="762000"/>
          </a:xfrm>
          <a:prstGeom prst="rect">
            <a:avLst/>
          </a:prstGeom>
          <a:noFill/>
          <a:ln w="9525">
            <a:noFill/>
            <a:miter lim="800000"/>
            <a:headEnd/>
            <a:tailEnd/>
          </a:ln>
        </p:spPr>
        <p:txBody>
          <a:bodyPr>
            <a:spAutoFit/>
          </a:bodyPr>
          <a:lstStyle/>
          <a:p>
            <a:r>
              <a:rPr lang="en-US" altLang="zh-CN">
                <a:latin typeface="Times New Roman" pitchFamily="18" charset="0"/>
                <a:ea typeface="华文楷体" pitchFamily="2" charset="-122"/>
              </a:rPr>
              <a:t> </a:t>
            </a:r>
            <a:r>
              <a:rPr lang="en-US" altLang="zh-CN" sz="4400">
                <a:latin typeface="Times New Roman" pitchFamily="18" charset="0"/>
                <a:ea typeface="华文楷体" pitchFamily="2" charset="-122"/>
              </a:rPr>
              <a:t>Number</a:t>
            </a:r>
            <a:endParaRPr lang="zh-CN" altLang="en-US" sz="4400">
              <a:ea typeface="宋体" pitchFamily="2" charset="-122"/>
            </a:endParaRPr>
          </a:p>
        </p:txBody>
      </p:sp>
      <p:sp>
        <p:nvSpPr>
          <p:cNvPr id="11269" name="矩形 4"/>
          <p:cNvSpPr>
            <a:spLocks noChangeArrowheads="1"/>
          </p:cNvSpPr>
          <p:nvPr/>
        </p:nvSpPr>
        <p:spPr bwMode="auto">
          <a:xfrm>
            <a:off x="1295400" y="3276600"/>
            <a:ext cx="1063112" cy="769441"/>
          </a:xfrm>
          <a:prstGeom prst="rect">
            <a:avLst/>
          </a:prstGeom>
          <a:noFill/>
          <a:ln w="9525">
            <a:noFill/>
            <a:miter lim="800000"/>
            <a:headEnd/>
            <a:tailEnd/>
          </a:ln>
        </p:spPr>
        <p:txBody>
          <a:bodyPr wrap="none">
            <a:spAutoFit/>
          </a:bodyPr>
          <a:lstStyle/>
          <a:p>
            <a:r>
              <a:rPr lang="zh-CN" altLang="en-US" sz="4400" dirty="0">
                <a:ea typeface="宋体" pitchFamily="2" charset="-122"/>
              </a:rPr>
              <a:t> </a:t>
            </a:r>
            <a:r>
              <a:rPr lang="zh-TW" altLang="en-US" sz="4400" dirty="0" smtClean="0">
                <a:latin typeface="楷体_GB2312" pitchFamily="49" charset="-122"/>
                <a:ea typeface="楷体_GB2312" pitchFamily="49" charset="-122"/>
              </a:rPr>
              <a:t>這</a:t>
            </a:r>
            <a:r>
              <a:rPr lang="zh-CN" altLang="en-US" sz="4400" dirty="0" smtClean="0">
                <a:ea typeface="宋体" pitchFamily="2" charset="-122"/>
              </a:rPr>
              <a:t> </a:t>
            </a:r>
            <a:endParaRPr lang="zh-CN" altLang="en-US" sz="4400" dirty="0">
              <a:ea typeface="宋体" pitchFamily="2" charset="-122"/>
            </a:endParaRPr>
          </a:p>
        </p:txBody>
      </p:sp>
      <p:sp>
        <p:nvSpPr>
          <p:cNvPr id="11270" name="矩形 5"/>
          <p:cNvSpPr>
            <a:spLocks noChangeArrowheads="1"/>
          </p:cNvSpPr>
          <p:nvPr/>
        </p:nvSpPr>
        <p:spPr bwMode="auto">
          <a:xfrm>
            <a:off x="1295400" y="4191000"/>
            <a:ext cx="898525" cy="762000"/>
          </a:xfrm>
          <a:prstGeom prst="rect">
            <a:avLst/>
          </a:prstGeom>
          <a:noFill/>
          <a:ln w="9525">
            <a:noFill/>
            <a:miter lim="800000"/>
            <a:headEnd/>
            <a:tailEnd/>
          </a:ln>
        </p:spPr>
        <p:txBody>
          <a:bodyPr>
            <a:spAutoFit/>
          </a:bodyPr>
          <a:lstStyle/>
          <a:p>
            <a:r>
              <a:rPr lang="en-US" altLang="zh-CN" sz="4400" dirty="0">
                <a:ea typeface="宋体" pitchFamily="2" charset="-122"/>
                <a:cs typeface="Times New Roman" pitchFamily="18" charset="0"/>
              </a:rPr>
              <a:t> </a:t>
            </a:r>
            <a:r>
              <a:rPr lang="zh-CN" sz="4400" dirty="0">
                <a:latin typeface="Times New Roman" pitchFamily="18" charset="0"/>
                <a:ea typeface="华文楷体" pitchFamily="2" charset="-122"/>
                <a:cs typeface="Times New Roman" pitchFamily="18" charset="0"/>
              </a:rPr>
              <a:t>那</a:t>
            </a:r>
            <a:endParaRPr lang="zh-CN" altLang="en-US" sz="4400" dirty="0">
              <a:ea typeface="宋体" pitchFamily="2" charset="-122"/>
            </a:endParaRPr>
          </a:p>
        </p:txBody>
      </p:sp>
      <p:sp>
        <p:nvSpPr>
          <p:cNvPr id="11271" name="矩形 6"/>
          <p:cNvSpPr>
            <a:spLocks noChangeArrowheads="1"/>
          </p:cNvSpPr>
          <p:nvPr/>
        </p:nvSpPr>
        <p:spPr bwMode="auto">
          <a:xfrm>
            <a:off x="4419600" y="3429000"/>
            <a:ext cx="820738" cy="762000"/>
          </a:xfrm>
          <a:prstGeom prst="rect">
            <a:avLst/>
          </a:prstGeom>
          <a:noFill/>
          <a:ln w="9525">
            <a:noFill/>
            <a:miter lim="800000"/>
            <a:headEnd/>
            <a:tailEnd/>
          </a:ln>
        </p:spPr>
        <p:txBody>
          <a:bodyPr wrap="none">
            <a:spAutoFit/>
          </a:bodyPr>
          <a:lstStyle/>
          <a:p>
            <a:r>
              <a:rPr lang="en-US" altLang="zh-CN" sz="4400" u="sng">
                <a:solidFill>
                  <a:srgbClr val="FF0000"/>
                </a:solidFill>
                <a:latin typeface="Times New Roman" pitchFamily="18" charset="0"/>
                <a:ea typeface="华文楷体" pitchFamily="2" charset="-122"/>
              </a:rPr>
              <a:t>M</a:t>
            </a:r>
            <a:r>
              <a:rPr lang="en-US" altLang="zh-CN" sz="4400">
                <a:solidFill>
                  <a:srgbClr val="FF0000"/>
                </a:solidFill>
                <a:latin typeface="Times New Roman" pitchFamily="18" charset="0"/>
                <a:ea typeface="华文楷体" pitchFamily="2" charset="-122"/>
              </a:rPr>
              <a:t> </a:t>
            </a:r>
            <a:endParaRPr lang="zh-CN" altLang="en-US" sz="4400">
              <a:solidFill>
                <a:srgbClr val="FF0000"/>
              </a:solidFill>
              <a:ea typeface="宋体" pitchFamily="2" charset="-122"/>
            </a:endParaRPr>
          </a:p>
        </p:txBody>
      </p:sp>
      <p:sp>
        <p:nvSpPr>
          <p:cNvPr id="11272" name="矩形 7"/>
          <p:cNvSpPr>
            <a:spLocks noChangeArrowheads="1"/>
          </p:cNvSpPr>
          <p:nvPr/>
        </p:nvSpPr>
        <p:spPr bwMode="auto">
          <a:xfrm>
            <a:off x="5410200" y="3429000"/>
            <a:ext cx="1565275" cy="762000"/>
          </a:xfrm>
          <a:prstGeom prst="rect">
            <a:avLst/>
          </a:prstGeom>
          <a:noFill/>
          <a:ln w="9525">
            <a:noFill/>
            <a:miter lim="800000"/>
            <a:headEnd/>
            <a:tailEnd/>
          </a:ln>
        </p:spPr>
        <p:txBody>
          <a:bodyPr wrap="none">
            <a:spAutoFit/>
          </a:bodyPr>
          <a:lstStyle/>
          <a:p>
            <a:r>
              <a:rPr lang="en-US" altLang="zh-CN" sz="4400">
                <a:latin typeface="Times New Roman" pitchFamily="18" charset="0"/>
                <a:ea typeface="华文楷体" pitchFamily="2" charset="-122"/>
              </a:rPr>
              <a:t>Noun </a:t>
            </a:r>
            <a:endParaRPr lang="zh-CN" altLang="en-US" sz="4400">
              <a:ea typeface="宋体" pitchFamily="2" charset="-122"/>
            </a:endParaRPr>
          </a:p>
        </p:txBody>
      </p:sp>
      <p:sp>
        <p:nvSpPr>
          <p:cNvPr id="10251" name="Text Box 11"/>
          <p:cNvSpPr txBox="1">
            <a:spLocks noChangeArrowheads="1"/>
          </p:cNvSpPr>
          <p:nvPr/>
        </p:nvSpPr>
        <p:spPr bwMode="auto">
          <a:xfrm rot="-5400000">
            <a:off x="2651125" y="3140075"/>
            <a:ext cx="2470150" cy="762000"/>
          </a:xfrm>
          <a:prstGeom prst="rect">
            <a:avLst/>
          </a:prstGeom>
          <a:noFill/>
          <a:ln w="9525">
            <a:noFill/>
            <a:miter lim="800000"/>
            <a:headEnd/>
            <a:tailEnd/>
          </a:ln>
          <a:effectLst>
            <a:prstShdw prst="shdw12">
              <a:schemeClr val="bg2">
                <a:alpha val="50000"/>
              </a:schemeClr>
            </a:prstShdw>
          </a:effectLst>
        </p:spPr>
        <p:txBody>
          <a:bodyPr vert="eaVert">
            <a:spAutoFit/>
          </a:bodyPr>
          <a:lstStyle/>
          <a:p>
            <a:pPr>
              <a:spcBef>
                <a:spcPct val="50000"/>
              </a:spcBef>
            </a:pPr>
            <a:r>
              <a:rPr lang="en-US" altLang="zh-CN" sz="15000">
                <a:ea typeface="宋体" pitchFamily="2" charset="-122"/>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80">
                                          <p:stCondLst>
                                            <p:cond delay="0"/>
                                          </p:stCondLst>
                                        </p:cTn>
                                        <p:tgtEl>
                                          <p:spTgt spid="11268"/>
                                        </p:tgtEl>
                                      </p:cBhvr>
                                    </p:animEffect>
                                    <p:anim calcmode="lin" valueType="num">
                                      <p:cBhvr>
                                        <p:cTn id="8"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8"/>
                                        </p:tgtEl>
                                      </p:cBhvr>
                                      <p:to x="100000" y="60000"/>
                                    </p:animScale>
                                    <p:animScale>
                                      <p:cBhvr>
                                        <p:cTn id="14" dur="166" decel="50000">
                                          <p:stCondLst>
                                            <p:cond delay="676"/>
                                          </p:stCondLst>
                                        </p:cTn>
                                        <p:tgtEl>
                                          <p:spTgt spid="11268"/>
                                        </p:tgtEl>
                                      </p:cBhvr>
                                      <p:to x="100000" y="100000"/>
                                    </p:animScale>
                                    <p:animScale>
                                      <p:cBhvr>
                                        <p:cTn id="15" dur="26">
                                          <p:stCondLst>
                                            <p:cond delay="1312"/>
                                          </p:stCondLst>
                                        </p:cTn>
                                        <p:tgtEl>
                                          <p:spTgt spid="11268"/>
                                        </p:tgtEl>
                                      </p:cBhvr>
                                      <p:to x="100000" y="80000"/>
                                    </p:animScale>
                                    <p:animScale>
                                      <p:cBhvr>
                                        <p:cTn id="16" dur="166" decel="50000">
                                          <p:stCondLst>
                                            <p:cond delay="1338"/>
                                          </p:stCondLst>
                                        </p:cTn>
                                        <p:tgtEl>
                                          <p:spTgt spid="11268"/>
                                        </p:tgtEl>
                                      </p:cBhvr>
                                      <p:to x="100000" y="100000"/>
                                    </p:animScale>
                                    <p:animScale>
                                      <p:cBhvr>
                                        <p:cTn id="17" dur="26">
                                          <p:stCondLst>
                                            <p:cond delay="1642"/>
                                          </p:stCondLst>
                                        </p:cTn>
                                        <p:tgtEl>
                                          <p:spTgt spid="11268"/>
                                        </p:tgtEl>
                                      </p:cBhvr>
                                      <p:to x="100000" y="90000"/>
                                    </p:animScale>
                                    <p:animScale>
                                      <p:cBhvr>
                                        <p:cTn id="18" dur="166" decel="50000">
                                          <p:stCondLst>
                                            <p:cond delay="1668"/>
                                          </p:stCondLst>
                                        </p:cTn>
                                        <p:tgtEl>
                                          <p:spTgt spid="11268"/>
                                        </p:tgtEl>
                                      </p:cBhvr>
                                      <p:to x="100000" y="100000"/>
                                    </p:animScale>
                                    <p:animScale>
                                      <p:cBhvr>
                                        <p:cTn id="19" dur="26">
                                          <p:stCondLst>
                                            <p:cond delay="1808"/>
                                          </p:stCondLst>
                                        </p:cTn>
                                        <p:tgtEl>
                                          <p:spTgt spid="11268"/>
                                        </p:tgtEl>
                                      </p:cBhvr>
                                      <p:to x="100000" y="95000"/>
                                    </p:animScale>
                                    <p:animScale>
                                      <p:cBhvr>
                                        <p:cTn id="20" dur="166" decel="50000">
                                          <p:stCondLst>
                                            <p:cond delay="1834"/>
                                          </p:stCondLst>
                                        </p:cTn>
                                        <p:tgtEl>
                                          <p:spTgt spid="11268"/>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11269"/>
                                        </p:tgtEl>
                                        <p:attrNameLst>
                                          <p:attrName>style.visibility</p:attrName>
                                        </p:attrNameLst>
                                      </p:cBhvr>
                                      <p:to>
                                        <p:strVal val="visible"/>
                                      </p:to>
                                    </p:set>
                                    <p:anim calcmode="lin" valueType="num">
                                      <p:cBhvr>
                                        <p:cTn id="24" dur="1000" fill="hold"/>
                                        <p:tgtEl>
                                          <p:spTgt spid="11269"/>
                                        </p:tgtEl>
                                        <p:attrNameLst>
                                          <p:attrName>ppt_w</p:attrName>
                                        </p:attrNameLst>
                                      </p:cBhvr>
                                      <p:tavLst>
                                        <p:tav tm="0">
                                          <p:val>
                                            <p:fltVal val="0"/>
                                          </p:val>
                                        </p:tav>
                                        <p:tav tm="100000">
                                          <p:val>
                                            <p:strVal val="#ppt_w"/>
                                          </p:val>
                                        </p:tav>
                                      </p:tavLst>
                                    </p:anim>
                                    <p:anim calcmode="lin" valueType="num">
                                      <p:cBhvr>
                                        <p:cTn id="25" dur="1000" fill="hold"/>
                                        <p:tgtEl>
                                          <p:spTgt spid="11269"/>
                                        </p:tgtEl>
                                        <p:attrNameLst>
                                          <p:attrName>ppt_h</p:attrName>
                                        </p:attrNameLst>
                                      </p:cBhvr>
                                      <p:tavLst>
                                        <p:tav tm="0">
                                          <p:val>
                                            <p:fltVal val="0"/>
                                          </p:val>
                                        </p:tav>
                                        <p:tav tm="100000">
                                          <p:val>
                                            <p:strVal val="#ppt_h"/>
                                          </p:val>
                                        </p:tav>
                                      </p:tavLst>
                                    </p:anim>
                                    <p:anim calcmode="lin" valueType="num">
                                      <p:cBhvr>
                                        <p:cTn id="26" dur="1000" fill="hold"/>
                                        <p:tgtEl>
                                          <p:spTgt spid="11269"/>
                                        </p:tgtEl>
                                        <p:attrNameLst>
                                          <p:attrName>style.rotation</p:attrName>
                                        </p:attrNameLst>
                                      </p:cBhvr>
                                      <p:tavLst>
                                        <p:tav tm="0">
                                          <p:val>
                                            <p:fltVal val="90"/>
                                          </p:val>
                                        </p:tav>
                                        <p:tav tm="100000">
                                          <p:val>
                                            <p:fltVal val="0"/>
                                          </p:val>
                                        </p:tav>
                                      </p:tavLst>
                                    </p:anim>
                                    <p:animEffect transition="in" filter="fade">
                                      <p:cBhvr>
                                        <p:cTn id="27" dur="1000"/>
                                        <p:tgtEl>
                                          <p:spTgt spid="11269"/>
                                        </p:tgtEl>
                                      </p:cBhvr>
                                    </p:animEffect>
                                  </p:childTnLst>
                                </p:cTn>
                              </p:par>
                              <p:par>
                                <p:cTn id="28" presetID="31" presetClass="entr" presetSubtype="0" fill="hold" grpId="0" nodeType="withEffect">
                                  <p:stCondLst>
                                    <p:cond delay="0"/>
                                  </p:stCondLst>
                                  <p:iterate type="lt">
                                    <p:tmPct val="5000"/>
                                  </p:iterate>
                                  <p:childTnLst>
                                    <p:set>
                                      <p:cBhvr>
                                        <p:cTn id="29" dur="1" fill="hold">
                                          <p:stCondLst>
                                            <p:cond delay="0"/>
                                          </p:stCondLst>
                                        </p:cTn>
                                        <p:tgtEl>
                                          <p:spTgt spid="11270"/>
                                        </p:tgtEl>
                                        <p:attrNameLst>
                                          <p:attrName>style.visibility</p:attrName>
                                        </p:attrNameLst>
                                      </p:cBhvr>
                                      <p:to>
                                        <p:strVal val="visible"/>
                                      </p:to>
                                    </p:set>
                                    <p:anim calcmode="lin" valueType="num">
                                      <p:cBhvr>
                                        <p:cTn id="30" dur="1000" fill="hold"/>
                                        <p:tgtEl>
                                          <p:spTgt spid="11270"/>
                                        </p:tgtEl>
                                        <p:attrNameLst>
                                          <p:attrName>ppt_w</p:attrName>
                                        </p:attrNameLst>
                                      </p:cBhvr>
                                      <p:tavLst>
                                        <p:tav tm="0">
                                          <p:val>
                                            <p:fltVal val="0"/>
                                          </p:val>
                                        </p:tav>
                                        <p:tav tm="100000">
                                          <p:val>
                                            <p:strVal val="#ppt_w"/>
                                          </p:val>
                                        </p:tav>
                                      </p:tavLst>
                                    </p:anim>
                                    <p:anim calcmode="lin" valueType="num">
                                      <p:cBhvr>
                                        <p:cTn id="31" dur="1000" fill="hold"/>
                                        <p:tgtEl>
                                          <p:spTgt spid="11270"/>
                                        </p:tgtEl>
                                        <p:attrNameLst>
                                          <p:attrName>ppt_h</p:attrName>
                                        </p:attrNameLst>
                                      </p:cBhvr>
                                      <p:tavLst>
                                        <p:tav tm="0">
                                          <p:val>
                                            <p:fltVal val="0"/>
                                          </p:val>
                                        </p:tav>
                                        <p:tav tm="100000">
                                          <p:val>
                                            <p:strVal val="#ppt_h"/>
                                          </p:val>
                                        </p:tav>
                                      </p:tavLst>
                                    </p:anim>
                                    <p:anim calcmode="lin" valueType="num">
                                      <p:cBhvr>
                                        <p:cTn id="32" dur="1000" fill="hold"/>
                                        <p:tgtEl>
                                          <p:spTgt spid="11270"/>
                                        </p:tgtEl>
                                        <p:attrNameLst>
                                          <p:attrName>style.rotation</p:attrName>
                                        </p:attrNameLst>
                                      </p:cBhvr>
                                      <p:tavLst>
                                        <p:tav tm="0">
                                          <p:val>
                                            <p:fltVal val="90"/>
                                          </p:val>
                                        </p:tav>
                                        <p:tav tm="100000">
                                          <p:val>
                                            <p:fltVal val="0"/>
                                          </p:val>
                                        </p:tav>
                                      </p:tavLst>
                                    </p:anim>
                                    <p:animEffect transition="in" filter="fade">
                                      <p:cBhvr>
                                        <p:cTn id="33" dur="1000"/>
                                        <p:tgtEl>
                                          <p:spTgt spid="11270"/>
                                        </p:tgtEl>
                                      </p:cBhvr>
                                    </p:animEffect>
                                  </p:child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10251"/>
                                        </p:tgtEl>
                                        <p:attrNameLst>
                                          <p:attrName>style.visibility</p:attrName>
                                        </p:attrNameLst>
                                      </p:cBhvr>
                                      <p:to>
                                        <p:strVal val="visible"/>
                                      </p:to>
                                    </p:set>
                                    <p:animEffect transition="in" filter="blinds(horizontal)">
                                      <p:cBhvr>
                                        <p:cTn id="37" dur="500"/>
                                        <p:tgtEl>
                                          <p:spTgt spid="10251"/>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11272"/>
                                        </p:tgtEl>
                                        <p:attrNameLst>
                                          <p:attrName>style.visibility</p:attrName>
                                        </p:attrNameLst>
                                      </p:cBhvr>
                                      <p:to>
                                        <p:strVal val="visible"/>
                                      </p:to>
                                    </p:set>
                                    <p:anim calcmode="lin" valueType="num">
                                      <p:cBhvr>
                                        <p:cTn id="42" dur="1000" fill="hold"/>
                                        <p:tgtEl>
                                          <p:spTgt spid="11272"/>
                                        </p:tgtEl>
                                        <p:attrNameLst>
                                          <p:attrName>ppt_w</p:attrName>
                                        </p:attrNameLst>
                                      </p:cBhvr>
                                      <p:tavLst>
                                        <p:tav tm="0">
                                          <p:val>
                                            <p:fltVal val="0"/>
                                          </p:val>
                                        </p:tav>
                                        <p:tav tm="100000">
                                          <p:val>
                                            <p:strVal val="#ppt_w"/>
                                          </p:val>
                                        </p:tav>
                                      </p:tavLst>
                                    </p:anim>
                                    <p:anim calcmode="lin" valueType="num">
                                      <p:cBhvr>
                                        <p:cTn id="43" dur="1000" fill="hold"/>
                                        <p:tgtEl>
                                          <p:spTgt spid="11272"/>
                                        </p:tgtEl>
                                        <p:attrNameLst>
                                          <p:attrName>ppt_h</p:attrName>
                                        </p:attrNameLst>
                                      </p:cBhvr>
                                      <p:tavLst>
                                        <p:tav tm="0">
                                          <p:val>
                                            <p:fltVal val="0"/>
                                          </p:val>
                                        </p:tav>
                                        <p:tav tm="100000">
                                          <p:val>
                                            <p:strVal val="#ppt_h"/>
                                          </p:val>
                                        </p:tav>
                                      </p:tavLst>
                                    </p:anim>
                                    <p:anim calcmode="lin" valueType="num">
                                      <p:cBhvr>
                                        <p:cTn id="44" dur="1000" fill="hold"/>
                                        <p:tgtEl>
                                          <p:spTgt spid="11272"/>
                                        </p:tgtEl>
                                        <p:attrNameLst>
                                          <p:attrName>style.rotation</p:attrName>
                                        </p:attrNameLst>
                                      </p:cBhvr>
                                      <p:tavLst>
                                        <p:tav tm="0">
                                          <p:val>
                                            <p:fltVal val="90"/>
                                          </p:val>
                                        </p:tav>
                                        <p:tav tm="100000">
                                          <p:val>
                                            <p:fltVal val="0"/>
                                          </p:val>
                                        </p:tav>
                                      </p:tavLst>
                                    </p:anim>
                                    <p:animEffect transition="in" filter="fade">
                                      <p:cBhvr>
                                        <p:cTn id="45" dur="1000"/>
                                        <p:tgtEl>
                                          <p:spTgt spid="11272"/>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11271"/>
                                        </p:tgtEl>
                                        <p:attrNameLst>
                                          <p:attrName>style.visibility</p:attrName>
                                        </p:attrNameLst>
                                      </p:cBhvr>
                                      <p:to>
                                        <p:strVal val="visible"/>
                                      </p:to>
                                    </p:set>
                                    <p:anim by="(-#ppt_w*2)" calcmode="lin" valueType="num">
                                      <p:cBhvr rctx="PPT">
                                        <p:cTn id="50" dur="500" autoRev="1" fill="hold">
                                          <p:stCondLst>
                                            <p:cond delay="0"/>
                                          </p:stCondLst>
                                        </p:cTn>
                                        <p:tgtEl>
                                          <p:spTgt spid="11271"/>
                                        </p:tgtEl>
                                        <p:attrNameLst>
                                          <p:attrName>ppt_w</p:attrName>
                                        </p:attrNameLst>
                                      </p:cBhvr>
                                    </p:anim>
                                    <p:anim by="(#ppt_w*0.50)" calcmode="lin" valueType="num">
                                      <p:cBhvr>
                                        <p:cTn id="51" dur="500" decel="50000" autoRev="1" fill="hold">
                                          <p:stCondLst>
                                            <p:cond delay="0"/>
                                          </p:stCondLst>
                                        </p:cTn>
                                        <p:tgtEl>
                                          <p:spTgt spid="11271"/>
                                        </p:tgtEl>
                                        <p:attrNameLst>
                                          <p:attrName>ppt_x</p:attrName>
                                        </p:attrNameLst>
                                      </p:cBhvr>
                                    </p:anim>
                                    <p:anim from="(-#ppt_h/2)" to="(#ppt_y)" calcmode="lin" valueType="num">
                                      <p:cBhvr>
                                        <p:cTn id="52" dur="1000" fill="hold">
                                          <p:stCondLst>
                                            <p:cond delay="0"/>
                                          </p:stCondLst>
                                        </p:cTn>
                                        <p:tgtEl>
                                          <p:spTgt spid="11271"/>
                                        </p:tgtEl>
                                        <p:attrNameLst>
                                          <p:attrName>ppt_y</p:attrName>
                                        </p:attrNameLst>
                                      </p:cBhvr>
                                    </p:anim>
                                    <p:animRot by="21600000">
                                      <p:cBhvr>
                                        <p:cTn id="53" dur="1000" fill="hold">
                                          <p:stCondLst>
                                            <p:cond delay="0"/>
                                          </p:stCondLst>
                                        </p:cTn>
                                        <p:tgtEl>
                                          <p:spTgt spid="11271"/>
                                        </p:tgtEl>
                                        <p:attrNameLst>
                                          <p:attrName>r</p:attrName>
                                        </p:attrNameLst>
                                      </p:cBhvr>
                                    </p:animRot>
                                  </p:childTnLst>
                                </p:cTn>
                              </p:par>
                              <p:par>
                                <p:cTn id="54" presetID="2" presetClass="entr" presetSubtype="8" fill="hold" grpId="0" nodeType="withEffect">
                                  <p:stCondLst>
                                    <p:cond delay="0"/>
                                  </p:stCondLst>
                                  <p:childTnLst>
                                    <p:set>
                                      <p:cBhvr>
                                        <p:cTn id="55" dur="1" fill="hold">
                                          <p:stCondLst>
                                            <p:cond delay="0"/>
                                          </p:stCondLst>
                                        </p:cTn>
                                        <p:tgtEl>
                                          <p:spTgt spid="11267">
                                            <p:txEl>
                                              <p:pRg st="1" end="1"/>
                                            </p:txEl>
                                          </p:spTgt>
                                        </p:tgtEl>
                                        <p:attrNameLst>
                                          <p:attrName>style.visibility</p:attrName>
                                        </p:attrNameLst>
                                      </p:cBhvr>
                                      <p:to>
                                        <p:strVal val="visible"/>
                                      </p:to>
                                    </p:set>
                                    <p:anim calcmode="lin" valueType="num">
                                      <p:cBhvr additive="base">
                                        <p:cTn id="56" dur="20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57" dur="2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p:bldP spid="11269" grpId="0"/>
      <p:bldP spid="11270" grpId="0"/>
      <p:bldP spid="11271" grpId="0"/>
      <p:bldP spid="11272" grpId="0"/>
      <p:bldP spid="102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smtClean="0">
                <a:latin typeface="Times New Roman" pitchFamily="18" charset="0"/>
                <a:ea typeface="华文楷体" pitchFamily="2" charset="-122"/>
              </a:rPr>
              <a:t>Measure words</a:t>
            </a:r>
            <a:endParaRPr lang="en-US" altLang="zh-CN" smtClean="0">
              <a:ea typeface="宋体" pitchFamily="2" charset="-122"/>
            </a:endParaRPr>
          </a:p>
        </p:txBody>
      </p:sp>
      <p:sp>
        <p:nvSpPr>
          <p:cNvPr id="12291" name="Rectangle 3"/>
          <p:cNvSpPr>
            <a:spLocks noGrp="1" noChangeArrowheads="1"/>
          </p:cNvSpPr>
          <p:nvPr>
            <p:ph type="body" idx="1"/>
          </p:nvPr>
        </p:nvSpPr>
        <p:spPr>
          <a:xfrm>
            <a:off x="914400" y="1295400"/>
            <a:ext cx="7315200" cy="1143000"/>
          </a:xfrm>
        </p:spPr>
        <p:txBody>
          <a:bodyPr/>
          <a:lstStyle/>
          <a:p>
            <a:pPr eaLnBrk="1" hangingPunct="1">
              <a:buFont typeface="Wingdings" pitchFamily="2" charset="2"/>
              <a:buNone/>
            </a:pPr>
            <a:r>
              <a:rPr lang="zh-TW" altLang="en-US" sz="3200" dirty="0" smtClean="0">
                <a:latin typeface="Times New Roman" pitchFamily="18" charset="0"/>
                <a:ea typeface="华文楷体" pitchFamily="2" charset="-122"/>
                <a:cs typeface="Times New Roman" pitchFamily="18" charset="0"/>
              </a:rPr>
              <a:t>張</a:t>
            </a:r>
            <a:r>
              <a:rPr lang="zh-CN" altLang="en-US" sz="3200" dirty="0" smtClean="0">
                <a:latin typeface="Times New Roman" pitchFamily="18" charset="0"/>
                <a:ea typeface="华文楷体" pitchFamily="2" charset="-122"/>
                <a:cs typeface="Times New Roman" pitchFamily="18" charset="0"/>
              </a:rPr>
              <a:t> </a:t>
            </a:r>
            <a:r>
              <a:rPr lang="en-US" altLang="zh-CN" sz="3200" dirty="0" smtClean="0">
                <a:latin typeface="Times New Roman" pitchFamily="18" charset="0"/>
                <a:ea typeface="华文楷体" pitchFamily="2" charset="-122"/>
                <a:cs typeface="Times New Roman" pitchFamily="18" charset="0"/>
              </a:rPr>
              <a:t>is for things with a flat surface (</a:t>
            </a:r>
            <a:r>
              <a:rPr lang="zh-CN" sz="3200" dirty="0" smtClean="0">
                <a:latin typeface="Times New Roman" pitchFamily="18" charset="0"/>
                <a:ea typeface="华文楷体" pitchFamily="2" charset="-122"/>
                <a:cs typeface="Times New Roman" pitchFamily="18" charset="0"/>
              </a:rPr>
              <a:t>照片</a:t>
            </a:r>
            <a:r>
              <a:rPr lang="en-US" altLang="zh-CN" sz="3200" dirty="0" smtClean="0">
                <a:latin typeface="Times New Roman" pitchFamily="18" charset="0"/>
                <a:ea typeface="华文楷体" pitchFamily="2" charset="-122"/>
                <a:cs typeface="Times New Roman" pitchFamily="18" charset="0"/>
              </a:rPr>
              <a:t>, paper, table, bed, ...) </a:t>
            </a:r>
            <a:r>
              <a:rPr lang="en-US" altLang="zh-CN" sz="3200" dirty="0" smtClean="0">
                <a:ea typeface="宋体" pitchFamily="2" charset="-122"/>
                <a:cs typeface="Times New Roman" pitchFamily="18" charset="0"/>
              </a:rPr>
              <a:t/>
            </a:r>
            <a:br>
              <a:rPr lang="en-US" altLang="zh-CN" sz="3200" dirty="0" smtClean="0">
                <a:ea typeface="宋体" pitchFamily="2" charset="-122"/>
                <a:cs typeface="Times New Roman" pitchFamily="18" charset="0"/>
              </a:rPr>
            </a:br>
            <a:endParaRPr lang="en-US" altLang="zh-CN" sz="3200" dirty="0" smtClean="0">
              <a:ea typeface="宋体" pitchFamily="2" charset="-122"/>
              <a:cs typeface="Times New Roman" pitchFamily="18" charset="0"/>
            </a:endParaRPr>
          </a:p>
        </p:txBody>
      </p:sp>
      <p:pic>
        <p:nvPicPr>
          <p:cNvPr id="11268" name="Picture 10" descr="G:\PRODUCTION_GENERAL\Image Processing\processed\PRO_IC1_4e_TB_ConvertedImages\JPG 72 DPI-for webscreen\img-get_4.1.jpg"/>
          <p:cNvPicPr>
            <a:picLocks noChangeAspect="1" noChangeArrowheads="1"/>
          </p:cNvPicPr>
          <p:nvPr/>
        </p:nvPicPr>
        <p:blipFill>
          <a:blip r:embed="rId2" cstate="print"/>
          <a:srcRect/>
          <a:stretch>
            <a:fillRect/>
          </a:stretch>
        </p:blipFill>
        <p:spPr bwMode="auto">
          <a:xfrm>
            <a:off x="0" y="2667000"/>
            <a:ext cx="4572000" cy="3049588"/>
          </a:xfrm>
          <a:prstGeom prst="rect">
            <a:avLst/>
          </a:prstGeom>
          <a:noFill/>
          <a:ln w="9525">
            <a:noFill/>
            <a:miter lim="800000"/>
            <a:headEnd/>
            <a:tailEnd/>
          </a:ln>
        </p:spPr>
      </p:pic>
      <p:pic>
        <p:nvPicPr>
          <p:cNvPr id="11269" name="Picture 11" descr="G:\PRODUCTION_GENERAL\Image Processing\processed\PRO_IC1_4e_TB_ConvertedImages\JPG 72 DPI-for webscreen\img-how_8.2_v2.jpg"/>
          <p:cNvPicPr>
            <a:picLocks noChangeAspect="1" noChangeArrowheads="1"/>
          </p:cNvPicPr>
          <p:nvPr/>
        </p:nvPicPr>
        <p:blipFill>
          <a:blip r:embed="rId3" cstate="print"/>
          <a:srcRect t="45294" r="39030"/>
          <a:stretch>
            <a:fillRect/>
          </a:stretch>
        </p:blipFill>
        <p:spPr bwMode="auto">
          <a:xfrm>
            <a:off x="4043363" y="2667000"/>
            <a:ext cx="5100637"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7" dur="8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9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193583"/>
        </a:dk2>
        <a:lt2>
          <a:srgbClr val="C0C0C0"/>
        </a:lt2>
        <a:accent1>
          <a:srgbClr val="E46C22"/>
        </a:accent1>
        <a:accent2>
          <a:srgbClr val="14CAEE"/>
        </a:accent2>
        <a:accent3>
          <a:srgbClr val="FFFFFF"/>
        </a:accent3>
        <a:accent4>
          <a:srgbClr val="000000"/>
        </a:accent4>
        <a:accent5>
          <a:srgbClr val="EFBAAB"/>
        </a:accent5>
        <a:accent6>
          <a:srgbClr val="11B7D8"/>
        </a:accent6>
        <a:hlink>
          <a:srgbClr val="6A6AE2"/>
        </a:hlink>
        <a:folHlink>
          <a:srgbClr val="66A444"/>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C0C0C0"/>
        </a:lt2>
        <a:accent1>
          <a:srgbClr val="76CA2A"/>
        </a:accent1>
        <a:accent2>
          <a:srgbClr val="E5772D"/>
        </a:accent2>
        <a:accent3>
          <a:srgbClr val="FFFFFF"/>
        </a:accent3>
        <a:accent4>
          <a:srgbClr val="000000"/>
        </a:accent4>
        <a:accent5>
          <a:srgbClr val="BDE1AC"/>
        </a:accent5>
        <a:accent6>
          <a:srgbClr val="CF6B2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1556</TotalTime>
  <Words>2168</Words>
  <Application>Microsoft Office PowerPoint</Application>
  <PresentationFormat>On-screen Show (4:3)</PresentationFormat>
  <Paragraphs>258</Paragraphs>
  <Slides>57</Slides>
  <Notes>32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楷体_GB2312</vt:lpstr>
      <vt:lpstr>宋体</vt:lpstr>
      <vt:lpstr>华文楷体</vt:lpstr>
      <vt:lpstr>Arial</vt:lpstr>
      <vt:lpstr>Calibri</vt:lpstr>
      <vt:lpstr>Times New Roman</vt:lpstr>
      <vt:lpstr>Verdana</vt:lpstr>
      <vt:lpstr>Wingdings</vt:lpstr>
      <vt:lpstr>Default Design</vt:lpstr>
      <vt:lpstr>Lesson 2 家庭</vt:lpstr>
      <vt:lpstr>Contents</vt:lpstr>
      <vt:lpstr>Measure words</vt:lpstr>
      <vt:lpstr>Measure words</vt:lpstr>
      <vt:lpstr>Measure words</vt:lpstr>
      <vt:lpstr>Measure words</vt:lpstr>
      <vt:lpstr>Measure words</vt:lpstr>
      <vt:lpstr>Measure words</vt:lpstr>
      <vt:lpstr>Measure words</vt:lpstr>
      <vt:lpstr>Measure words</vt:lpstr>
      <vt:lpstr>Measure words</vt:lpstr>
      <vt:lpstr>Measure words</vt:lpstr>
      <vt:lpstr>Measure words</vt:lpstr>
      <vt:lpstr>Measure words</vt:lpstr>
      <vt:lpstr>Measure words</vt:lpstr>
      <vt:lpstr>Questions with question words</vt:lpstr>
      <vt:lpstr>Where is the question word in this sentence?</vt:lpstr>
      <vt:lpstr>Where is the question word in this sentence?</vt:lpstr>
      <vt:lpstr>Where is the question word in this sentence?</vt:lpstr>
      <vt:lpstr>That’s right…</vt:lpstr>
      <vt:lpstr>(Pair work)</vt:lpstr>
      <vt:lpstr>(Pair work)</vt:lpstr>
      <vt:lpstr>Negation for the verb “to have”</vt:lpstr>
      <vt:lpstr>(Pair work)</vt:lpstr>
      <vt:lpstr>Use of 的</vt:lpstr>
      <vt:lpstr>Use of 的</vt:lpstr>
      <vt:lpstr>(Pair work)</vt:lpstr>
      <vt:lpstr>PowerPoint Presentation</vt:lpstr>
      <vt:lpstr>PowerPoint Presentation</vt:lpstr>
      <vt:lpstr>(Pair work)</vt:lpstr>
      <vt:lpstr>(Pair work)</vt:lpstr>
      <vt:lpstr>Occupation</vt:lpstr>
      <vt:lpstr>Occupation</vt:lpstr>
      <vt:lpstr>Occupation</vt:lpstr>
      <vt:lpstr>Occupation</vt:lpstr>
      <vt:lpstr>Occupation</vt:lpstr>
      <vt:lpstr>Occupation</vt:lpstr>
      <vt:lpstr>(Pair work)</vt:lpstr>
      <vt:lpstr>二 and 兩</vt:lpstr>
      <vt:lpstr>PowerPoint Presentation</vt:lpstr>
      <vt:lpstr>二 and 兩</vt:lpstr>
      <vt:lpstr>二 and 兩</vt:lpstr>
      <vt:lpstr>二 and 兩</vt:lpstr>
      <vt:lpstr>二 and 兩</vt:lpstr>
      <vt:lpstr>二 and 兩 </vt:lpstr>
      <vt:lpstr>二 and 兩</vt:lpstr>
      <vt:lpstr>二 and 兩</vt:lpstr>
      <vt:lpstr>二 and 兩</vt:lpstr>
      <vt:lpstr>(Pair work)   How do you use 都 to summarize?</vt:lpstr>
      <vt:lpstr>(Pair work)</vt:lpstr>
      <vt:lpstr>(Pair work)</vt:lpstr>
      <vt:lpstr>(Pair work)</vt:lpstr>
      <vt:lpstr>(Pair work)</vt:lpstr>
      <vt:lpstr>Tone change for 一 and 不</vt:lpstr>
      <vt:lpstr>Tone change for 不</vt:lpstr>
      <vt:lpstr>Tone change for 一</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Lotus Perry</dc:creator>
  <cp:lastModifiedBy>Lotus Perry</cp:lastModifiedBy>
  <cp:revision>193</cp:revision>
  <dcterms:created xsi:type="dcterms:W3CDTF">2004-07-21T02:43:03Z</dcterms:created>
  <dcterms:modified xsi:type="dcterms:W3CDTF">2023-10-01T23:37:29Z</dcterms:modified>
</cp:coreProperties>
</file>