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259" r:id="rId3"/>
    <p:sldId id="258" r:id="rId4"/>
    <p:sldId id="279" r:id="rId5"/>
    <p:sldId id="280" r:id="rId6"/>
    <p:sldId id="281" r:id="rId7"/>
    <p:sldId id="282" r:id="rId8"/>
    <p:sldId id="283" r:id="rId9"/>
    <p:sldId id="284" r:id="rId10"/>
    <p:sldId id="372" r:id="rId11"/>
    <p:sldId id="373" r:id="rId12"/>
    <p:sldId id="285" r:id="rId13"/>
    <p:sldId id="286" r:id="rId14"/>
    <p:sldId id="287" r:id="rId15"/>
    <p:sldId id="290" r:id="rId16"/>
    <p:sldId id="288" r:id="rId17"/>
    <p:sldId id="376" r:id="rId18"/>
    <p:sldId id="289" r:id="rId19"/>
    <p:sldId id="291" r:id="rId20"/>
    <p:sldId id="292" r:id="rId21"/>
    <p:sldId id="294" r:id="rId22"/>
    <p:sldId id="300" r:id="rId23"/>
    <p:sldId id="299" r:id="rId24"/>
    <p:sldId id="298"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8" r:id="rId42"/>
    <p:sldId id="319" r:id="rId43"/>
    <p:sldId id="322" r:id="rId44"/>
    <p:sldId id="323" r:id="rId45"/>
    <p:sldId id="331" r:id="rId46"/>
    <p:sldId id="330" r:id="rId47"/>
    <p:sldId id="332" r:id="rId48"/>
    <p:sldId id="333" r:id="rId49"/>
    <p:sldId id="334" r:id="rId50"/>
    <p:sldId id="325" r:id="rId51"/>
    <p:sldId id="335" r:id="rId52"/>
    <p:sldId id="336" r:id="rId53"/>
    <p:sldId id="328" r:id="rId54"/>
    <p:sldId id="374" r:id="rId55"/>
    <p:sldId id="375" r:id="rId56"/>
    <p:sldId id="329" r:id="rId57"/>
    <p:sldId id="337" r:id="rId58"/>
    <p:sldId id="338" r:id="rId59"/>
    <p:sldId id="339" r:id="rId60"/>
    <p:sldId id="341" r:id="rId61"/>
    <p:sldId id="343" r:id="rId62"/>
    <p:sldId id="344" r:id="rId63"/>
    <p:sldId id="345" r:id="rId64"/>
    <p:sldId id="346" r:id="rId65"/>
    <p:sldId id="348" r:id="rId66"/>
    <p:sldId id="349" r:id="rId67"/>
    <p:sldId id="350" r:id="rId68"/>
    <p:sldId id="351" r:id="rId69"/>
    <p:sldId id="352" r:id="rId70"/>
    <p:sldId id="353" r:id="rId71"/>
    <p:sldId id="355" r:id="rId72"/>
    <p:sldId id="356" r:id="rId73"/>
    <p:sldId id="357" r:id="rId74"/>
    <p:sldId id="358" r:id="rId75"/>
    <p:sldId id="359" r:id="rId76"/>
    <p:sldId id="360" r:id="rId77"/>
    <p:sldId id="361" r:id="rId78"/>
    <p:sldId id="363" r:id="rId79"/>
    <p:sldId id="364" r:id="rId80"/>
    <p:sldId id="365" r:id="rId81"/>
    <p:sldId id="366" r:id="rId82"/>
    <p:sldId id="367" r:id="rId83"/>
    <p:sldId id="368" r:id="rId84"/>
    <p:sldId id="369" r:id="rId85"/>
    <p:sldId id="370" r:id="rId86"/>
    <p:sldId id="371" r:id="rId87"/>
    <p:sldId id="276"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2302"/>
    <a:srgbClr val="000000"/>
    <a:srgbClr val="042CF4"/>
    <a:srgbClr val="0B6D20"/>
    <a:srgbClr val="2B166E"/>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1928" autoAdjust="0"/>
  </p:normalViewPr>
  <p:slideViewPr>
    <p:cSldViewPr>
      <p:cViewPr>
        <p:scale>
          <a:sx n="84" d="100"/>
          <a:sy n="84" d="100"/>
        </p:scale>
        <p:origin x="744" y="-5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EC8E184-8D2A-46D7-919B-B89FBFDCD058}" type="datetimeFigureOut">
              <a:rPr lang="zh-CN" altLang="en-US"/>
              <a:pPr>
                <a:defRPr/>
              </a:pPr>
              <a:t>2022/10/30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190E17F2-6020-4B96-AE22-A52FE6F08A3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Hong_Kong"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British_Hong_Kong" TargetMode="External"/><Relationship Id="rId5" Type="http://schemas.openxmlformats.org/officeDocument/2006/relationships/hyperlink" Target="https://en.wikipedia.org/wiki/People%27s_Republic_of_China" TargetMode="External"/><Relationship Id="rId4" Type="http://schemas.openxmlformats.org/officeDocument/2006/relationships/hyperlink" Target="https://en.wikipedia.org/wiki/United_Kingd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a:lstStyle/>
          <a:p>
            <a:r>
              <a:rPr lang="en-US" altLang="zh-CN" smtClean="0"/>
              <a:t>Clink on the topic of your choice, which will lead to a set of slides for the practice of that topic.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0E17F2-6020-4B96-AE22-A52FE6F08A38}" type="slidenum">
              <a:rPr lang="zh-CN" altLang="en-US" smtClean="0"/>
              <a:pPr>
                <a:defRPr/>
              </a:pPr>
              <a:t>18</a:t>
            </a:fld>
            <a:endParaRPr lang="zh-CN" altLang="en-US"/>
          </a:p>
        </p:txBody>
      </p:sp>
    </p:spTree>
    <p:extLst>
      <p:ext uri="{BB962C8B-B14F-4D97-AF65-F5344CB8AC3E}">
        <p14:creationId xmlns:p14="http://schemas.microsoft.com/office/powerpoint/2010/main" val="1961250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r>
              <a:rPr lang="en-US" altLang="zh-CN" smtClean="0"/>
              <a:t>You can ask students to answer based on the real situation.</a:t>
            </a:r>
          </a:p>
          <a:p>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a:lstStyle/>
          <a:p>
            <a:r>
              <a:rPr lang="en-US" altLang="zh-CN" smtClean="0"/>
              <a:t>These seven slides are for students to practice. You can show the answer after students respond.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a:lstStyle/>
          <a:p>
            <a:r>
              <a:rPr lang="en-US" altLang="zh-CN" smtClean="0"/>
              <a:t>You can ask students to answer based on the real situation.</a:t>
            </a:r>
          </a:p>
          <a:p>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a:lstStyle/>
          <a:p>
            <a:r>
              <a:rPr lang="en-US" altLang="zh-CN" smtClean="0"/>
              <a:t>You can ask students to answer based on the real situation.</a:t>
            </a:r>
          </a:p>
          <a:p>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a:lstStyle/>
          <a:p>
            <a:r>
              <a:rPr lang="en-US" altLang="zh-CN" smtClean="0"/>
              <a:t>These five slides are for students to practice.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r>
              <a:rPr lang="en-US" altLang="zh-CN" smtClean="0"/>
              <a:t>This is for students to interact with each other. Ask students to work in pairs.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r>
              <a:rPr lang="en-US" altLang="zh-CN" smtClean="0"/>
              <a:t>Do not click the button until the answer is displayed.</a:t>
            </a:r>
          </a:p>
          <a:p>
            <a:endParaRPr lang="en-US" altLang="zh-CN" smtClean="0"/>
          </a:p>
          <a:p>
            <a:r>
              <a:rPr lang="en-US" altLang="zh-CN" smtClean="0"/>
              <a:t>Clicking the button will lead back to the first page (Objectives) where you can choose another topic.</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a:lstStyle/>
          <a:p>
            <a:r>
              <a:rPr lang="en-US" altLang="zh-CN" smtClean="0"/>
              <a:t>Let the students ask each other, then report to the class.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0E17F2-6020-4B96-AE22-A52FE6F08A38}" type="slidenum">
              <a:rPr lang="zh-CN" altLang="en-US" smtClean="0"/>
              <a:pPr>
                <a:defRPr/>
              </a:pPr>
              <a:t>6</a:t>
            </a:fld>
            <a:endParaRPr lang="zh-CN" altLang="en-US"/>
          </a:p>
        </p:txBody>
      </p:sp>
    </p:spTree>
    <p:extLst>
      <p:ext uri="{BB962C8B-B14F-4D97-AF65-F5344CB8AC3E}">
        <p14:creationId xmlns:p14="http://schemas.microsoft.com/office/powerpoint/2010/main" val="2416532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r>
              <a:rPr lang="en-US" altLang="zh-CN" smtClean="0"/>
              <a:t>Let the students ask each other, then report to class.</a:t>
            </a:r>
          </a:p>
          <a:p>
            <a:endParaRPr lang="en-US" altLang="zh-CN" smtClean="0"/>
          </a:p>
          <a:p>
            <a:r>
              <a:rPr lang="en-US" altLang="zh-CN" smtClean="0"/>
              <a:t>After the practice, clicking the button will lead back to the first page (Objectives) where you can choose another topic.</a:t>
            </a:r>
          </a:p>
          <a:p>
            <a:endParaRPr lang="en-US" altLang="zh-CN" smtClean="0"/>
          </a:p>
          <a:p>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0E17F2-6020-4B96-AE22-A52FE6F08A38}" type="slidenum">
              <a:rPr lang="zh-CN" altLang="en-US" smtClean="0"/>
              <a:pPr>
                <a:defRPr/>
              </a:pPr>
              <a:t>43</a:t>
            </a:fld>
            <a:endParaRPr lang="zh-CN" altLang="en-US"/>
          </a:p>
        </p:txBody>
      </p:sp>
    </p:spTree>
    <p:extLst>
      <p:ext uri="{BB962C8B-B14F-4D97-AF65-F5344CB8AC3E}">
        <p14:creationId xmlns:p14="http://schemas.microsoft.com/office/powerpoint/2010/main" val="1189131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a:lstStyle/>
          <a:p>
            <a:endParaRPr lang="zh-CN"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headEnd/>
            <a:tailEnd/>
          </a:ln>
        </p:spPr>
      </p:sp>
      <p:sp>
        <p:nvSpPr>
          <p:cNvPr id="115715" name="备注占位符 2"/>
          <p:cNvSpPr>
            <a:spLocks noGrp="1"/>
          </p:cNvSpPr>
          <p:nvPr>
            <p:ph type="body" idx="1"/>
          </p:nvPr>
        </p:nvSpPr>
        <p:spPr bwMode="auto">
          <a:noFill/>
        </p:spPr>
        <p:txBody>
          <a:bodyPr/>
          <a:lstStyle/>
          <a:p>
            <a:pPr eaLnBrk="1" hangingPunct="1">
              <a:spcBef>
                <a:spcPct val="0"/>
              </a:spcBef>
            </a:pPr>
            <a:endParaRPr lang="zh-CN" altLang="en-US" smtClean="0"/>
          </a:p>
        </p:txBody>
      </p:sp>
      <p:sp>
        <p:nvSpPr>
          <p:cNvPr id="11571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1D183B-F092-451C-8D26-A131C4E17D54}" type="slidenum">
              <a:rPr lang="zh-CN" altLang="en-US" smtClean="0">
                <a:latin typeface="Arial" pitchFamily="34" charset="0"/>
              </a:rPr>
              <a:pPr/>
              <a:t>45</a:t>
            </a:fld>
            <a:endParaRPr lang="en-US" altLang="zh-CN"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bwMode="auto">
          <a:noFill/>
          <a:ln>
            <a:solidFill>
              <a:srgbClr val="000000"/>
            </a:solidFill>
            <a:miter lim="800000"/>
            <a:headEnd/>
            <a:tailEnd/>
          </a:ln>
        </p:spPr>
      </p:sp>
      <p:sp>
        <p:nvSpPr>
          <p:cNvPr id="114691" name="备注占位符 2"/>
          <p:cNvSpPr>
            <a:spLocks noGrp="1"/>
          </p:cNvSpPr>
          <p:nvPr>
            <p:ph type="body" idx="1"/>
          </p:nvPr>
        </p:nvSpPr>
        <p:spPr bwMode="auto">
          <a:noFill/>
        </p:spPr>
        <p:txBody>
          <a:bodyPr/>
          <a:lstStyle/>
          <a:p>
            <a:pPr eaLnBrk="1" hangingPunct="1">
              <a:spcBef>
                <a:spcPct val="0"/>
              </a:spcBef>
            </a:pPr>
            <a:r>
              <a:rPr lang="en-US" altLang="zh-CN" smtClean="0"/>
              <a:t>These seven slides are for students to practice.</a:t>
            </a:r>
          </a:p>
        </p:txBody>
      </p:sp>
      <p:sp>
        <p:nvSpPr>
          <p:cNvPr id="11469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8AF79B-5A97-4CAB-AA09-BD0E612902C6}" type="slidenum">
              <a:rPr lang="zh-CN" altLang="en-US" smtClean="0">
                <a:latin typeface="Arial" pitchFamily="34" charset="0"/>
              </a:rPr>
              <a:pPr/>
              <a:t>46</a:t>
            </a:fld>
            <a:endParaRPr lang="en-US" altLang="zh-CN"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bwMode="auto">
          <a:noFill/>
          <a:ln>
            <a:solidFill>
              <a:srgbClr val="000000"/>
            </a:solidFill>
            <a:miter lim="800000"/>
            <a:headEnd/>
            <a:tailEnd/>
          </a:ln>
        </p:spPr>
      </p:sp>
      <p:sp>
        <p:nvSpPr>
          <p:cNvPr id="116739" name="备注占位符 2"/>
          <p:cNvSpPr>
            <a:spLocks noGrp="1"/>
          </p:cNvSpPr>
          <p:nvPr>
            <p:ph type="body" idx="1"/>
          </p:nvPr>
        </p:nvSpPr>
        <p:spPr bwMode="auto">
          <a:noFill/>
        </p:spPr>
        <p:txBody>
          <a:bodyPr/>
          <a:lstStyle/>
          <a:p>
            <a:pPr eaLnBrk="1" hangingPunct="1">
              <a:spcBef>
                <a:spcPct val="0"/>
              </a:spcBef>
            </a:pPr>
            <a:endParaRPr lang="zh-CN" altLang="en-US" smtClean="0"/>
          </a:p>
        </p:txBody>
      </p:sp>
      <p:sp>
        <p:nvSpPr>
          <p:cNvPr id="11674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B5F41A-9C10-4D88-BBD5-3A90065832CF}" type="slidenum">
              <a:rPr lang="zh-CN" altLang="en-US" smtClean="0">
                <a:latin typeface="Arial" pitchFamily="34" charset="0"/>
              </a:rPr>
              <a:pPr/>
              <a:t>47</a:t>
            </a:fld>
            <a:endParaRPr lang="en-US" altLang="zh-CN"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bwMode="auto">
          <a:noFill/>
          <a:ln>
            <a:solidFill>
              <a:srgbClr val="000000"/>
            </a:solidFill>
            <a:miter lim="800000"/>
            <a:headEnd/>
            <a:tailEnd/>
          </a:ln>
        </p:spPr>
      </p:sp>
      <p:sp>
        <p:nvSpPr>
          <p:cNvPr id="117763" name="备注占位符 2"/>
          <p:cNvSpPr>
            <a:spLocks noGrp="1"/>
          </p:cNvSpPr>
          <p:nvPr>
            <p:ph type="body" idx="1"/>
          </p:nvPr>
        </p:nvSpPr>
        <p:spPr bwMode="auto">
          <a:noFill/>
        </p:spPr>
        <p:txBody>
          <a:bodyPr/>
          <a:lstStyle/>
          <a:p>
            <a:pPr eaLnBrk="1" hangingPunct="1">
              <a:spcBef>
                <a:spcPct val="0"/>
              </a:spcBef>
            </a:pPr>
            <a:endParaRPr lang="zh-CN" altLang="en-US" smtClean="0"/>
          </a:p>
        </p:txBody>
      </p:sp>
      <p:sp>
        <p:nvSpPr>
          <p:cNvPr id="1177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C738DB-C6E3-47DF-8CC8-F2C1135FD531}" type="slidenum">
              <a:rPr lang="zh-CN" altLang="en-US" smtClean="0">
                <a:latin typeface="Arial" pitchFamily="34" charset="0"/>
              </a:rPr>
              <a:pPr/>
              <a:t>48</a:t>
            </a:fld>
            <a:endParaRPr lang="en-US" altLang="zh-CN"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幻灯片图像占位符 1"/>
          <p:cNvSpPr>
            <a:spLocks noGrp="1" noRot="1" noChangeAspect="1" noTextEdit="1"/>
          </p:cNvSpPr>
          <p:nvPr>
            <p:ph type="sldImg"/>
          </p:nvPr>
        </p:nvSpPr>
        <p:spPr bwMode="auto">
          <a:noFill/>
          <a:ln>
            <a:solidFill>
              <a:srgbClr val="000000"/>
            </a:solidFill>
            <a:miter lim="800000"/>
            <a:headEnd/>
            <a:tailEnd/>
          </a:ln>
        </p:spPr>
      </p:sp>
      <p:sp>
        <p:nvSpPr>
          <p:cNvPr id="118787" name="备注占位符 2"/>
          <p:cNvSpPr>
            <a:spLocks noGrp="1"/>
          </p:cNvSpPr>
          <p:nvPr>
            <p:ph type="body" idx="1"/>
          </p:nvPr>
        </p:nvSpPr>
        <p:spPr bwMode="auto">
          <a:noFill/>
        </p:spPr>
        <p:txBody>
          <a:bodyPr/>
          <a:lstStyle/>
          <a:p>
            <a:pPr eaLnBrk="1" hangingPunct="1">
              <a:spcBef>
                <a:spcPct val="0"/>
              </a:spcBef>
            </a:pPr>
            <a:endParaRPr lang="zh-CN" altLang="en-US" smtClean="0"/>
          </a:p>
        </p:txBody>
      </p:sp>
      <p:sp>
        <p:nvSpPr>
          <p:cNvPr id="11878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669F72-DFE4-498B-842D-9C31A9725A54}" type="slidenum">
              <a:rPr lang="zh-CN" altLang="en-US" smtClean="0">
                <a:latin typeface="Arial" pitchFamily="34" charset="0"/>
              </a:rPr>
              <a:pPr/>
              <a:t>49</a:t>
            </a:fld>
            <a:endParaRPr lang="en-US" altLang="zh-CN"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bwMode="auto">
          <a:noFill/>
          <a:ln>
            <a:solidFill>
              <a:srgbClr val="000000"/>
            </a:solidFill>
            <a:miter lim="800000"/>
            <a:headEnd/>
            <a:tailEnd/>
          </a:ln>
        </p:spPr>
      </p:sp>
      <p:sp>
        <p:nvSpPr>
          <p:cNvPr id="119811" name="备注占位符 2"/>
          <p:cNvSpPr>
            <a:spLocks noGrp="1"/>
          </p:cNvSpPr>
          <p:nvPr>
            <p:ph type="body" idx="1"/>
          </p:nvPr>
        </p:nvSpPr>
        <p:spPr bwMode="auto">
          <a:noFill/>
        </p:spPr>
        <p:txBody>
          <a:bodyPr/>
          <a:lstStyle/>
          <a:p>
            <a:pPr eaLnBrk="1" hangingPunct="1">
              <a:spcBef>
                <a:spcPct val="0"/>
              </a:spcBef>
            </a:pPr>
            <a:endParaRPr lang="zh-CN" altLang="en-US" smtClean="0"/>
          </a:p>
        </p:txBody>
      </p:sp>
      <p:sp>
        <p:nvSpPr>
          <p:cNvPr id="11981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091C48-1F63-47AD-AEFB-4A9E47763EEA}" type="slidenum">
              <a:rPr lang="zh-CN" altLang="en-US" smtClean="0">
                <a:latin typeface="Arial" pitchFamily="34" charset="0"/>
              </a:rPr>
              <a:pPr/>
              <a:t>51</a:t>
            </a:fld>
            <a:endParaRPr lang="en-US" altLang="zh-CN"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bwMode="auto">
          <a:noFill/>
          <a:ln>
            <a:solidFill>
              <a:srgbClr val="000000"/>
            </a:solidFill>
            <a:miter lim="800000"/>
            <a:headEnd/>
            <a:tailEnd/>
          </a:ln>
        </p:spPr>
      </p:sp>
      <p:sp>
        <p:nvSpPr>
          <p:cNvPr id="120835" name="备注占位符 2"/>
          <p:cNvSpPr>
            <a:spLocks noGrp="1"/>
          </p:cNvSpPr>
          <p:nvPr>
            <p:ph type="body" idx="1"/>
          </p:nvPr>
        </p:nvSpPr>
        <p:spPr bwMode="auto">
          <a:noFill/>
        </p:spPr>
        <p:txBody>
          <a:bodyPr/>
          <a:lstStyle/>
          <a:p>
            <a:r>
              <a:rPr lang="en-US" altLang="zh-CN" smtClean="0"/>
              <a:t>Let the students ask each other, then report to class.</a:t>
            </a:r>
          </a:p>
          <a:p>
            <a:pPr eaLnBrk="1" hangingPunct="1">
              <a:spcBef>
                <a:spcPct val="0"/>
              </a:spcBef>
            </a:pPr>
            <a:endParaRPr lang="zh-CN" altLang="en-US" smtClean="0"/>
          </a:p>
          <a:p>
            <a:r>
              <a:rPr lang="en-US" altLang="zh-CN" smtClean="0"/>
              <a:t>Clicking the button will lead back to the first page (Objectives) where you can choose another topic.</a:t>
            </a:r>
          </a:p>
          <a:p>
            <a:pPr eaLnBrk="1" hangingPunct="1">
              <a:spcBef>
                <a:spcPct val="0"/>
              </a:spcBef>
            </a:pPr>
            <a:endParaRPr lang="zh-CN" altLang="en-US" smtClean="0"/>
          </a:p>
        </p:txBody>
      </p:sp>
      <p:sp>
        <p:nvSpPr>
          <p:cNvPr id="12083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29C8A8-DAE2-4609-BA75-F942EC7DF574}" type="slidenum">
              <a:rPr lang="zh-CN" altLang="en-US" smtClean="0">
                <a:latin typeface="Arial" pitchFamily="34" charset="0"/>
              </a:rPr>
              <a:pPr/>
              <a:t>52</a:t>
            </a:fld>
            <a:endParaRPr lang="en-US" altLang="zh-CN"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0E17F2-6020-4B96-AE22-A52FE6F08A38}" type="slidenum">
              <a:rPr lang="zh-CN" altLang="en-US" smtClean="0"/>
              <a:pPr>
                <a:defRPr/>
              </a:pPr>
              <a:t>8</a:t>
            </a:fld>
            <a:endParaRPr lang="zh-CN" altLang="en-US"/>
          </a:p>
        </p:txBody>
      </p:sp>
    </p:spTree>
    <p:extLst>
      <p:ext uri="{BB962C8B-B14F-4D97-AF65-F5344CB8AC3E}">
        <p14:creationId xmlns:p14="http://schemas.microsoft.com/office/powerpoint/2010/main" val="495788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noFill/>
        </p:spPr>
        <p:txBody>
          <a:bodyPr/>
          <a:lstStyle/>
          <a:p>
            <a:r>
              <a:rPr lang="en-US" altLang="zh-CN" smtClean="0"/>
              <a:t>Ask students to compare the orders of Time Words in US and China. (Also, what about in England?)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a:lstStyle/>
          <a:p>
            <a:r>
              <a:rPr lang="en-US" altLang="zh-CN" smtClean="0"/>
              <a:t>These four slides are for students to practice.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a:lstStyle/>
          <a:p>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a:lstStyle/>
          <a:p>
            <a:endParaRPr lang="zh-CN"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a:lstStyle/>
          <a:p>
            <a:r>
              <a:rPr lang="en-US" altLang="zh-CN" smtClean="0"/>
              <a:t>Wait till after the answer is displayed, click the button. It leads back to the first page where you can pick another topic.</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a:lstStyle/>
          <a:p>
            <a:r>
              <a:rPr lang="en-US" altLang="zh-CN" smtClean="0"/>
              <a:t>You can spend some time to explain the meaning of each radical.</a:t>
            </a:r>
          </a:p>
          <a:p>
            <a:endParaRPr lang="en-US" altLang="zh-CN" smtClean="0"/>
          </a:p>
          <a:p>
            <a:r>
              <a:rPr lang="en-US" altLang="zh-CN" smtClean="0"/>
              <a:t>Clicking the button will lead back to the first page (Objectives) where you can choose another topic.</a:t>
            </a:r>
          </a:p>
          <a:p>
            <a:endParaRPr lang="en-US" altLang="zh-CN"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a:lstStyle/>
          <a:p>
            <a:r>
              <a:rPr lang="en-US" altLang="zh-CN" smtClean="0"/>
              <a:t>Lead students’ attention to the “Pivot” point.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a:lstStyle/>
          <a:p>
            <a:r>
              <a:rPr lang="en-US" altLang="zh-CN" smtClean="0"/>
              <a:t>You can ask a couple students, and also could let students ask each other.</a:t>
            </a:r>
          </a:p>
          <a:p>
            <a:endParaRPr lang="en-US" altLang="zh-CN" smtClean="0"/>
          </a:p>
          <a:p>
            <a:r>
              <a:rPr lang="en-US" altLang="zh-CN" smtClean="0"/>
              <a:t>Clicking the button will lead back to the first page (Objectives) where you can choose another topic.</a:t>
            </a:r>
          </a:p>
          <a:p>
            <a:endParaRPr lang="en-US" altLang="zh-CN"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a:lstStyle/>
          <a:p>
            <a:r>
              <a:rPr lang="en-US" altLang="zh-CN" smtClean="0"/>
              <a:t>These five examples can show students the pattern. You can ask students to summarize how to use </a:t>
            </a:r>
            <a:r>
              <a:rPr lang="zh-CN" altLang="en-US" smtClean="0"/>
              <a:t>怎么样 </a:t>
            </a:r>
            <a:r>
              <a:rPr lang="en-US" altLang="zh-CN" smtClean="0"/>
              <a:t>(after a statement, or right after a noun phrase).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a:lstStyle/>
          <a:p>
            <a:r>
              <a:rPr lang="en-US" altLang="zh-CN" smtClean="0"/>
              <a:t>After students answer this question, point out that the answers to </a:t>
            </a:r>
            <a:r>
              <a:rPr lang="zh-CN" altLang="en-US" smtClean="0"/>
              <a:t>怎么样 </a:t>
            </a:r>
            <a:r>
              <a:rPr lang="en-US" altLang="zh-CN" smtClean="0"/>
              <a:t>are always </a:t>
            </a:r>
            <a:r>
              <a:rPr lang="en-US" altLang="zh-CN" u="sng" smtClean="0"/>
              <a:t>Adjectives</a:t>
            </a:r>
            <a:r>
              <a:rPr lang="en-US" altLang="zh-CN" smtClean="0"/>
              <a:t>.</a:t>
            </a:r>
          </a:p>
          <a:p>
            <a:endParaRPr lang="en-US" altLang="zh-CN" smtClean="0"/>
          </a:p>
          <a:p>
            <a:r>
              <a:rPr lang="en-US" altLang="zh-CN" smtClean="0"/>
              <a:t>Clicking the button will lead back to the first page (Objectives) where you can choose another topic.</a:t>
            </a:r>
          </a:p>
          <a:p>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0E17F2-6020-4B96-AE22-A52FE6F08A38}" type="slidenum">
              <a:rPr lang="zh-CN" altLang="en-US" smtClean="0"/>
              <a:pPr>
                <a:defRPr/>
              </a:pPr>
              <a:t>12</a:t>
            </a:fld>
            <a:endParaRPr lang="zh-CN" altLang="en-US"/>
          </a:p>
        </p:txBody>
      </p:sp>
    </p:spTree>
    <p:extLst>
      <p:ext uri="{BB962C8B-B14F-4D97-AF65-F5344CB8AC3E}">
        <p14:creationId xmlns:p14="http://schemas.microsoft.com/office/powerpoint/2010/main" val="1590362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a:lstStyle/>
          <a:p>
            <a:endParaRPr lang="zh-CN" altLang="zh-CN"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a:lstStyle/>
          <a:p>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a:lstStyle/>
          <a:p>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a:lstStyle/>
          <a:p>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a:lstStyle/>
          <a:p>
            <a:endParaRPr lang="en-US" altLang="zh-CN"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p:spPr>
      </p:sp>
      <p:sp>
        <p:nvSpPr>
          <p:cNvPr id="137219" name="Rectangle 3"/>
          <p:cNvSpPr>
            <a:spLocks noGrp="1"/>
          </p:cNvSpPr>
          <p:nvPr>
            <p:ph type="body" idx="1"/>
          </p:nvPr>
        </p:nvSpPr>
        <p:spPr bwMode="auto">
          <a:noFill/>
        </p:spPr>
        <p:txBody>
          <a:bodyPr/>
          <a:lstStyle/>
          <a:p>
            <a:r>
              <a:rPr lang="en-US" altLang="zh-CN" smtClean="0"/>
              <a:t>Clicking the button will lead back to the first page (Objectives) where you can choose another topic.</a:t>
            </a:r>
          </a:p>
          <a:p>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a:lstStyle/>
          <a:p>
            <a:endParaRPr lang="en-US" altLang="zh-CN"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p:spPr>
      </p:sp>
      <p:sp>
        <p:nvSpPr>
          <p:cNvPr id="139267" name="Rectangle 3"/>
          <p:cNvSpPr>
            <a:spLocks noGrp="1"/>
          </p:cNvSpPr>
          <p:nvPr>
            <p:ph type="body" idx="1"/>
          </p:nvPr>
        </p:nvSpPr>
        <p:spPr bwMode="auto">
          <a:noFill/>
        </p:spPr>
        <p:txBody>
          <a:bodyPr/>
          <a:lstStyle/>
          <a:p>
            <a:r>
              <a:rPr lang="en-US" altLang="zh-CN" smtClean="0"/>
              <a:t>First show some example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bwMode="auto">
          <a:noFill/>
        </p:spPr>
        <p:txBody>
          <a:bodyPr/>
          <a:lstStyle/>
          <a:p>
            <a:r>
              <a:rPr lang="en-US" altLang="zh-CN" smtClean="0"/>
              <a:t>Then let students try to change the form</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p:spPr>
      </p:sp>
      <p:sp>
        <p:nvSpPr>
          <p:cNvPr id="141315" name="Rectangle 3"/>
          <p:cNvSpPr>
            <a:spLocks noGrp="1"/>
          </p:cNvSpPr>
          <p:nvPr>
            <p:ph type="body" idx="1"/>
          </p:nvPr>
        </p:nvSpPr>
        <p:spPr bwMode="auto">
          <a:noFill/>
        </p:spPr>
        <p:txBody>
          <a:bodyPr/>
          <a:lstStyle/>
          <a:p>
            <a:r>
              <a:rPr lang="en-US" altLang="zh-CN" smtClean="0"/>
              <a:t>Try 4 sentences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a:lstStyle/>
          <a:p>
            <a:r>
              <a:rPr lang="en-US" altLang="zh-CN" smtClean="0"/>
              <a:t>You can ask students to answer based on the real situation.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bwMode="auto">
          <a:noFill/>
        </p:spPr>
        <p:txBody>
          <a:bodyPr/>
          <a:lstStyle/>
          <a:p>
            <a:endParaRPr lang="en-US" altLang="zh-CN"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a:lstStyle/>
          <a:p>
            <a:r>
              <a:rPr lang="en-US" altLang="zh-CN" smtClean="0"/>
              <a:t>Clicking the button will lead back to the first page (Objectives) where you can choose another topic.</a:t>
            </a:r>
          </a:p>
          <a:p>
            <a:endParaRPr lang="en-US" altLang="zh-CN"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p:spPr>
      </p:sp>
      <p:sp>
        <p:nvSpPr>
          <p:cNvPr id="144387" name="Rectangle 3"/>
          <p:cNvSpPr>
            <a:spLocks noGrp="1"/>
          </p:cNvSpPr>
          <p:nvPr>
            <p:ph type="body" idx="1"/>
          </p:nvPr>
        </p:nvSpPr>
        <p:spPr bwMode="auto">
          <a:noFill/>
        </p:spPr>
        <p:txBody>
          <a:bodyPr/>
          <a:lstStyle/>
          <a:p>
            <a:r>
              <a:rPr lang="en-US" altLang="zh-CN" smtClean="0"/>
              <a:t>You could ask the students carry out this short conversation at the end, to review the new expressions.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a:lstStyle/>
          <a:p>
            <a:r>
              <a:rPr lang="en-US" sz="1200" b="0" i="0" kern="1200" dirty="0" smtClean="0">
                <a:solidFill>
                  <a:schemeClr val="tx1"/>
                </a:solidFill>
                <a:effectLst/>
                <a:latin typeface="+mn-lt"/>
                <a:ea typeface="+mn-ea"/>
                <a:cs typeface="+mn-cs"/>
              </a:rPr>
              <a:t>By issuing the Declaration of Independence, adopted by the Continental Congress on July 4, 1776, </a:t>
            </a:r>
            <a:r>
              <a:rPr lang="en-US" sz="1200" b="1" i="0" kern="1200" dirty="0" smtClean="0">
                <a:solidFill>
                  <a:schemeClr val="tx1"/>
                </a:solidFill>
                <a:effectLst/>
                <a:latin typeface="+mn-lt"/>
                <a:ea typeface="+mn-ea"/>
                <a:cs typeface="+mn-cs"/>
              </a:rPr>
              <a:t>the 13 American colonies severed their political connections to Great Britain</a:t>
            </a:r>
            <a:r>
              <a:rPr lang="en-US" sz="1200" b="0" i="0" kern="1200" dirty="0" smtClean="0">
                <a:solidFill>
                  <a:schemeClr val="tx1"/>
                </a:solidFill>
                <a:effectLst/>
                <a:latin typeface="+mn-lt"/>
                <a:ea typeface="+mn-ea"/>
                <a:cs typeface="+mn-cs"/>
              </a:rPr>
              <a:t>. </a:t>
            </a:r>
            <a:endParaRPr lang="en-US" altLang="zh-CN"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a:lstStyle/>
          <a:p>
            <a:r>
              <a:rPr lang="en-US" altLang="zh-TW" dirty="0" smtClean="0"/>
              <a:t>The</a:t>
            </a:r>
            <a:r>
              <a:rPr lang="en-US" altLang="zh-TW" baseline="0" dirty="0" smtClean="0"/>
              <a:t> Tacoma Method. </a:t>
            </a:r>
            <a:r>
              <a:rPr lang="en-US" altLang="zh-TW" dirty="0" smtClean="0"/>
              <a:t>Chinese expulsion occurred on Nov.</a:t>
            </a:r>
            <a:r>
              <a:rPr lang="en-US" altLang="zh-TW" baseline="0" dirty="0" smtClean="0"/>
              <a:t> 3 in Tacoma where the city’s leaders forcefully expelled its Chinese residence and burned their houses and settlement. </a:t>
            </a:r>
            <a:endParaRPr lang="zh-CN"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Communists gained control of mainland China and established the People's Republic of China in 1949, forcing the leadership of the Republic of China to retreat to the island of Taiwan.</a:t>
            </a:r>
            <a:endParaRPr lang="en-US" dirty="0"/>
          </a:p>
        </p:txBody>
      </p:sp>
      <p:sp>
        <p:nvSpPr>
          <p:cNvPr id="4" name="Slide Number Placeholder 3"/>
          <p:cNvSpPr>
            <a:spLocks noGrp="1"/>
          </p:cNvSpPr>
          <p:nvPr>
            <p:ph type="sldNum" sz="quarter" idx="10"/>
          </p:nvPr>
        </p:nvSpPr>
        <p:spPr/>
        <p:txBody>
          <a:bodyPr/>
          <a:lstStyle/>
          <a:p>
            <a:pPr>
              <a:defRPr/>
            </a:pPr>
            <a:fld id="{190E17F2-6020-4B96-AE22-A52FE6F08A38}" type="slidenum">
              <a:rPr lang="zh-CN" altLang="en-US" smtClean="0"/>
              <a:pPr>
                <a:defRPr/>
              </a:pPr>
              <a:t>16</a:t>
            </a:fld>
            <a:endParaRPr lang="zh-CN" altLang="en-US"/>
          </a:p>
        </p:txBody>
      </p:sp>
    </p:spTree>
    <p:extLst>
      <p:ext uri="{BB962C8B-B14F-4D97-AF65-F5344CB8AC3E}">
        <p14:creationId xmlns:p14="http://schemas.microsoft.com/office/powerpoint/2010/main" val="365832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Sovereignty of </a:t>
            </a:r>
            <a:r>
              <a:rPr lang="en-US" sz="1200" b="0" i="0" u="none" strike="noStrike" kern="1200" dirty="0" smtClean="0">
                <a:solidFill>
                  <a:schemeClr val="tx1"/>
                </a:solidFill>
                <a:effectLst/>
                <a:latin typeface="+mn-lt"/>
                <a:ea typeface="+mn-ea"/>
                <a:cs typeface="+mn-cs"/>
                <a:hlinkClick r:id="rId3" tooltip="Hong Kong"/>
              </a:rPr>
              <a:t>Hong Kong</a:t>
            </a:r>
            <a:r>
              <a:rPr lang="en-US" sz="1200" b="0" i="0" kern="1200" dirty="0" smtClean="0">
                <a:solidFill>
                  <a:schemeClr val="tx1"/>
                </a:solidFill>
                <a:effectLst/>
                <a:latin typeface="+mn-lt"/>
                <a:ea typeface="+mn-ea"/>
                <a:cs typeface="+mn-cs"/>
              </a:rPr>
              <a:t> was transferred from the </a:t>
            </a:r>
            <a:r>
              <a:rPr lang="en-US" sz="1200" b="0" i="0" u="none" strike="noStrike" kern="1200" dirty="0" smtClean="0">
                <a:solidFill>
                  <a:schemeClr val="tx1"/>
                </a:solidFill>
                <a:effectLst/>
                <a:latin typeface="+mn-lt"/>
                <a:ea typeface="+mn-ea"/>
                <a:cs typeface="+mn-cs"/>
                <a:hlinkClick r:id="rId4" tooltip="United Kingdom"/>
              </a:rPr>
              <a:t>United Kingdom</a:t>
            </a:r>
            <a:r>
              <a:rPr lang="en-US" sz="1200" b="0" i="0" kern="1200" dirty="0" smtClean="0">
                <a:solidFill>
                  <a:schemeClr val="tx1"/>
                </a:solidFill>
                <a:effectLst/>
                <a:latin typeface="+mn-lt"/>
                <a:ea typeface="+mn-ea"/>
                <a:cs typeface="+mn-cs"/>
              </a:rPr>
              <a:t> to the </a:t>
            </a:r>
            <a:r>
              <a:rPr lang="en-US" sz="1200" b="0" i="0" u="none" strike="noStrike" kern="1200" dirty="0" smtClean="0">
                <a:solidFill>
                  <a:schemeClr val="tx1"/>
                </a:solidFill>
                <a:effectLst/>
                <a:latin typeface="+mn-lt"/>
                <a:ea typeface="+mn-ea"/>
                <a:cs typeface="+mn-cs"/>
                <a:hlinkClick r:id="rId5" tooltip="People's Republic of China"/>
              </a:rPr>
              <a:t>People's Republic of China</a:t>
            </a:r>
            <a:r>
              <a:rPr lang="en-US" sz="1200" b="0" i="0" kern="1200" dirty="0" smtClean="0">
                <a:solidFill>
                  <a:schemeClr val="tx1"/>
                </a:solidFill>
                <a:effectLst/>
                <a:latin typeface="+mn-lt"/>
                <a:ea typeface="+mn-ea"/>
                <a:cs typeface="+mn-cs"/>
              </a:rPr>
              <a:t> at midnight on 1 July 1997. This event ended 156 years of British rule in the </a:t>
            </a:r>
            <a:r>
              <a:rPr lang="en-US" sz="1200" b="0" i="0" u="none" strike="noStrike" kern="1200" dirty="0" smtClean="0">
                <a:solidFill>
                  <a:schemeClr val="tx1"/>
                </a:solidFill>
                <a:effectLst/>
                <a:latin typeface="+mn-lt"/>
                <a:ea typeface="+mn-ea"/>
                <a:cs typeface="+mn-cs"/>
                <a:hlinkClick r:id="rId6" tooltip="British Hong Kong"/>
              </a:rPr>
              <a:t>former colony</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190E17F2-6020-4B96-AE22-A52FE6F08A38}" type="slidenum">
              <a:rPr lang="zh-CN" altLang="en-US" smtClean="0"/>
              <a:pPr>
                <a:defRPr/>
              </a:pPr>
              <a:t>17</a:t>
            </a:fld>
            <a:endParaRPr lang="zh-CN" altLang="en-US"/>
          </a:p>
        </p:txBody>
      </p:sp>
    </p:spTree>
    <p:extLst>
      <p:ext uri="{BB962C8B-B14F-4D97-AF65-F5344CB8AC3E}">
        <p14:creationId xmlns:p14="http://schemas.microsoft.com/office/powerpoint/2010/main" val="1074928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G:\PRODUCTION_GENERAL\Image Processing\processed\PRO_IC1_4e_TB_ConvertedImages\JPG 72 DPI-for webscreen\img-opener_3.1.jpg"/>
          <p:cNvPicPr>
            <a:picLocks noChangeAspect="1" noChangeArrowheads="1"/>
          </p:cNvPicPr>
          <p:nvPr userDrawn="1"/>
        </p:nvPicPr>
        <p:blipFill>
          <a:blip r:embed="rId2" cstate="print"/>
          <a:srcRect/>
          <a:stretch>
            <a:fillRect/>
          </a:stretch>
        </p:blipFill>
        <p:spPr bwMode="auto">
          <a:xfrm>
            <a:off x="0" y="0"/>
            <a:ext cx="10287000" cy="6858000"/>
          </a:xfrm>
          <a:prstGeom prst="rect">
            <a:avLst/>
          </a:prstGeom>
          <a:noFill/>
          <a:ln w="9525">
            <a:noFill/>
            <a:miter lim="800000"/>
            <a:headEnd/>
            <a:tailEnd/>
          </a:ln>
        </p:spPr>
      </p:pic>
      <p:sp>
        <p:nvSpPr>
          <p:cNvPr id="3074" name="Rectangle 2"/>
          <p:cNvSpPr>
            <a:spLocks noGrp="1" noChangeArrowheads="1"/>
          </p:cNvSpPr>
          <p:nvPr>
            <p:ph type="ctrTitle"/>
          </p:nvPr>
        </p:nvSpPr>
        <p:spPr bwMode="black">
          <a:xfrm>
            <a:off x="1066800" y="1143000"/>
            <a:ext cx="7315200" cy="609600"/>
          </a:xfrm>
        </p:spPr>
        <p:txBody>
          <a:bodyPr/>
          <a:lstStyle>
            <a:lvl1pPr>
              <a:defRPr sz="3200" b="1"/>
            </a:lvl1pPr>
          </a:lstStyle>
          <a:p>
            <a:r>
              <a:rPr lang="zh-CN" altLang="en-US" smtClean="0"/>
              <a:t>单击此处编辑母版标题样式</a:t>
            </a:r>
            <a:endParaRPr lang="en-US" altLang="zh-CN"/>
          </a:p>
        </p:txBody>
      </p:sp>
      <p:sp>
        <p:nvSpPr>
          <p:cNvPr id="3075" name="Rectangle 3"/>
          <p:cNvSpPr>
            <a:spLocks noGrp="1" noChangeArrowheads="1"/>
          </p:cNvSpPr>
          <p:nvPr>
            <p:ph type="subTitle" idx="1"/>
          </p:nvPr>
        </p:nvSpPr>
        <p:spPr bwMode="black">
          <a:xfrm>
            <a:off x="1371600" y="5257800"/>
            <a:ext cx="6629400" cy="381000"/>
          </a:xfrm>
        </p:spPr>
        <p:txBody>
          <a:bodyPr/>
          <a:lstStyle>
            <a:lvl1pPr marL="0" indent="0" algn="ctr">
              <a:buFont typeface="Wingdings" pitchFamily="2" charset="2"/>
              <a:buNone/>
              <a:defRPr sz="1800">
                <a:solidFill>
                  <a:schemeClr val="bg1"/>
                </a:solidFill>
              </a:defRPr>
            </a:lvl1pPr>
          </a:lstStyle>
          <a:p>
            <a:r>
              <a:rPr lang="zh-CN" altLang="en-US" smtClean="0"/>
              <a:t>单击此处编辑母版副标题样式</a:t>
            </a:r>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xfrm>
            <a:off x="7086600" y="6551613"/>
            <a:ext cx="1752600" cy="306387"/>
          </a:xfrm>
          <a:prstGeom prst="rect">
            <a:avLst/>
          </a:prstGeom>
        </p:spPr>
        <p:txBody>
          <a:bodyPr/>
          <a:lstStyle>
            <a:lvl1pPr>
              <a:defRPr>
                <a:latin typeface="Arial" charset="0"/>
              </a:defRPr>
            </a:lvl1pPr>
          </a:lstStyle>
          <a:p>
            <a:pPr>
              <a:defRPr/>
            </a:pPr>
            <a:r>
              <a:rPr lang="en-US" altLang="zh-CN"/>
              <a:t>Company Logo</a:t>
            </a:r>
          </a:p>
        </p:txBody>
      </p:sp>
      <p:sp>
        <p:nvSpPr>
          <p:cNvPr id="5" name="Rectangle 6"/>
          <p:cNvSpPr>
            <a:spLocks noGrp="1" noChangeArrowheads="1"/>
          </p:cNvSpPr>
          <p:nvPr>
            <p:ph type="sldNum" sz="quarter" idx="11"/>
          </p:nvPr>
        </p:nvSpPr>
        <p:spPr>
          <a:xfrm>
            <a:off x="4495800" y="6545263"/>
            <a:ext cx="838200" cy="312737"/>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宋体" pitchFamily="2" charset="-122"/>
              </a:defRPr>
            </a:lvl1pPr>
          </a:lstStyle>
          <a:p>
            <a:pPr>
              <a:defRPr/>
            </a:pPr>
            <a:fld id="{9B9AE7BC-8C03-4C26-8AA0-05249D341D03}" type="slidenum">
              <a:rPr lang="en-US" altLang="zh-CN"/>
              <a:pPr>
                <a:defRPr/>
              </a:pPr>
              <a:t>‹#›</a:t>
            </a:fld>
            <a:endParaRPr lang="en-US" altLang="zh-CN"/>
          </a:p>
        </p:txBody>
      </p:sp>
      <p:sp>
        <p:nvSpPr>
          <p:cNvPr id="6" name="Rectangle 4"/>
          <p:cNvSpPr>
            <a:spLocks noGrp="1" noChangeArrowheads="1"/>
          </p:cNvSpPr>
          <p:nvPr>
            <p:ph type="dt" sz="half" idx="12"/>
          </p:nvPr>
        </p:nvSpPr>
        <p:spPr>
          <a:xfrm>
            <a:off x="6477000" y="0"/>
            <a:ext cx="2362200" cy="228600"/>
          </a:xfrm>
          <a:prstGeom prst="rect">
            <a:avLst/>
          </a:prstGeom>
        </p:spPr>
        <p:txBody>
          <a:bodyPr/>
          <a:lstStyle>
            <a:lvl1pPr>
              <a:defRPr>
                <a:latin typeface="Arial" charset="0"/>
              </a:defRPr>
            </a:lvl1pPr>
          </a:lstStyle>
          <a:p>
            <a:pPr>
              <a:defRPr/>
            </a:pPr>
            <a:r>
              <a:rPr lang="en-US" altLang="zh-CN"/>
              <a:t>www.themegallery.com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3700" y="304800"/>
            <a:ext cx="2095500" cy="5867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04800"/>
            <a:ext cx="6134100" cy="5867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xfrm>
            <a:off x="7086600" y="6551613"/>
            <a:ext cx="1752600" cy="306387"/>
          </a:xfrm>
          <a:prstGeom prst="rect">
            <a:avLst/>
          </a:prstGeom>
        </p:spPr>
        <p:txBody>
          <a:bodyPr/>
          <a:lstStyle>
            <a:lvl1pPr>
              <a:defRPr>
                <a:latin typeface="Arial" charset="0"/>
              </a:defRPr>
            </a:lvl1pPr>
          </a:lstStyle>
          <a:p>
            <a:pPr>
              <a:defRPr/>
            </a:pPr>
            <a:r>
              <a:rPr lang="en-US" altLang="zh-CN"/>
              <a:t>Company Logo</a:t>
            </a:r>
          </a:p>
        </p:txBody>
      </p:sp>
      <p:sp>
        <p:nvSpPr>
          <p:cNvPr id="5" name="Rectangle 6"/>
          <p:cNvSpPr>
            <a:spLocks noGrp="1" noChangeArrowheads="1"/>
          </p:cNvSpPr>
          <p:nvPr>
            <p:ph type="sldNum" sz="quarter" idx="11"/>
          </p:nvPr>
        </p:nvSpPr>
        <p:spPr>
          <a:xfrm>
            <a:off x="4495800" y="6545263"/>
            <a:ext cx="838200" cy="312737"/>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宋体" pitchFamily="2" charset="-122"/>
              </a:defRPr>
            </a:lvl1pPr>
          </a:lstStyle>
          <a:p>
            <a:pPr>
              <a:defRPr/>
            </a:pPr>
            <a:fld id="{26323FA9-3F83-418A-8250-61F78723018F}" type="slidenum">
              <a:rPr lang="en-US" altLang="zh-CN"/>
              <a:pPr>
                <a:defRPr/>
              </a:pPr>
              <a:t>‹#›</a:t>
            </a:fld>
            <a:endParaRPr lang="en-US" altLang="zh-CN"/>
          </a:p>
        </p:txBody>
      </p:sp>
      <p:sp>
        <p:nvSpPr>
          <p:cNvPr id="6" name="Rectangle 4"/>
          <p:cNvSpPr>
            <a:spLocks noGrp="1" noChangeArrowheads="1"/>
          </p:cNvSpPr>
          <p:nvPr>
            <p:ph type="dt" sz="half" idx="12"/>
          </p:nvPr>
        </p:nvSpPr>
        <p:spPr>
          <a:xfrm>
            <a:off x="6477000" y="0"/>
            <a:ext cx="2362200" cy="228600"/>
          </a:xfrm>
          <a:prstGeom prst="rect">
            <a:avLst/>
          </a:prstGeom>
        </p:spPr>
        <p:txBody>
          <a:bodyPr/>
          <a:lstStyle>
            <a:lvl1pPr>
              <a:defRPr>
                <a:latin typeface="Arial" charset="0"/>
              </a:defRPr>
            </a:lvl1pPr>
          </a:lstStyle>
          <a:p>
            <a:pPr>
              <a:defRPr/>
            </a:pPr>
            <a:r>
              <a:rPr lang="en-US" altLang="zh-CN"/>
              <a:t>www.themegallery.com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8305800" cy="609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95400"/>
            <a:ext cx="8229600" cy="4876800"/>
          </a:xfrm>
        </p:spPr>
        <p:txBody>
          <a:bodyPr/>
          <a:lstStyle/>
          <a:p>
            <a:pPr lvl="0"/>
            <a:r>
              <a:rPr lang="zh-CN" altLang="en-US" noProof="0" smtClean="0"/>
              <a:t>单击图标添加表格</a:t>
            </a:r>
          </a:p>
        </p:txBody>
      </p:sp>
      <p:sp>
        <p:nvSpPr>
          <p:cNvPr id="4" name="Rectangle 5"/>
          <p:cNvSpPr>
            <a:spLocks noGrp="1" noChangeArrowheads="1"/>
          </p:cNvSpPr>
          <p:nvPr>
            <p:ph type="ftr" sz="quarter" idx="10"/>
          </p:nvPr>
        </p:nvSpPr>
        <p:spPr>
          <a:xfrm>
            <a:off x="7086600" y="6551613"/>
            <a:ext cx="1752600" cy="306387"/>
          </a:xfrm>
          <a:prstGeom prst="rect">
            <a:avLst/>
          </a:prstGeom>
        </p:spPr>
        <p:txBody>
          <a:bodyPr/>
          <a:lstStyle>
            <a:lvl1pPr>
              <a:defRPr>
                <a:latin typeface="Arial" charset="0"/>
              </a:defRPr>
            </a:lvl1pPr>
          </a:lstStyle>
          <a:p>
            <a:pPr>
              <a:defRPr/>
            </a:pPr>
            <a:r>
              <a:rPr lang="en-US" altLang="zh-CN"/>
              <a:t>Company Logo</a:t>
            </a:r>
          </a:p>
        </p:txBody>
      </p:sp>
      <p:sp>
        <p:nvSpPr>
          <p:cNvPr id="5" name="Rectangle 6"/>
          <p:cNvSpPr>
            <a:spLocks noGrp="1" noChangeArrowheads="1"/>
          </p:cNvSpPr>
          <p:nvPr>
            <p:ph type="sldNum" sz="quarter" idx="11"/>
          </p:nvPr>
        </p:nvSpPr>
        <p:spPr>
          <a:xfrm>
            <a:off x="4495800" y="6545263"/>
            <a:ext cx="838200" cy="312737"/>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宋体" pitchFamily="2" charset="-122"/>
              </a:defRPr>
            </a:lvl1pPr>
          </a:lstStyle>
          <a:p>
            <a:pPr>
              <a:defRPr/>
            </a:pPr>
            <a:fld id="{60CB5407-8C6E-480D-8FE7-EF452BA4D0B1}" type="slidenum">
              <a:rPr lang="en-US" altLang="zh-CN"/>
              <a:pPr>
                <a:defRPr/>
              </a:pPr>
              <a:t>‹#›</a:t>
            </a:fld>
            <a:endParaRPr lang="en-US" altLang="zh-CN"/>
          </a:p>
        </p:txBody>
      </p:sp>
      <p:sp>
        <p:nvSpPr>
          <p:cNvPr id="6" name="Rectangle 4"/>
          <p:cNvSpPr>
            <a:spLocks noGrp="1" noChangeArrowheads="1"/>
          </p:cNvSpPr>
          <p:nvPr>
            <p:ph type="dt" sz="half" idx="12"/>
          </p:nvPr>
        </p:nvSpPr>
        <p:spPr>
          <a:xfrm>
            <a:off x="6477000" y="0"/>
            <a:ext cx="2362200" cy="228600"/>
          </a:xfrm>
          <a:prstGeom prst="rect">
            <a:avLst/>
          </a:prstGeom>
        </p:spPr>
        <p:txBody>
          <a:bodyPr/>
          <a:lstStyle>
            <a:lvl1pPr>
              <a:defRPr>
                <a:latin typeface="Arial" charset="0"/>
              </a:defRPr>
            </a:lvl1pPr>
          </a:lstStyle>
          <a:p>
            <a:pPr>
              <a:defRPr/>
            </a:pPr>
            <a:r>
              <a:rPr lang="en-US" altLang="zh-CN"/>
              <a:t>www.themegallery.com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xfrm>
            <a:off x="7086600" y="6551613"/>
            <a:ext cx="1752600" cy="306387"/>
          </a:xfrm>
          <a:prstGeom prst="rect">
            <a:avLst/>
          </a:prstGeom>
        </p:spPr>
        <p:txBody>
          <a:bodyPr/>
          <a:lstStyle>
            <a:lvl1pPr>
              <a:defRPr>
                <a:latin typeface="Arial" charset="0"/>
              </a:defRPr>
            </a:lvl1pPr>
          </a:lstStyle>
          <a:p>
            <a:pPr>
              <a:defRPr/>
            </a:pPr>
            <a:r>
              <a:rPr lang="en-US" altLang="zh-CN"/>
              <a:t>Company Logo</a:t>
            </a:r>
          </a:p>
        </p:txBody>
      </p:sp>
      <p:sp>
        <p:nvSpPr>
          <p:cNvPr id="5" name="Rectangle 6"/>
          <p:cNvSpPr>
            <a:spLocks noGrp="1" noChangeArrowheads="1"/>
          </p:cNvSpPr>
          <p:nvPr>
            <p:ph type="sldNum" sz="quarter" idx="11"/>
          </p:nvPr>
        </p:nvSpPr>
        <p:spPr>
          <a:xfrm>
            <a:off x="4495800" y="6545263"/>
            <a:ext cx="838200" cy="312737"/>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宋体" pitchFamily="2" charset="-122"/>
              </a:defRPr>
            </a:lvl1pPr>
          </a:lstStyle>
          <a:p>
            <a:pPr>
              <a:defRPr/>
            </a:pPr>
            <a:fld id="{44557F3D-E583-41F9-99DF-6D0B917E9050}" type="slidenum">
              <a:rPr lang="en-US" altLang="zh-CN"/>
              <a:pPr>
                <a:defRPr/>
              </a:pPr>
              <a:t>‹#›</a:t>
            </a:fld>
            <a:endParaRPr lang="en-US" altLang="zh-CN"/>
          </a:p>
        </p:txBody>
      </p:sp>
      <p:sp>
        <p:nvSpPr>
          <p:cNvPr id="6" name="Rectangle 4"/>
          <p:cNvSpPr>
            <a:spLocks noGrp="1" noChangeArrowheads="1"/>
          </p:cNvSpPr>
          <p:nvPr>
            <p:ph type="dt" sz="half" idx="12"/>
          </p:nvPr>
        </p:nvSpPr>
        <p:spPr>
          <a:xfrm>
            <a:off x="6477000" y="0"/>
            <a:ext cx="2362200" cy="228600"/>
          </a:xfrm>
          <a:prstGeom prst="rect">
            <a:avLst/>
          </a:prstGeom>
        </p:spPr>
        <p:txBody>
          <a:bodyPr/>
          <a:lstStyle>
            <a:lvl1pPr>
              <a:defRPr>
                <a:latin typeface="Arial" charset="0"/>
              </a:defRPr>
            </a:lvl1pPr>
          </a:lstStyle>
          <a:p>
            <a:pPr>
              <a:defRPr/>
            </a:pPr>
            <a:r>
              <a:rPr lang="en-US" altLang="zh-CN"/>
              <a:t>www.themegallery.com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ftr" sz="quarter" idx="10"/>
          </p:nvPr>
        </p:nvSpPr>
        <p:spPr>
          <a:xfrm>
            <a:off x="7086600" y="6551613"/>
            <a:ext cx="1752600" cy="306387"/>
          </a:xfrm>
          <a:prstGeom prst="rect">
            <a:avLst/>
          </a:prstGeom>
        </p:spPr>
        <p:txBody>
          <a:bodyPr/>
          <a:lstStyle>
            <a:lvl1pPr>
              <a:defRPr>
                <a:latin typeface="Arial" charset="0"/>
              </a:defRPr>
            </a:lvl1pPr>
          </a:lstStyle>
          <a:p>
            <a:pPr>
              <a:defRPr/>
            </a:pPr>
            <a:r>
              <a:rPr lang="en-US" altLang="zh-CN"/>
              <a:t>Company Logo</a:t>
            </a:r>
          </a:p>
        </p:txBody>
      </p:sp>
      <p:sp>
        <p:nvSpPr>
          <p:cNvPr id="5" name="Rectangle 6"/>
          <p:cNvSpPr>
            <a:spLocks noGrp="1" noChangeArrowheads="1"/>
          </p:cNvSpPr>
          <p:nvPr>
            <p:ph type="sldNum" sz="quarter" idx="11"/>
          </p:nvPr>
        </p:nvSpPr>
        <p:spPr>
          <a:xfrm>
            <a:off x="4495800" y="6545263"/>
            <a:ext cx="838200" cy="312737"/>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宋体" pitchFamily="2" charset="-122"/>
              </a:defRPr>
            </a:lvl1pPr>
          </a:lstStyle>
          <a:p>
            <a:pPr>
              <a:defRPr/>
            </a:pPr>
            <a:fld id="{C4E293EF-B0DE-4172-B83F-BAEF1E2089BE}" type="slidenum">
              <a:rPr lang="en-US" altLang="zh-CN"/>
              <a:pPr>
                <a:defRPr/>
              </a:pPr>
              <a:t>‹#›</a:t>
            </a:fld>
            <a:endParaRPr lang="en-US" altLang="zh-CN"/>
          </a:p>
        </p:txBody>
      </p:sp>
      <p:sp>
        <p:nvSpPr>
          <p:cNvPr id="6" name="Rectangle 4"/>
          <p:cNvSpPr>
            <a:spLocks noGrp="1" noChangeArrowheads="1"/>
          </p:cNvSpPr>
          <p:nvPr>
            <p:ph type="dt" sz="half" idx="12"/>
          </p:nvPr>
        </p:nvSpPr>
        <p:spPr>
          <a:xfrm>
            <a:off x="6477000" y="0"/>
            <a:ext cx="2362200" cy="228600"/>
          </a:xfrm>
          <a:prstGeom prst="rect">
            <a:avLst/>
          </a:prstGeom>
        </p:spPr>
        <p:txBody>
          <a:bodyPr/>
          <a:lstStyle>
            <a:lvl1pPr>
              <a:defRPr>
                <a:latin typeface="Arial" charset="0"/>
              </a:defRPr>
            </a:lvl1pPr>
          </a:lstStyle>
          <a:p>
            <a:pPr>
              <a:defRPr/>
            </a:pPr>
            <a:r>
              <a:rPr lang="en-US" altLang="zh-CN"/>
              <a:t>www.themegallery.com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954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954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a:xfrm>
            <a:off x="7086600" y="6551613"/>
            <a:ext cx="1752600" cy="306387"/>
          </a:xfrm>
          <a:prstGeom prst="rect">
            <a:avLst/>
          </a:prstGeom>
        </p:spPr>
        <p:txBody>
          <a:bodyPr/>
          <a:lstStyle>
            <a:lvl1pPr>
              <a:defRPr>
                <a:latin typeface="Arial" charset="0"/>
              </a:defRPr>
            </a:lvl1pPr>
          </a:lstStyle>
          <a:p>
            <a:pPr>
              <a:defRPr/>
            </a:pPr>
            <a:r>
              <a:rPr lang="en-US" altLang="zh-CN"/>
              <a:t>Company Logo</a:t>
            </a:r>
          </a:p>
        </p:txBody>
      </p:sp>
      <p:sp>
        <p:nvSpPr>
          <p:cNvPr id="6" name="Rectangle 6"/>
          <p:cNvSpPr>
            <a:spLocks noGrp="1" noChangeArrowheads="1"/>
          </p:cNvSpPr>
          <p:nvPr>
            <p:ph type="sldNum" sz="quarter" idx="11"/>
          </p:nvPr>
        </p:nvSpPr>
        <p:spPr>
          <a:xfrm>
            <a:off x="4495800" y="6545263"/>
            <a:ext cx="838200" cy="312737"/>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宋体" pitchFamily="2" charset="-122"/>
              </a:defRPr>
            </a:lvl1pPr>
          </a:lstStyle>
          <a:p>
            <a:pPr>
              <a:defRPr/>
            </a:pPr>
            <a:fld id="{DF51E26D-B1EC-4C98-8736-948908887A05}" type="slidenum">
              <a:rPr lang="en-US" altLang="zh-CN"/>
              <a:pPr>
                <a:defRPr/>
              </a:pPr>
              <a:t>‹#›</a:t>
            </a:fld>
            <a:endParaRPr lang="en-US" altLang="zh-CN"/>
          </a:p>
        </p:txBody>
      </p:sp>
      <p:sp>
        <p:nvSpPr>
          <p:cNvPr id="7" name="Rectangle 4"/>
          <p:cNvSpPr>
            <a:spLocks noGrp="1" noChangeArrowheads="1"/>
          </p:cNvSpPr>
          <p:nvPr>
            <p:ph type="dt" sz="half" idx="12"/>
          </p:nvPr>
        </p:nvSpPr>
        <p:spPr>
          <a:xfrm>
            <a:off x="6477000" y="0"/>
            <a:ext cx="2362200" cy="228600"/>
          </a:xfrm>
          <a:prstGeom prst="rect">
            <a:avLst/>
          </a:prstGeom>
        </p:spPr>
        <p:txBody>
          <a:bodyPr/>
          <a:lstStyle>
            <a:lvl1pPr>
              <a:defRPr>
                <a:latin typeface="Arial" charset="0"/>
              </a:defRPr>
            </a:lvl1pPr>
          </a:lstStyle>
          <a:p>
            <a:pPr>
              <a:defRPr/>
            </a:pPr>
            <a:r>
              <a:rPr lang="en-US" altLang="zh-CN"/>
              <a:t>www.themegallery.com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ftr" sz="quarter" idx="10"/>
          </p:nvPr>
        </p:nvSpPr>
        <p:spPr>
          <a:xfrm>
            <a:off x="7086600" y="6551613"/>
            <a:ext cx="1752600" cy="306387"/>
          </a:xfrm>
          <a:prstGeom prst="rect">
            <a:avLst/>
          </a:prstGeom>
        </p:spPr>
        <p:txBody>
          <a:bodyPr/>
          <a:lstStyle>
            <a:lvl1pPr>
              <a:defRPr>
                <a:latin typeface="Arial" charset="0"/>
              </a:defRPr>
            </a:lvl1pPr>
          </a:lstStyle>
          <a:p>
            <a:pPr>
              <a:defRPr/>
            </a:pPr>
            <a:r>
              <a:rPr lang="en-US" altLang="zh-CN"/>
              <a:t>Company Logo</a:t>
            </a:r>
          </a:p>
        </p:txBody>
      </p:sp>
      <p:sp>
        <p:nvSpPr>
          <p:cNvPr id="8" name="Rectangle 6"/>
          <p:cNvSpPr>
            <a:spLocks noGrp="1" noChangeArrowheads="1"/>
          </p:cNvSpPr>
          <p:nvPr>
            <p:ph type="sldNum" sz="quarter" idx="11"/>
          </p:nvPr>
        </p:nvSpPr>
        <p:spPr>
          <a:xfrm>
            <a:off x="4495800" y="6545263"/>
            <a:ext cx="838200" cy="312737"/>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宋体" pitchFamily="2" charset="-122"/>
              </a:defRPr>
            </a:lvl1pPr>
          </a:lstStyle>
          <a:p>
            <a:pPr>
              <a:defRPr/>
            </a:pPr>
            <a:fld id="{8ADF9C83-6501-401C-B3CB-8062EE678446}" type="slidenum">
              <a:rPr lang="en-US" altLang="zh-CN"/>
              <a:pPr>
                <a:defRPr/>
              </a:pPr>
              <a:t>‹#›</a:t>
            </a:fld>
            <a:endParaRPr lang="en-US" altLang="zh-CN"/>
          </a:p>
        </p:txBody>
      </p:sp>
      <p:sp>
        <p:nvSpPr>
          <p:cNvPr id="9" name="Rectangle 4"/>
          <p:cNvSpPr>
            <a:spLocks noGrp="1" noChangeArrowheads="1"/>
          </p:cNvSpPr>
          <p:nvPr>
            <p:ph type="dt" sz="half" idx="12"/>
          </p:nvPr>
        </p:nvSpPr>
        <p:spPr>
          <a:xfrm>
            <a:off x="6477000" y="0"/>
            <a:ext cx="2362200" cy="228600"/>
          </a:xfrm>
          <a:prstGeom prst="rect">
            <a:avLst/>
          </a:prstGeom>
        </p:spPr>
        <p:txBody>
          <a:bodyPr/>
          <a:lstStyle>
            <a:lvl1pPr>
              <a:defRPr>
                <a:latin typeface="Arial" charset="0"/>
              </a:defRPr>
            </a:lvl1pPr>
          </a:lstStyle>
          <a:p>
            <a:pPr>
              <a:defRPr/>
            </a:pPr>
            <a:r>
              <a:rPr lang="en-US" altLang="zh-CN"/>
              <a:t>www.themegallery.com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a:xfrm>
            <a:off x="7086600" y="6551613"/>
            <a:ext cx="1752600" cy="306387"/>
          </a:xfrm>
          <a:prstGeom prst="rect">
            <a:avLst/>
          </a:prstGeom>
        </p:spPr>
        <p:txBody>
          <a:bodyPr/>
          <a:lstStyle>
            <a:lvl1pPr>
              <a:defRPr>
                <a:latin typeface="Arial" charset="0"/>
              </a:defRPr>
            </a:lvl1pPr>
          </a:lstStyle>
          <a:p>
            <a:pPr>
              <a:defRPr/>
            </a:pPr>
            <a:r>
              <a:rPr lang="en-US" altLang="zh-CN"/>
              <a:t>Company Logo</a:t>
            </a:r>
          </a:p>
        </p:txBody>
      </p:sp>
      <p:sp>
        <p:nvSpPr>
          <p:cNvPr id="4" name="Rectangle 6"/>
          <p:cNvSpPr>
            <a:spLocks noGrp="1" noChangeArrowheads="1"/>
          </p:cNvSpPr>
          <p:nvPr>
            <p:ph type="sldNum" sz="quarter" idx="11"/>
          </p:nvPr>
        </p:nvSpPr>
        <p:spPr>
          <a:xfrm>
            <a:off x="4495800" y="6545263"/>
            <a:ext cx="838200" cy="312737"/>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宋体" pitchFamily="2" charset="-122"/>
              </a:defRPr>
            </a:lvl1pPr>
          </a:lstStyle>
          <a:p>
            <a:pPr>
              <a:defRPr/>
            </a:pPr>
            <a:fld id="{942F61D4-8A85-4FEE-BA5A-91E86F15D104}" type="slidenum">
              <a:rPr lang="en-US" altLang="zh-CN"/>
              <a:pPr>
                <a:defRPr/>
              </a:pPr>
              <a:t>‹#›</a:t>
            </a:fld>
            <a:endParaRPr lang="en-US" altLang="zh-CN"/>
          </a:p>
        </p:txBody>
      </p:sp>
      <p:sp>
        <p:nvSpPr>
          <p:cNvPr id="5" name="Date Placeholder 4"/>
          <p:cNvSpPr>
            <a:spLocks noGrp="1" noChangeArrowheads="1"/>
          </p:cNvSpPr>
          <p:nvPr>
            <p:ph type="dt" sz="half" idx="12"/>
          </p:nvPr>
        </p:nvSpPr>
        <p:spPr>
          <a:xfrm>
            <a:off x="6477000" y="0"/>
            <a:ext cx="2362200" cy="228600"/>
          </a:xfrm>
          <a:prstGeom prst="rect">
            <a:avLst/>
          </a:prstGeom>
        </p:spPr>
        <p:txBody>
          <a:bodyPr/>
          <a:lstStyle>
            <a:lvl1pPr>
              <a:defRPr>
                <a:latin typeface="Arial" charset="0"/>
              </a:defRPr>
            </a:lvl1pPr>
          </a:lstStyle>
          <a:p>
            <a:pPr>
              <a:defRPr/>
            </a:pPr>
            <a:r>
              <a:rPr lang="en-US" altLang="zh-CN"/>
              <a:t>www.themegallery.com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086600" y="6551613"/>
            <a:ext cx="1752600" cy="306387"/>
          </a:xfrm>
          <a:prstGeom prst="rect">
            <a:avLst/>
          </a:prstGeom>
        </p:spPr>
        <p:txBody>
          <a:bodyPr/>
          <a:lstStyle>
            <a:lvl1pPr>
              <a:defRPr>
                <a:latin typeface="Arial" charset="0"/>
              </a:defRPr>
            </a:lvl1pPr>
          </a:lstStyle>
          <a:p>
            <a:pPr>
              <a:defRPr/>
            </a:pPr>
            <a:r>
              <a:rPr lang="en-US" altLang="zh-CN"/>
              <a:t>Company Logo</a:t>
            </a:r>
          </a:p>
        </p:txBody>
      </p:sp>
      <p:sp>
        <p:nvSpPr>
          <p:cNvPr id="3" name="Rectangle 6"/>
          <p:cNvSpPr>
            <a:spLocks noGrp="1" noChangeArrowheads="1"/>
          </p:cNvSpPr>
          <p:nvPr>
            <p:ph type="sldNum" sz="quarter" idx="11"/>
          </p:nvPr>
        </p:nvSpPr>
        <p:spPr>
          <a:xfrm>
            <a:off x="4495800" y="6545263"/>
            <a:ext cx="838200" cy="312737"/>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宋体" pitchFamily="2" charset="-122"/>
              </a:defRPr>
            </a:lvl1pPr>
          </a:lstStyle>
          <a:p>
            <a:pPr>
              <a:defRPr/>
            </a:pPr>
            <a:fld id="{D7A2A2AE-A356-45E3-9720-C65AA6B00D9F}" type="slidenum">
              <a:rPr lang="en-US" altLang="zh-CN"/>
              <a:pPr>
                <a:defRPr/>
              </a:pPr>
              <a:t>‹#›</a:t>
            </a:fld>
            <a:endParaRPr lang="en-US" altLang="zh-CN"/>
          </a:p>
        </p:txBody>
      </p:sp>
      <p:sp>
        <p:nvSpPr>
          <p:cNvPr id="4" name="Rectangle 4"/>
          <p:cNvSpPr>
            <a:spLocks noGrp="1" noChangeArrowheads="1"/>
          </p:cNvSpPr>
          <p:nvPr>
            <p:ph type="dt" sz="half" idx="12"/>
          </p:nvPr>
        </p:nvSpPr>
        <p:spPr>
          <a:xfrm>
            <a:off x="6477000" y="0"/>
            <a:ext cx="2362200" cy="228600"/>
          </a:xfrm>
          <a:prstGeom prst="rect">
            <a:avLst/>
          </a:prstGeom>
        </p:spPr>
        <p:txBody>
          <a:bodyPr/>
          <a:lstStyle>
            <a:lvl1pPr>
              <a:defRPr>
                <a:latin typeface="Arial" charset="0"/>
              </a:defRPr>
            </a:lvl1pPr>
          </a:lstStyle>
          <a:p>
            <a:pPr>
              <a:defRPr/>
            </a:pPr>
            <a:r>
              <a:rPr lang="en-US" altLang="zh-CN"/>
              <a:t>www.themegallery.com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xfrm>
            <a:off x="7086600" y="6551613"/>
            <a:ext cx="1752600" cy="306387"/>
          </a:xfrm>
          <a:prstGeom prst="rect">
            <a:avLst/>
          </a:prstGeom>
        </p:spPr>
        <p:txBody>
          <a:bodyPr/>
          <a:lstStyle>
            <a:lvl1pPr>
              <a:defRPr>
                <a:latin typeface="Arial" charset="0"/>
              </a:defRPr>
            </a:lvl1pPr>
          </a:lstStyle>
          <a:p>
            <a:pPr>
              <a:defRPr/>
            </a:pPr>
            <a:r>
              <a:rPr lang="en-US" altLang="zh-CN"/>
              <a:t>Company Logo</a:t>
            </a:r>
          </a:p>
        </p:txBody>
      </p:sp>
      <p:sp>
        <p:nvSpPr>
          <p:cNvPr id="6" name="Rectangle 6"/>
          <p:cNvSpPr>
            <a:spLocks noGrp="1" noChangeArrowheads="1"/>
          </p:cNvSpPr>
          <p:nvPr>
            <p:ph type="sldNum" sz="quarter" idx="11"/>
          </p:nvPr>
        </p:nvSpPr>
        <p:spPr>
          <a:xfrm>
            <a:off x="4495800" y="6545263"/>
            <a:ext cx="838200" cy="312737"/>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宋体" pitchFamily="2" charset="-122"/>
              </a:defRPr>
            </a:lvl1pPr>
          </a:lstStyle>
          <a:p>
            <a:pPr>
              <a:defRPr/>
            </a:pPr>
            <a:fld id="{E70D2E7F-E556-4DD7-BC9B-DE5B4B1CDA34}" type="slidenum">
              <a:rPr lang="en-US" altLang="zh-CN"/>
              <a:pPr>
                <a:defRPr/>
              </a:pPr>
              <a:t>‹#›</a:t>
            </a:fld>
            <a:endParaRPr lang="en-US" altLang="zh-CN"/>
          </a:p>
        </p:txBody>
      </p:sp>
      <p:sp>
        <p:nvSpPr>
          <p:cNvPr id="7" name="Rectangle 4"/>
          <p:cNvSpPr>
            <a:spLocks noGrp="1" noChangeArrowheads="1"/>
          </p:cNvSpPr>
          <p:nvPr>
            <p:ph type="dt" sz="half" idx="12"/>
          </p:nvPr>
        </p:nvSpPr>
        <p:spPr>
          <a:xfrm>
            <a:off x="6477000" y="0"/>
            <a:ext cx="2362200" cy="228600"/>
          </a:xfrm>
          <a:prstGeom prst="rect">
            <a:avLst/>
          </a:prstGeom>
        </p:spPr>
        <p:txBody>
          <a:bodyPr/>
          <a:lstStyle>
            <a:lvl1pPr>
              <a:defRPr>
                <a:latin typeface="Arial" charset="0"/>
              </a:defRPr>
            </a:lvl1pPr>
          </a:lstStyle>
          <a:p>
            <a:pPr>
              <a:defRPr/>
            </a:pPr>
            <a:r>
              <a:rPr lang="en-US" altLang="zh-CN"/>
              <a:t>www.themegallery.com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xfrm>
            <a:off x="7086600" y="6551613"/>
            <a:ext cx="1752600" cy="306387"/>
          </a:xfrm>
          <a:prstGeom prst="rect">
            <a:avLst/>
          </a:prstGeom>
        </p:spPr>
        <p:txBody>
          <a:bodyPr/>
          <a:lstStyle>
            <a:lvl1pPr>
              <a:defRPr>
                <a:latin typeface="Arial" charset="0"/>
              </a:defRPr>
            </a:lvl1pPr>
          </a:lstStyle>
          <a:p>
            <a:pPr>
              <a:defRPr/>
            </a:pPr>
            <a:r>
              <a:rPr lang="en-US" altLang="zh-CN"/>
              <a:t>Company Logo</a:t>
            </a:r>
          </a:p>
        </p:txBody>
      </p:sp>
      <p:sp>
        <p:nvSpPr>
          <p:cNvPr id="6" name="Rectangle 6"/>
          <p:cNvSpPr>
            <a:spLocks noGrp="1" noChangeArrowheads="1"/>
          </p:cNvSpPr>
          <p:nvPr>
            <p:ph type="sldNum" sz="quarter" idx="11"/>
          </p:nvPr>
        </p:nvSpPr>
        <p:spPr>
          <a:xfrm>
            <a:off x="4495800" y="6545263"/>
            <a:ext cx="838200" cy="312737"/>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宋体" pitchFamily="2" charset="-122"/>
              </a:defRPr>
            </a:lvl1pPr>
          </a:lstStyle>
          <a:p>
            <a:pPr>
              <a:defRPr/>
            </a:pPr>
            <a:fld id="{BE3D9F49-660C-4F92-A4D7-726763730A80}" type="slidenum">
              <a:rPr lang="en-US" altLang="zh-CN"/>
              <a:pPr>
                <a:defRPr/>
              </a:pPr>
              <a:t>‹#›</a:t>
            </a:fld>
            <a:endParaRPr lang="en-US" altLang="zh-CN"/>
          </a:p>
        </p:txBody>
      </p:sp>
      <p:sp>
        <p:nvSpPr>
          <p:cNvPr id="7" name="Rectangle 4"/>
          <p:cNvSpPr>
            <a:spLocks noGrp="1" noChangeArrowheads="1"/>
          </p:cNvSpPr>
          <p:nvPr>
            <p:ph type="dt" sz="half" idx="12"/>
          </p:nvPr>
        </p:nvSpPr>
        <p:spPr>
          <a:xfrm>
            <a:off x="6477000" y="0"/>
            <a:ext cx="2362200" cy="228600"/>
          </a:xfrm>
          <a:prstGeom prst="rect">
            <a:avLst/>
          </a:prstGeom>
        </p:spPr>
        <p:txBody>
          <a:bodyPr/>
          <a:lstStyle>
            <a:lvl1pPr>
              <a:defRPr>
                <a:latin typeface="Arial" charset="0"/>
              </a:defRPr>
            </a:lvl1pPr>
          </a:lstStyle>
          <a:p>
            <a:pPr>
              <a:defRPr/>
            </a:pPr>
            <a:r>
              <a:rPr lang="en-US" altLang="zh-CN"/>
              <a:t>www.themegallery.com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white">
          <a:xfrm>
            <a:off x="533400" y="304800"/>
            <a:ext cx="8305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62" name="Freeform 38"/>
          <p:cNvSpPr>
            <a:spLocks/>
          </p:cNvSpPr>
          <p:nvPr/>
        </p:nvSpPr>
        <p:spPr bwMode="white">
          <a:xfrm>
            <a:off x="3175" y="963613"/>
            <a:ext cx="9140825" cy="461962"/>
          </a:xfrm>
          <a:custGeom>
            <a:avLst/>
            <a:gdLst/>
            <a:ahLst/>
            <a:cxnLst>
              <a:cxn ang="0">
                <a:pos x="0" y="290"/>
              </a:cxn>
              <a:cxn ang="0">
                <a:pos x="1" y="193"/>
              </a:cxn>
              <a:cxn ang="0">
                <a:pos x="1833" y="25"/>
              </a:cxn>
              <a:cxn ang="0">
                <a:pos x="3966" y="41"/>
              </a:cxn>
              <a:cxn ang="0">
                <a:pos x="5760" y="184"/>
              </a:cxn>
              <a:cxn ang="0">
                <a:pos x="5764" y="291"/>
              </a:cxn>
              <a:cxn ang="0">
                <a:pos x="0" y="290"/>
              </a:cxn>
            </a:cxnLst>
            <a:rect l="0" t="0" r="r" b="b"/>
            <a:pathLst>
              <a:path w="5764" h="291">
                <a:moveTo>
                  <a:pt x="0" y="290"/>
                </a:moveTo>
                <a:lnTo>
                  <a:pt x="1" y="193"/>
                </a:lnTo>
                <a:cubicBezTo>
                  <a:pt x="305" y="150"/>
                  <a:pt x="1172" y="50"/>
                  <a:pt x="1833" y="25"/>
                </a:cubicBezTo>
                <a:cubicBezTo>
                  <a:pt x="2494" y="0"/>
                  <a:pt x="3312" y="15"/>
                  <a:pt x="3966" y="41"/>
                </a:cubicBezTo>
                <a:cubicBezTo>
                  <a:pt x="4620" y="68"/>
                  <a:pt x="5460" y="142"/>
                  <a:pt x="5760" y="184"/>
                </a:cubicBezTo>
                <a:lnTo>
                  <a:pt x="5764" y="291"/>
                </a:lnTo>
                <a:lnTo>
                  <a:pt x="0" y="290"/>
                </a:lnTo>
                <a:close/>
              </a:path>
            </a:pathLst>
          </a:custGeom>
          <a:solidFill>
            <a:schemeClr val="bg1"/>
          </a:solidFill>
          <a:ln w="9525">
            <a:noFill/>
            <a:round/>
            <a:headEnd/>
            <a:tailEnd/>
          </a:ln>
          <a:effectLst/>
        </p:spPr>
        <p:txBody>
          <a:bodyPr/>
          <a:lstStyle/>
          <a:p>
            <a:pPr>
              <a:defRPr/>
            </a:pPr>
            <a:endParaRPr lang="zh-CN" altLang="en-US">
              <a:latin typeface="Arial" charset="0"/>
              <a:ea typeface="宋体" charset="-122"/>
            </a:endParaRPr>
          </a:p>
        </p:txBody>
      </p:sp>
      <p:sp>
        <p:nvSpPr>
          <p:cNvPr id="1028" name="Rectangle 3"/>
          <p:cNvSpPr>
            <a:spLocks noGrp="1" noChangeArrowheads="1"/>
          </p:cNvSpPr>
          <p:nvPr>
            <p:ph type="body" idx="1"/>
          </p:nvPr>
        </p:nvSpPr>
        <p:spPr bwMode="auto">
          <a:xfrm>
            <a:off x="457200" y="12954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sldNum="0" hdr="0"/>
  <p:txStyles>
    <p:titleStyle>
      <a:lvl1pPr algn="ctr" rtl="0" eaLnBrk="0" fontAlgn="base" hangingPunct="0">
        <a:spcBef>
          <a:spcPct val="0"/>
        </a:spcBef>
        <a:spcAft>
          <a:spcPct val="0"/>
        </a:spcAft>
        <a:defRPr sz="2800" b="1">
          <a:solidFill>
            <a:srgbClr val="00B0F0"/>
          </a:solidFill>
          <a:latin typeface="+mj-lt"/>
          <a:ea typeface="+mj-ea"/>
          <a:cs typeface="+mj-cs"/>
        </a:defRPr>
      </a:lvl1pPr>
      <a:lvl2pPr algn="ctr" rtl="0" eaLnBrk="0" fontAlgn="base" hangingPunct="0">
        <a:spcBef>
          <a:spcPct val="0"/>
        </a:spcBef>
        <a:spcAft>
          <a:spcPct val="0"/>
        </a:spcAft>
        <a:defRPr sz="2800" b="1">
          <a:solidFill>
            <a:srgbClr val="00B0F0"/>
          </a:solidFill>
          <a:latin typeface="Verdana" pitchFamily="34" charset="0"/>
        </a:defRPr>
      </a:lvl2pPr>
      <a:lvl3pPr algn="ctr" rtl="0" eaLnBrk="0" fontAlgn="base" hangingPunct="0">
        <a:spcBef>
          <a:spcPct val="0"/>
        </a:spcBef>
        <a:spcAft>
          <a:spcPct val="0"/>
        </a:spcAft>
        <a:defRPr sz="2800" b="1">
          <a:solidFill>
            <a:srgbClr val="00B0F0"/>
          </a:solidFill>
          <a:latin typeface="Verdana" pitchFamily="34" charset="0"/>
        </a:defRPr>
      </a:lvl3pPr>
      <a:lvl4pPr algn="ctr" rtl="0" eaLnBrk="0" fontAlgn="base" hangingPunct="0">
        <a:spcBef>
          <a:spcPct val="0"/>
        </a:spcBef>
        <a:spcAft>
          <a:spcPct val="0"/>
        </a:spcAft>
        <a:defRPr sz="2800" b="1">
          <a:solidFill>
            <a:srgbClr val="00B0F0"/>
          </a:solidFill>
          <a:latin typeface="Verdana" pitchFamily="34" charset="0"/>
        </a:defRPr>
      </a:lvl4pPr>
      <a:lvl5pPr algn="ctr" rtl="0" eaLnBrk="0" fontAlgn="base" hangingPunct="0">
        <a:spcBef>
          <a:spcPct val="0"/>
        </a:spcBef>
        <a:spcAft>
          <a:spcPct val="0"/>
        </a:spcAft>
        <a:defRPr sz="2800" b="1">
          <a:solidFill>
            <a:srgbClr val="00B0F0"/>
          </a:solidFill>
          <a:latin typeface="Verdana" pitchFamily="34" charset="0"/>
        </a:defRPr>
      </a:lvl5pPr>
      <a:lvl6pPr marL="457200" algn="ctr" rtl="0" eaLnBrk="1" fontAlgn="base" hangingPunct="1">
        <a:spcBef>
          <a:spcPct val="0"/>
        </a:spcBef>
        <a:spcAft>
          <a:spcPct val="0"/>
        </a:spcAft>
        <a:defRPr sz="2800">
          <a:solidFill>
            <a:schemeClr val="bg1"/>
          </a:solidFill>
          <a:latin typeface="Verdana" pitchFamily="34" charset="0"/>
        </a:defRPr>
      </a:lvl6pPr>
      <a:lvl7pPr marL="914400" algn="ctr" rtl="0" eaLnBrk="1" fontAlgn="base" hangingPunct="1">
        <a:spcBef>
          <a:spcPct val="0"/>
        </a:spcBef>
        <a:spcAft>
          <a:spcPct val="0"/>
        </a:spcAft>
        <a:defRPr sz="2800">
          <a:solidFill>
            <a:schemeClr val="bg1"/>
          </a:solidFill>
          <a:latin typeface="Verdana" pitchFamily="34" charset="0"/>
        </a:defRPr>
      </a:lvl7pPr>
      <a:lvl8pPr marL="1371600" algn="ctr" rtl="0" eaLnBrk="1" fontAlgn="base" hangingPunct="1">
        <a:spcBef>
          <a:spcPct val="0"/>
        </a:spcBef>
        <a:spcAft>
          <a:spcPct val="0"/>
        </a:spcAft>
        <a:defRPr sz="2800">
          <a:solidFill>
            <a:schemeClr val="bg1"/>
          </a:solidFill>
          <a:latin typeface="Verdana" pitchFamily="34" charset="0"/>
        </a:defRPr>
      </a:lvl8pPr>
      <a:lvl9pPr marL="1828800" algn="ctr" rtl="0" eaLnBrk="1" fontAlgn="base" hangingPunct="1">
        <a:spcBef>
          <a:spcPct val="0"/>
        </a:spcBef>
        <a:spcAft>
          <a:spcPct val="0"/>
        </a:spcAft>
        <a:defRPr sz="28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2"/>
          </a:solidFill>
          <a:latin typeface="Arial" charset="0"/>
        </a:defRPr>
      </a:lvl2pPr>
      <a:lvl3pPr marL="1143000" indent="-228600" algn="l" rtl="0" eaLnBrk="0" fontAlgn="base" hangingPunct="0">
        <a:spcBef>
          <a:spcPct val="20000"/>
        </a:spcBef>
        <a:spcAft>
          <a:spcPct val="0"/>
        </a:spcAft>
        <a:buClr>
          <a:schemeClr val="tx1"/>
        </a:buClr>
        <a:buChar char="•"/>
        <a:defRPr sz="2200">
          <a:solidFill>
            <a:schemeClr val="tx2"/>
          </a:solidFill>
          <a:latin typeface="Arial" charset="0"/>
        </a:defRPr>
      </a:lvl3pPr>
      <a:lvl4pPr marL="1600200" indent="-228600" algn="l" rtl="0" eaLnBrk="0" fontAlgn="base" hangingPunct="0">
        <a:spcBef>
          <a:spcPct val="20000"/>
        </a:spcBef>
        <a:spcAft>
          <a:spcPct val="0"/>
        </a:spcAft>
        <a:buChar char="–"/>
        <a:defRPr sz="2000">
          <a:solidFill>
            <a:schemeClr val="tx2"/>
          </a:solidFill>
          <a:latin typeface="Arial" charset="0"/>
        </a:defRPr>
      </a:lvl4pPr>
      <a:lvl5pPr marL="2057400" indent="-228600" algn="l" rtl="0" eaLnBrk="0" fontAlgn="base" hangingPunct="0">
        <a:spcBef>
          <a:spcPct val="20000"/>
        </a:spcBef>
        <a:spcAft>
          <a:spcPct val="0"/>
        </a:spcAft>
        <a:buChar char="»"/>
        <a:defRPr sz="2000">
          <a:solidFill>
            <a:schemeClr val="tx2"/>
          </a:solidFill>
          <a:latin typeface="Arial" charset="0"/>
        </a:defRPr>
      </a:lvl5pPr>
      <a:lvl6pPr marL="2514600" indent="-228600" algn="l" rtl="0" eaLnBrk="1" fontAlgn="base" hangingPunct="1">
        <a:spcBef>
          <a:spcPct val="20000"/>
        </a:spcBef>
        <a:spcAft>
          <a:spcPct val="0"/>
        </a:spcAft>
        <a:buChar char="»"/>
        <a:defRPr sz="2000">
          <a:solidFill>
            <a:schemeClr val="tx2"/>
          </a:solidFill>
          <a:latin typeface="Arial" charset="0"/>
        </a:defRPr>
      </a:lvl6pPr>
      <a:lvl7pPr marL="2971800" indent="-228600" algn="l" rtl="0" eaLnBrk="1" fontAlgn="base" hangingPunct="1">
        <a:spcBef>
          <a:spcPct val="20000"/>
        </a:spcBef>
        <a:spcAft>
          <a:spcPct val="0"/>
        </a:spcAft>
        <a:buChar char="»"/>
        <a:defRPr sz="2000">
          <a:solidFill>
            <a:schemeClr val="tx2"/>
          </a:solidFill>
          <a:latin typeface="Arial" charset="0"/>
        </a:defRPr>
      </a:lvl7pPr>
      <a:lvl8pPr marL="3429000" indent="-228600" algn="l" rtl="0" eaLnBrk="1" fontAlgn="base" hangingPunct="1">
        <a:spcBef>
          <a:spcPct val="20000"/>
        </a:spcBef>
        <a:spcAft>
          <a:spcPct val="0"/>
        </a:spcAft>
        <a:buChar char="»"/>
        <a:defRPr sz="2000">
          <a:solidFill>
            <a:schemeClr val="tx2"/>
          </a:solidFill>
          <a:latin typeface="Arial" charset="0"/>
        </a:defRPr>
      </a:lvl8pPr>
      <a:lvl9pPr marL="3886200" indent="-228600" algn="l" rtl="0" eaLnBrk="1" fontAlgn="base" hangingPunct="1">
        <a:spcBef>
          <a:spcPct val="20000"/>
        </a:spcBef>
        <a:spcAft>
          <a:spcPct val="0"/>
        </a:spcAft>
        <a:buChar char="»"/>
        <a:defRPr sz="2000">
          <a:solidFill>
            <a:schemeClr val="tx2"/>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3.xml"/><Relationship Id="rId7" Type="http://schemas.openxmlformats.org/officeDocument/2006/relationships/slide" Target="slide6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53.xml"/><Relationship Id="rId11" Type="http://schemas.openxmlformats.org/officeDocument/2006/relationships/slide" Target="slide60.xml"/><Relationship Id="rId5" Type="http://schemas.openxmlformats.org/officeDocument/2006/relationships/slide" Target="slide43.xml"/><Relationship Id="rId10" Type="http://schemas.openxmlformats.org/officeDocument/2006/relationships/slide" Target="slide78.xml"/><Relationship Id="rId4" Type="http://schemas.openxmlformats.org/officeDocument/2006/relationships/slide" Target="slide41.xml"/><Relationship Id="rId9" Type="http://schemas.openxmlformats.org/officeDocument/2006/relationships/slide" Target="slide7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4462463"/>
            <a:ext cx="6324600" cy="2395537"/>
          </a:xfrm>
        </p:spPr>
        <p:txBody>
          <a:bodyPr/>
          <a:lstStyle/>
          <a:p>
            <a:pPr algn="l" eaLnBrk="1" hangingPunct="1"/>
            <a:r>
              <a:rPr lang="en-US" altLang="zh-CN" sz="6000" dirty="0" smtClean="0">
                <a:solidFill>
                  <a:schemeClr val="bg1"/>
                </a:solidFill>
                <a:latin typeface="Arial" pitchFamily="34" charset="0"/>
                <a:ea typeface="宋体" pitchFamily="2" charset="-122"/>
              </a:rPr>
              <a:t>Lesson 3</a:t>
            </a:r>
            <a:br>
              <a:rPr lang="en-US" altLang="zh-CN" sz="6000" dirty="0" smtClean="0">
                <a:solidFill>
                  <a:schemeClr val="bg1"/>
                </a:solidFill>
                <a:latin typeface="Arial" pitchFamily="34" charset="0"/>
                <a:ea typeface="宋体" pitchFamily="2" charset="-122"/>
              </a:rPr>
            </a:br>
            <a:r>
              <a:rPr lang="zh-TW" altLang="en-US" sz="6000" dirty="0" smtClean="0">
                <a:solidFill>
                  <a:schemeClr val="bg1"/>
                </a:solidFill>
                <a:latin typeface="KaiTi" panose="02010609060101010101" pitchFamily="49" charset="-122"/>
                <a:ea typeface="KaiTi" panose="02010609060101010101" pitchFamily="49" charset="-122"/>
              </a:rPr>
              <a:t>時間</a:t>
            </a:r>
            <a:endParaRPr lang="en-US" altLang="zh-CN" sz="6000" dirty="0" smtClean="0">
              <a:solidFill>
                <a:schemeClr val="bg1"/>
              </a:solidFill>
              <a:latin typeface="KaiTi" panose="02010609060101010101" pitchFamily="49" charset="-122"/>
              <a:ea typeface="KaiTi" panose="02010609060101010101" pitchFamily="49" charset="-122"/>
            </a:endParaRPr>
          </a:p>
        </p:txBody>
      </p:sp>
      <p:sp>
        <p:nvSpPr>
          <p:cNvPr id="3" name="TextBox 2"/>
          <p:cNvSpPr txBox="1"/>
          <p:nvPr/>
        </p:nvSpPr>
        <p:spPr>
          <a:xfrm>
            <a:off x="0" y="6488113"/>
            <a:ext cx="3513138" cy="369887"/>
          </a:xfrm>
          <a:prstGeom prst="rect">
            <a:avLst/>
          </a:prstGeom>
          <a:noFill/>
        </p:spPr>
        <p:txBody>
          <a:bodyPr wrap="none">
            <a:spAutoFit/>
          </a:bodyPr>
          <a:lstStyle/>
          <a:p>
            <a:pPr>
              <a:defRPr/>
            </a:pPr>
            <a:r>
              <a:rPr lang="en-US" dirty="0">
                <a:solidFill>
                  <a:schemeClr val="bg2">
                    <a:lumMod val="75000"/>
                  </a:schemeClr>
                </a:solidFill>
                <a:latin typeface="Arial" charset="0"/>
              </a:rPr>
              <a:t>© Cheng &amp; </a:t>
            </a:r>
            <a:r>
              <a:rPr lang="en-US" dirty="0" err="1">
                <a:solidFill>
                  <a:schemeClr val="bg2">
                    <a:lumMod val="75000"/>
                  </a:schemeClr>
                </a:solidFill>
                <a:latin typeface="Arial" charset="0"/>
              </a:rPr>
              <a:t>Tsui</a:t>
            </a:r>
            <a:r>
              <a:rPr lang="en-US" dirty="0">
                <a:solidFill>
                  <a:schemeClr val="bg2">
                    <a:lumMod val="75000"/>
                  </a:schemeClr>
                </a:solidFill>
                <a:latin typeface="Arial" charset="0"/>
              </a:rPr>
              <a:t> Company, 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611187"/>
            <a:ext cx="8305800" cy="609600"/>
          </a:xfrm>
        </p:spPr>
        <p:txBody>
          <a:bodyPr/>
          <a:lstStyle/>
          <a:p>
            <a:r>
              <a:rPr lang="en-US" sz="2400" b="0" dirty="0" smtClean="0">
                <a:solidFill>
                  <a:srgbClr val="000000"/>
                </a:solidFill>
              </a:rPr>
              <a:t>Can you find the date on this Daily Newspaper?</a:t>
            </a:r>
            <a:endParaRPr lang="en-US" sz="2400" b="0" dirty="0">
              <a:solidFill>
                <a:srgbClr val="000000"/>
              </a:solidFill>
            </a:endParaRPr>
          </a:p>
        </p:txBody>
      </p:sp>
      <p:sp>
        <p:nvSpPr>
          <p:cNvPr id="4" name="Footer Placeholder 3"/>
          <p:cNvSpPr>
            <a:spLocks noGrp="1"/>
          </p:cNvSpPr>
          <p:nvPr>
            <p:ph type="ftr" sz="quarter" idx="10"/>
          </p:nvPr>
        </p:nvSpPr>
        <p:spPr/>
        <p:txBody>
          <a:bodyPr/>
          <a:lstStyle/>
          <a:p>
            <a:pPr>
              <a:defRPr/>
            </a:pPr>
            <a:r>
              <a:rPr lang="en-US" altLang="zh-CN" dirty="0" smtClean="0"/>
              <a:t>Company Logo</a:t>
            </a:r>
            <a:endParaRPr lang="en-US" altLang="zh-CN" dirty="0"/>
          </a:p>
        </p:txBody>
      </p:sp>
      <p:pic>
        <p:nvPicPr>
          <p:cNvPr id="3" name="Picture 2"/>
          <p:cNvPicPr>
            <a:picLocks noChangeAspect="1"/>
          </p:cNvPicPr>
          <p:nvPr/>
        </p:nvPicPr>
        <p:blipFill>
          <a:blip r:embed="rId2"/>
          <a:stretch>
            <a:fillRect/>
          </a:stretch>
        </p:blipFill>
        <p:spPr>
          <a:xfrm>
            <a:off x="319087" y="1562100"/>
            <a:ext cx="8505825" cy="3733800"/>
          </a:xfrm>
          <a:prstGeom prst="rect">
            <a:avLst/>
          </a:prstGeom>
        </p:spPr>
      </p:pic>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1060548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9050" y="4462962"/>
            <a:ext cx="8917446" cy="1898945"/>
          </a:xfrm>
          <a:prstGeom prst="rect">
            <a:avLst/>
          </a:prstGeom>
        </p:spPr>
      </p:pic>
      <p:pic>
        <p:nvPicPr>
          <p:cNvPr id="9" name="Picture 8"/>
          <p:cNvPicPr>
            <a:picLocks noChangeAspect="1"/>
          </p:cNvPicPr>
          <p:nvPr/>
        </p:nvPicPr>
        <p:blipFill>
          <a:blip r:embed="rId3"/>
          <a:stretch>
            <a:fillRect/>
          </a:stretch>
        </p:blipFill>
        <p:spPr>
          <a:xfrm>
            <a:off x="-9475" y="260648"/>
            <a:ext cx="9153475" cy="3878059"/>
          </a:xfrm>
          <a:prstGeom prst="rect">
            <a:avLst/>
          </a:prstGeom>
        </p:spPr>
      </p:pic>
    </p:spTree>
    <p:extLst>
      <p:ext uri="{BB962C8B-B14F-4D97-AF65-F5344CB8AC3E}">
        <p14:creationId xmlns:p14="http://schemas.microsoft.com/office/powerpoint/2010/main" val="877127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zh-CN" smtClean="0">
                <a:ea typeface="宋体" pitchFamily="2" charset="-122"/>
              </a:rPr>
              <a:t>How to NAME the dates?</a:t>
            </a:r>
          </a:p>
        </p:txBody>
      </p:sp>
      <p:sp>
        <p:nvSpPr>
          <p:cNvPr id="5126" name="Rectangle 6"/>
          <p:cNvSpPr>
            <a:spLocks noChangeArrowheads="1"/>
          </p:cNvSpPr>
          <p:nvPr/>
        </p:nvSpPr>
        <p:spPr bwMode="auto">
          <a:xfrm>
            <a:off x="539750" y="3570288"/>
            <a:ext cx="3522663" cy="76835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spcAft>
                <a:spcPts val="0"/>
              </a:spcAft>
              <a:defRPr/>
            </a:pPr>
            <a:r>
              <a:rPr lang="en-US" sz="4400" dirty="0">
                <a:solidFill>
                  <a:schemeClr val="tx2">
                    <a:lumMod val="50000"/>
                  </a:schemeClr>
                </a:solidFill>
                <a:latin typeface="Times New Roman"/>
                <a:ea typeface="华文楷体"/>
              </a:rPr>
              <a:t>Which month?</a:t>
            </a:r>
            <a:endParaRPr lang="en-US" altLang="zh-CN" sz="4400" dirty="0">
              <a:solidFill>
                <a:schemeClr val="tx2">
                  <a:lumMod val="50000"/>
                </a:schemeClr>
              </a:solidFill>
              <a:latin typeface="楷体_GB2312" pitchFamily="49" charset="-122"/>
              <a:ea typeface="楷体_GB2312" pitchFamily="49" charset="-122"/>
              <a:cs typeface="Times New Roman" pitchFamily="18" charset="0"/>
            </a:endParaRPr>
          </a:p>
        </p:txBody>
      </p:sp>
      <p:sp>
        <p:nvSpPr>
          <p:cNvPr id="13316" name="矩形 8"/>
          <p:cNvSpPr>
            <a:spLocks noChangeArrowheads="1"/>
          </p:cNvSpPr>
          <p:nvPr/>
        </p:nvSpPr>
        <p:spPr bwMode="auto">
          <a:xfrm>
            <a:off x="3000375" y="1071563"/>
            <a:ext cx="2927350" cy="641350"/>
          </a:xfrm>
          <a:prstGeom prst="rect">
            <a:avLst/>
          </a:prstGeom>
          <a:noFill/>
          <a:ln w="9525">
            <a:noFill/>
            <a:miter lim="800000"/>
            <a:headEnd/>
            <a:tailEnd/>
          </a:ln>
        </p:spPr>
        <p:txBody>
          <a:bodyPr wrap="none">
            <a:spAutoFit/>
          </a:bodyPr>
          <a:lstStyle/>
          <a:p>
            <a:r>
              <a:rPr lang="en-US" altLang="zh-CN" sz="3600">
                <a:latin typeface="Times New Roman" pitchFamily="18" charset="0"/>
                <a:ea typeface="华文楷体" pitchFamily="2" charset="-122"/>
              </a:rPr>
              <a:t> Which...? </a:t>
            </a:r>
            <a:r>
              <a:rPr lang="en-US" altLang="zh-CN" sz="3600">
                <a:latin typeface="Times New Roman" pitchFamily="18" charset="0"/>
                <a:ea typeface="华文楷体" pitchFamily="2" charset="-122"/>
                <a:cs typeface="Times New Roman" pitchFamily="18" charset="0"/>
              </a:rPr>
              <a:t>	</a:t>
            </a:r>
            <a:endParaRPr lang="zh-CN" altLang="en-US" sz="3600">
              <a:ea typeface="宋体" pitchFamily="2" charset="-122"/>
            </a:endParaRPr>
          </a:p>
        </p:txBody>
      </p:sp>
      <p:sp>
        <p:nvSpPr>
          <p:cNvPr id="5" name="Rectangle 6"/>
          <p:cNvSpPr>
            <a:spLocks noChangeArrowheads="1"/>
          </p:cNvSpPr>
          <p:nvPr/>
        </p:nvSpPr>
        <p:spPr bwMode="auto">
          <a:xfrm>
            <a:off x="3924300" y="1874838"/>
            <a:ext cx="5219700" cy="1447800"/>
          </a:xfrm>
          <a:prstGeom prst="rect">
            <a:avLst/>
          </a:prstGeom>
          <a:noFill/>
          <a:ln w="9525">
            <a:noFill/>
            <a:miter lim="800000"/>
            <a:headEnd/>
            <a:tailEnd/>
          </a:ln>
          <a:effectLst>
            <a:prstShdw prst="shdw12">
              <a:schemeClr val="bg2">
                <a:alpha val="50000"/>
              </a:schemeClr>
            </a:prstShdw>
          </a:effectLst>
        </p:spPr>
        <p:txBody>
          <a:bodyPr anchor="ctr">
            <a:spAutoFit/>
          </a:bodyPr>
          <a:lstStyle/>
          <a:p>
            <a:r>
              <a:rPr lang="zh-CN" sz="4400" dirty="0">
                <a:solidFill>
                  <a:srgbClr val="FF0000"/>
                </a:solidFill>
                <a:latin typeface="Times New Roman" pitchFamily="18" charset="0"/>
                <a:ea typeface="华文楷体" pitchFamily="2" charset="-122"/>
                <a:cs typeface="Times New Roman" pitchFamily="18" charset="0"/>
              </a:rPr>
              <a:t>哪</a:t>
            </a:r>
            <a:r>
              <a:rPr lang="zh-CN" altLang="en-US" sz="4400" dirty="0">
                <a:solidFill>
                  <a:srgbClr val="FF0000"/>
                </a:solidFill>
                <a:latin typeface="Times New Roman" pitchFamily="18" charset="0"/>
                <a:ea typeface="华文楷体" pitchFamily="2" charset="-122"/>
                <a:cs typeface="Times New Roman" pitchFamily="18" charset="0"/>
              </a:rPr>
              <a:t> </a:t>
            </a:r>
            <a:r>
              <a:rPr lang="en-US" altLang="zh-CN" sz="2400" b="1" dirty="0">
                <a:solidFill>
                  <a:srgbClr val="042CF4"/>
                </a:solidFill>
                <a:ea typeface="华文楷体" pitchFamily="2" charset="-122"/>
                <a:cs typeface="Times New Roman" pitchFamily="18" charset="0"/>
              </a:rPr>
              <a:t>(</a:t>
            </a:r>
            <a:r>
              <a:rPr lang="en-US" altLang="zh-CN" sz="2400" b="1" dirty="0" err="1">
                <a:solidFill>
                  <a:srgbClr val="042CF4"/>
                </a:solidFill>
                <a:ea typeface="华文楷体" pitchFamily="2" charset="-122"/>
                <a:cs typeface="Times New Roman" pitchFamily="18" charset="0"/>
              </a:rPr>
              <a:t>nǎ</a:t>
            </a:r>
            <a:r>
              <a:rPr lang="en-US" altLang="zh-CN" sz="2400" b="1" dirty="0">
                <a:solidFill>
                  <a:srgbClr val="042CF4"/>
                </a:solidFill>
                <a:ea typeface="华文楷体" pitchFamily="2" charset="-122"/>
                <a:cs typeface="Times New Roman" pitchFamily="18" charset="0"/>
              </a:rPr>
              <a:t>): which </a:t>
            </a:r>
            <a:r>
              <a:rPr lang="zh-CN" sz="4400" dirty="0">
                <a:solidFill>
                  <a:srgbClr val="191919"/>
                </a:solidFill>
                <a:latin typeface="Times New Roman" pitchFamily="18" charset="0"/>
                <a:ea typeface="华文楷体" pitchFamily="2" charset="-122"/>
                <a:cs typeface="Times New Roman" pitchFamily="18" charset="0"/>
              </a:rPr>
              <a:t>年</a:t>
            </a:r>
            <a:r>
              <a:rPr lang="en-US" altLang="zh-CN" sz="4400" dirty="0">
                <a:solidFill>
                  <a:srgbClr val="191919"/>
                </a:solidFill>
                <a:latin typeface="Times New Roman" pitchFamily="18" charset="0"/>
                <a:ea typeface="华文楷体" pitchFamily="2" charset="-122"/>
                <a:cs typeface="Times New Roman" pitchFamily="18" charset="0"/>
              </a:rPr>
              <a:t>? </a:t>
            </a:r>
          </a:p>
          <a:p>
            <a:r>
              <a:rPr lang="en-US" altLang="zh-CN" sz="4400" dirty="0">
                <a:solidFill>
                  <a:srgbClr val="191919"/>
                </a:solidFill>
                <a:latin typeface="Times New Roman" pitchFamily="18" charset="0"/>
                <a:ea typeface="华文楷体" pitchFamily="2" charset="-122"/>
                <a:cs typeface="Times New Roman" pitchFamily="18" charset="0"/>
              </a:rPr>
              <a:t>/ </a:t>
            </a:r>
            <a:r>
              <a:rPr lang="zh-CN" sz="4400" dirty="0">
                <a:solidFill>
                  <a:srgbClr val="191919"/>
                </a:solidFill>
                <a:latin typeface="Times New Roman" pitchFamily="18" charset="0"/>
                <a:ea typeface="华文楷体" pitchFamily="2" charset="-122"/>
                <a:cs typeface="Times New Roman" pitchFamily="18" charset="0"/>
              </a:rPr>
              <a:t>二</a:t>
            </a:r>
            <a:r>
              <a:rPr lang="zh-CN" altLang="en-US" sz="4400" dirty="0">
                <a:solidFill>
                  <a:srgbClr val="191919"/>
                </a:solidFill>
                <a:latin typeface="Times New Roman" pitchFamily="18" charset="0"/>
                <a:ea typeface="华文楷体" pitchFamily="2" charset="-122"/>
                <a:cs typeface="Times New Roman" pitchFamily="18" charset="0"/>
              </a:rPr>
              <a:t> </a:t>
            </a:r>
            <a:r>
              <a:rPr lang="en-US" altLang="zh-CN" sz="4400" dirty="0">
                <a:solidFill>
                  <a:srgbClr val="191919"/>
                </a:solidFill>
                <a:latin typeface="Times New Roman" pitchFamily="18" charset="0"/>
                <a:ea typeface="华文楷体" pitchFamily="2" charset="-122"/>
                <a:cs typeface="Times New Roman" pitchFamily="18" charset="0"/>
              </a:rPr>
              <a:t>O </a:t>
            </a:r>
            <a:r>
              <a:rPr lang="zh-TW" altLang="en-US" sz="4400" dirty="0" smtClean="0">
                <a:solidFill>
                  <a:srgbClr val="191919"/>
                </a:solidFill>
                <a:latin typeface="Times New Roman" pitchFamily="18" charset="0"/>
                <a:ea typeface="华文楷体" pitchFamily="2" charset="-122"/>
                <a:cs typeface="Times New Roman" pitchFamily="18" charset="0"/>
              </a:rPr>
              <a:t>一</a:t>
            </a:r>
            <a:r>
              <a:rPr lang="en-US" altLang="zh-CN" sz="4400" dirty="0" smtClean="0">
                <a:solidFill>
                  <a:srgbClr val="191919"/>
                </a:solidFill>
                <a:latin typeface="Times New Roman" pitchFamily="18" charset="0"/>
                <a:ea typeface="华文楷体" pitchFamily="2" charset="-122"/>
                <a:cs typeface="Times New Roman" pitchFamily="18" charset="0"/>
              </a:rPr>
              <a:t> </a:t>
            </a:r>
            <a:r>
              <a:rPr lang="zh-TW" altLang="en-US" sz="4400" dirty="0" smtClean="0">
                <a:solidFill>
                  <a:srgbClr val="FF0000"/>
                </a:solidFill>
                <a:latin typeface="Times New Roman" pitchFamily="18" charset="0"/>
                <a:ea typeface="华文楷体" pitchFamily="2" charset="-122"/>
                <a:cs typeface="Times New Roman" pitchFamily="18" charset="0"/>
              </a:rPr>
              <a:t>幾</a:t>
            </a:r>
            <a:r>
              <a:rPr lang="zh-CN" sz="4400" dirty="0" smtClean="0">
                <a:solidFill>
                  <a:srgbClr val="191919"/>
                </a:solidFill>
                <a:latin typeface="Times New Roman" pitchFamily="18" charset="0"/>
                <a:ea typeface="华文楷体" pitchFamily="2" charset="-122"/>
                <a:cs typeface="Times New Roman" pitchFamily="18" charset="0"/>
              </a:rPr>
              <a:t>年</a:t>
            </a:r>
            <a:r>
              <a:rPr lang="zh-CN" sz="4400" dirty="0">
                <a:solidFill>
                  <a:srgbClr val="191919"/>
                </a:solidFill>
                <a:latin typeface="Times New Roman" pitchFamily="18" charset="0"/>
                <a:ea typeface="华文楷体" pitchFamily="2" charset="-122"/>
                <a:cs typeface="Times New Roman" pitchFamily="18" charset="0"/>
              </a:rPr>
              <a:t>？</a:t>
            </a:r>
            <a:endParaRPr lang="en-US" altLang="zh-CN" sz="4400" dirty="0">
              <a:solidFill>
                <a:srgbClr val="191919"/>
              </a:solidFill>
              <a:latin typeface="Times New Roman" pitchFamily="18" charset="0"/>
              <a:ea typeface="华文楷体" pitchFamily="2" charset="-122"/>
              <a:cs typeface="Times New Roman" pitchFamily="18" charset="0"/>
            </a:endParaRPr>
          </a:p>
        </p:txBody>
      </p:sp>
      <p:sp>
        <p:nvSpPr>
          <p:cNvPr id="6" name="Rectangle 6"/>
          <p:cNvSpPr>
            <a:spLocks noChangeArrowheads="1"/>
          </p:cNvSpPr>
          <p:nvPr/>
        </p:nvSpPr>
        <p:spPr bwMode="auto">
          <a:xfrm>
            <a:off x="504825" y="2143125"/>
            <a:ext cx="3049588" cy="76835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spcAft>
                <a:spcPts val="0"/>
              </a:spcAft>
              <a:defRPr/>
            </a:pPr>
            <a:r>
              <a:rPr lang="en-US" sz="4400" dirty="0">
                <a:solidFill>
                  <a:schemeClr val="tx2">
                    <a:lumMod val="50000"/>
                  </a:schemeClr>
                </a:solidFill>
                <a:latin typeface="Times New Roman"/>
                <a:ea typeface="华文楷体"/>
              </a:rPr>
              <a:t>Which year?</a:t>
            </a:r>
            <a:endParaRPr lang="en-US" altLang="zh-CN" sz="4400" dirty="0">
              <a:solidFill>
                <a:schemeClr val="tx2">
                  <a:lumMod val="50000"/>
                </a:schemeClr>
              </a:solidFill>
              <a:latin typeface="楷体_GB2312" pitchFamily="49" charset="-122"/>
              <a:ea typeface="楷体_GB2312" pitchFamily="49" charset="-122"/>
              <a:cs typeface="Times New Roman" pitchFamily="18" charset="0"/>
            </a:endParaRPr>
          </a:p>
        </p:txBody>
      </p:sp>
      <p:sp>
        <p:nvSpPr>
          <p:cNvPr id="8" name="Rectangle 6"/>
          <p:cNvSpPr>
            <a:spLocks noChangeArrowheads="1"/>
          </p:cNvSpPr>
          <p:nvPr/>
        </p:nvSpPr>
        <p:spPr bwMode="auto">
          <a:xfrm>
            <a:off x="6516688" y="5516563"/>
            <a:ext cx="2108200" cy="76200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spcAft>
                <a:spcPts val="0"/>
              </a:spcAft>
              <a:defRPr/>
            </a:pPr>
            <a:r>
              <a:rPr lang="zh-CN" sz="4400" dirty="0">
                <a:solidFill>
                  <a:schemeClr val="tx2">
                    <a:lumMod val="50000"/>
                  </a:schemeClr>
                </a:solidFill>
                <a:latin typeface="Times New Roman"/>
                <a:ea typeface="华文楷体"/>
                <a:cs typeface="Times New Roman"/>
              </a:rPr>
              <a:t>星</a:t>
            </a:r>
            <a:r>
              <a:rPr lang="zh-CN" sz="4400" dirty="0" smtClean="0">
                <a:solidFill>
                  <a:schemeClr val="tx2">
                    <a:lumMod val="50000"/>
                  </a:schemeClr>
                </a:solidFill>
                <a:latin typeface="Times New Roman"/>
                <a:ea typeface="华文楷体"/>
                <a:cs typeface="Times New Roman"/>
              </a:rPr>
              <a:t>期</a:t>
            </a:r>
            <a:r>
              <a:rPr lang="zh-TW" altLang="en-US" sz="4400" dirty="0">
                <a:solidFill>
                  <a:srgbClr val="FF0000"/>
                </a:solidFill>
                <a:latin typeface="Times New Roman"/>
                <a:ea typeface="华文楷体"/>
              </a:rPr>
              <a:t>幾</a:t>
            </a:r>
            <a:r>
              <a:rPr lang="en-US" sz="4400" dirty="0" smtClean="0">
                <a:solidFill>
                  <a:schemeClr val="tx2">
                    <a:lumMod val="50000"/>
                  </a:schemeClr>
                </a:solidFill>
                <a:latin typeface="Times New Roman"/>
                <a:ea typeface="华文楷体"/>
              </a:rPr>
              <a:t>?</a:t>
            </a:r>
            <a:endParaRPr lang="en-US" altLang="zh-CN" sz="4400" dirty="0">
              <a:solidFill>
                <a:schemeClr val="tx2">
                  <a:lumMod val="50000"/>
                </a:schemeClr>
              </a:solidFill>
              <a:latin typeface="楷体_GB2312" pitchFamily="49" charset="-122"/>
              <a:ea typeface="楷体_GB2312" pitchFamily="49" charset="-122"/>
              <a:cs typeface="Times New Roman" pitchFamily="18" charset="0"/>
            </a:endParaRPr>
          </a:p>
        </p:txBody>
      </p:sp>
      <p:sp>
        <p:nvSpPr>
          <p:cNvPr id="10" name="Rectangle 6"/>
          <p:cNvSpPr>
            <a:spLocks noChangeArrowheads="1"/>
          </p:cNvSpPr>
          <p:nvPr/>
        </p:nvSpPr>
        <p:spPr bwMode="auto">
          <a:xfrm>
            <a:off x="539750" y="4505325"/>
            <a:ext cx="5918200" cy="76835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spcAft>
                <a:spcPts val="0"/>
              </a:spcAft>
              <a:defRPr/>
            </a:pPr>
            <a:r>
              <a:rPr lang="en-US" sz="4400" dirty="0">
                <a:solidFill>
                  <a:schemeClr val="tx2">
                    <a:lumMod val="50000"/>
                  </a:schemeClr>
                </a:solidFill>
                <a:latin typeface="Times New Roman"/>
                <a:ea typeface="华文楷体"/>
              </a:rPr>
              <a:t>Which day of the month?</a:t>
            </a:r>
            <a:endParaRPr lang="en-US" altLang="zh-CN" sz="4400" dirty="0">
              <a:solidFill>
                <a:schemeClr val="tx2">
                  <a:lumMod val="50000"/>
                </a:schemeClr>
              </a:solidFill>
              <a:latin typeface="楷体_GB2312" pitchFamily="49" charset="-122"/>
              <a:ea typeface="楷体_GB2312" pitchFamily="49" charset="-122"/>
              <a:cs typeface="Times New Roman" pitchFamily="18" charset="0"/>
            </a:endParaRPr>
          </a:p>
        </p:txBody>
      </p:sp>
      <p:sp>
        <p:nvSpPr>
          <p:cNvPr id="11" name="Rectangle 6"/>
          <p:cNvSpPr>
            <a:spLocks noChangeArrowheads="1"/>
          </p:cNvSpPr>
          <p:nvPr/>
        </p:nvSpPr>
        <p:spPr bwMode="auto">
          <a:xfrm>
            <a:off x="6804025" y="4506367"/>
            <a:ext cx="1563688" cy="769441"/>
          </a:xfrm>
          <a:prstGeom prst="rect">
            <a:avLst/>
          </a:prstGeom>
          <a:noFill/>
          <a:ln w="9525">
            <a:noFill/>
            <a:miter lim="800000"/>
            <a:headEnd/>
            <a:tailEnd/>
          </a:ln>
          <a:effectLst>
            <a:prstShdw prst="shdw12">
              <a:schemeClr val="bg2">
                <a:alpha val="50000"/>
              </a:schemeClr>
            </a:prstShdw>
          </a:effectLst>
        </p:spPr>
        <p:txBody>
          <a:bodyPr anchor="ctr">
            <a:spAutoFit/>
          </a:bodyPr>
          <a:lstStyle/>
          <a:p>
            <a:pPr>
              <a:spcAft>
                <a:spcPts val="0"/>
              </a:spcAft>
              <a:defRPr/>
            </a:pPr>
            <a:r>
              <a:rPr lang="zh-TW" altLang="en-US" sz="4400" dirty="0" smtClean="0">
                <a:solidFill>
                  <a:srgbClr val="FF0000"/>
                </a:solidFill>
                <a:latin typeface="Times New Roman"/>
                <a:ea typeface="华文楷体"/>
              </a:rPr>
              <a:t>幾</a:t>
            </a:r>
            <a:r>
              <a:rPr lang="zh-TW" altLang="en-US" sz="4400" dirty="0" smtClean="0">
                <a:solidFill>
                  <a:schemeClr val="tx2">
                    <a:lumMod val="50000"/>
                  </a:schemeClr>
                </a:solidFill>
                <a:latin typeface="Times New Roman"/>
                <a:ea typeface="华文楷体"/>
                <a:cs typeface="Times New Roman"/>
              </a:rPr>
              <a:t>號</a:t>
            </a:r>
            <a:r>
              <a:rPr lang="en-US" sz="4400" dirty="0" smtClean="0">
                <a:solidFill>
                  <a:schemeClr val="tx2">
                    <a:lumMod val="50000"/>
                  </a:schemeClr>
                </a:solidFill>
                <a:latin typeface="Times New Roman"/>
                <a:ea typeface="华文楷体"/>
              </a:rPr>
              <a:t>?</a:t>
            </a:r>
            <a:endParaRPr lang="en-US" altLang="zh-CN" sz="4400" dirty="0">
              <a:solidFill>
                <a:schemeClr val="tx2">
                  <a:lumMod val="50000"/>
                </a:schemeClr>
              </a:solidFill>
              <a:latin typeface="楷体_GB2312" pitchFamily="49" charset="-122"/>
              <a:ea typeface="楷体_GB2312" pitchFamily="49" charset="-122"/>
              <a:cs typeface="Times New Roman" pitchFamily="18" charset="0"/>
            </a:endParaRPr>
          </a:p>
        </p:txBody>
      </p:sp>
      <p:sp>
        <p:nvSpPr>
          <p:cNvPr id="12" name="Rectangle 6"/>
          <p:cNvSpPr>
            <a:spLocks noChangeArrowheads="1"/>
          </p:cNvSpPr>
          <p:nvPr/>
        </p:nvSpPr>
        <p:spPr bwMode="auto">
          <a:xfrm>
            <a:off x="539750" y="5441950"/>
            <a:ext cx="5665788" cy="76835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spcAft>
                <a:spcPts val="0"/>
              </a:spcAft>
              <a:defRPr/>
            </a:pPr>
            <a:r>
              <a:rPr lang="en-US" sz="4400" dirty="0">
                <a:solidFill>
                  <a:schemeClr val="tx2">
                    <a:lumMod val="50000"/>
                  </a:schemeClr>
                </a:solidFill>
                <a:latin typeface="Times New Roman"/>
                <a:ea typeface="华文楷体"/>
              </a:rPr>
              <a:t>Which day of the week?</a:t>
            </a:r>
            <a:endParaRPr lang="en-US" altLang="zh-CN" sz="4400" dirty="0">
              <a:solidFill>
                <a:schemeClr val="tx2">
                  <a:lumMod val="50000"/>
                </a:schemeClr>
              </a:solidFill>
              <a:latin typeface="楷体_GB2312" pitchFamily="49" charset="-122"/>
              <a:ea typeface="楷体_GB2312" pitchFamily="49" charset="-122"/>
              <a:cs typeface="Times New Roman" pitchFamily="18" charset="0"/>
            </a:endParaRPr>
          </a:p>
        </p:txBody>
      </p:sp>
      <p:sp>
        <p:nvSpPr>
          <p:cNvPr id="14" name="Rectangle 6"/>
          <p:cNvSpPr>
            <a:spLocks noChangeArrowheads="1"/>
          </p:cNvSpPr>
          <p:nvPr/>
        </p:nvSpPr>
        <p:spPr bwMode="auto">
          <a:xfrm>
            <a:off x="6804025" y="3641180"/>
            <a:ext cx="1563248"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spcAft>
                <a:spcPts val="0"/>
              </a:spcAft>
              <a:defRPr/>
            </a:pPr>
            <a:r>
              <a:rPr lang="zh-TW" altLang="en-US" sz="4400" dirty="0">
                <a:solidFill>
                  <a:srgbClr val="FF0000"/>
                </a:solidFill>
                <a:latin typeface="Times New Roman"/>
                <a:ea typeface="华文楷体"/>
              </a:rPr>
              <a:t>幾</a:t>
            </a:r>
            <a:r>
              <a:rPr lang="zh-CN" sz="4400" dirty="0" smtClean="0">
                <a:solidFill>
                  <a:schemeClr val="tx2">
                    <a:lumMod val="50000"/>
                  </a:schemeClr>
                </a:solidFill>
                <a:latin typeface="Times New Roman"/>
                <a:ea typeface="华文楷体"/>
              </a:rPr>
              <a:t>月</a:t>
            </a:r>
            <a:r>
              <a:rPr lang="en-US" sz="4400" dirty="0">
                <a:solidFill>
                  <a:schemeClr val="tx2">
                    <a:lumMod val="50000"/>
                  </a:schemeClr>
                </a:solidFill>
                <a:latin typeface="Times New Roman"/>
                <a:ea typeface="华文楷体"/>
              </a:rPr>
              <a:t>?</a:t>
            </a:r>
            <a:endParaRPr lang="zh-CN" sz="4400" dirty="0">
              <a:solidFill>
                <a:schemeClr val="tx2">
                  <a:lumMod val="50000"/>
                </a:schemeClr>
              </a:solidFill>
              <a:latin typeface="Times New Roman"/>
              <a:ea typeface="宋体"/>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0-#ppt_w/2"/>
                                          </p:val>
                                        </p:tav>
                                        <p:tav tm="100000">
                                          <p:val>
                                            <p:strVal val="#ppt_x"/>
                                          </p:val>
                                        </p:tav>
                                      </p:tavLst>
                                    </p:anim>
                                    <p:anim calcmode="lin" valueType="num">
                                      <p:cBhvr additive="base">
                                        <p:cTn id="8"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126"/>
                                        </p:tgtEl>
                                        <p:attrNameLst>
                                          <p:attrName>style.visibility</p:attrName>
                                        </p:attrNameLst>
                                      </p:cBhvr>
                                      <p:to>
                                        <p:strVal val="visible"/>
                                      </p:to>
                                    </p:set>
                                    <p:anim calcmode="discrete" valueType="clr">
                                      <p:cBhvr override="childStyle">
                                        <p:cTn id="26"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126"/>
                                        </p:tgtEl>
                                        <p:attrNameLst>
                                          <p:attrName>fillcolor</p:attrName>
                                        </p:attrNameLst>
                                      </p:cBhvr>
                                      <p:tavLst>
                                        <p:tav tm="0">
                                          <p:val>
                                            <p:clrVal>
                                              <a:schemeClr val="accent2"/>
                                            </p:clrVal>
                                          </p:val>
                                        </p:tav>
                                        <p:tav tm="50000">
                                          <p:val>
                                            <p:clrVal>
                                              <a:schemeClr val="hlink"/>
                                            </p:clrVal>
                                          </p:val>
                                        </p:tav>
                                      </p:tavLst>
                                    </p:anim>
                                    <p:set>
                                      <p:cBhvr>
                                        <p:cTn id="28" dur="80"/>
                                        <p:tgtEl>
                                          <p:spTgt spid="5126"/>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0"/>
                                        </p:tgtEl>
                                        <p:attrNameLst>
                                          <p:attrName>style.visibility</p:attrName>
                                        </p:attrNameLst>
                                      </p:cBhvr>
                                      <p:to>
                                        <p:strVal val="visible"/>
                                      </p:to>
                                    </p:set>
                                    <p:anim calcmode="discrete" valueType="clr">
                                      <p:cBhvr override="childStyle">
                                        <p:cTn id="3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0"/>
                                        </p:tgtEl>
                                        <p:attrNameLst>
                                          <p:attrName>fillcolor</p:attrName>
                                        </p:attrNameLst>
                                      </p:cBhvr>
                                      <p:tavLst>
                                        <p:tav tm="0">
                                          <p:val>
                                            <p:clrVal>
                                              <a:schemeClr val="accent2"/>
                                            </p:clrVal>
                                          </p:val>
                                        </p:tav>
                                        <p:tav tm="50000">
                                          <p:val>
                                            <p:clrVal>
                                              <a:schemeClr val="hlink"/>
                                            </p:clrVal>
                                          </p:val>
                                        </p:tav>
                                      </p:tavLst>
                                    </p:anim>
                                    <p:set>
                                      <p:cBhvr>
                                        <p:cTn id="41" dur="80"/>
                                        <p:tgtEl>
                                          <p:spTgt spid="10"/>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2"/>
                                        </p:tgtEl>
                                        <p:attrNameLst>
                                          <p:attrName>style.visibility</p:attrName>
                                        </p:attrNameLst>
                                      </p:cBhvr>
                                      <p:to>
                                        <p:strVal val="visible"/>
                                      </p:to>
                                    </p:set>
                                    <p:anim calcmode="discrete" valueType="clr">
                                      <p:cBhvr override="childStyle">
                                        <p:cTn id="5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2"/>
                                        </p:tgtEl>
                                        <p:attrNameLst>
                                          <p:attrName>fillcolor</p:attrName>
                                        </p:attrNameLst>
                                      </p:cBhvr>
                                      <p:tavLst>
                                        <p:tav tm="0">
                                          <p:val>
                                            <p:clrVal>
                                              <a:schemeClr val="accent2"/>
                                            </p:clrVal>
                                          </p:val>
                                        </p:tav>
                                        <p:tav tm="50000">
                                          <p:val>
                                            <p:clrVal>
                                              <a:schemeClr val="hlink"/>
                                            </p:clrVal>
                                          </p:val>
                                        </p:tav>
                                      </p:tavLst>
                                    </p:anim>
                                    <p:set>
                                      <p:cBhvr>
                                        <p:cTn id="54" dur="80"/>
                                        <p:tgtEl>
                                          <p:spTgt spid="12"/>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1+#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3316" grpId="0"/>
      <p:bldP spid="5" grpId="0"/>
      <p:bldP spid="6" grpId="0"/>
      <p:bldP spid="8" grpId="0"/>
      <p:bldP spid="10" grpId="0"/>
      <p:bldP spid="1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
        <p:nvSpPr>
          <p:cNvPr id="5126" name="Rectangle 6"/>
          <p:cNvSpPr>
            <a:spLocks noChangeArrowheads="1"/>
          </p:cNvSpPr>
          <p:nvPr/>
        </p:nvSpPr>
        <p:spPr bwMode="auto">
          <a:xfrm>
            <a:off x="22225" y="3285838"/>
            <a:ext cx="9235220" cy="5847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3200" dirty="0">
                <a:solidFill>
                  <a:srgbClr val="191919"/>
                </a:solidFill>
                <a:latin typeface="Times New Roman" pitchFamily="18" charset="0"/>
                <a:ea typeface="华文楷体" pitchFamily="2" charset="-122"/>
              </a:rPr>
              <a:t>－今年（去年、明年）是哪年（</a:t>
            </a:r>
            <a:r>
              <a:rPr lang="en-US" altLang="zh-CN" sz="3200" dirty="0">
                <a:solidFill>
                  <a:srgbClr val="191919"/>
                </a:solidFill>
                <a:latin typeface="Times New Roman" pitchFamily="18" charset="0"/>
                <a:ea typeface="华文楷体" pitchFamily="2" charset="-122"/>
              </a:rPr>
              <a:t>or </a:t>
            </a:r>
            <a:r>
              <a:rPr lang="zh-CN" sz="3200" dirty="0">
                <a:solidFill>
                  <a:srgbClr val="191919"/>
                </a:solidFill>
                <a:latin typeface="Times New Roman" pitchFamily="18" charset="0"/>
                <a:ea typeface="华文楷体" pitchFamily="2" charset="-122"/>
              </a:rPr>
              <a:t>二</a:t>
            </a:r>
            <a:r>
              <a:rPr lang="en-US" altLang="zh-CN" sz="3200" dirty="0">
                <a:solidFill>
                  <a:srgbClr val="191919"/>
                </a:solidFill>
                <a:latin typeface="Times New Roman" pitchFamily="18" charset="0"/>
                <a:ea typeface="华文楷体" pitchFamily="2" charset="-122"/>
              </a:rPr>
              <a:t>O </a:t>
            </a:r>
            <a:r>
              <a:rPr lang="zh-TW" altLang="en-US" sz="3200" dirty="0" smtClean="0">
                <a:solidFill>
                  <a:srgbClr val="191919"/>
                </a:solidFill>
                <a:latin typeface="Times New Roman" pitchFamily="18" charset="0"/>
                <a:ea typeface="华文楷体" pitchFamily="2" charset="-122"/>
              </a:rPr>
              <a:t>一</a:t>
            </a:r>
            <a:r>
              <a:rPr lang="zh-TW" altLang="en-US" sz="3200" dirty="0" smtClean="0">
                <a:solidFill>
                  <a:srgbClr val="FF0000"/>
                </a:solidFill>
                <a:latin typeface="Times New Roman"/>
                <a:ea typeface="华文楷体"/>
              </a:rPr>
              <a:t>幾</a:t>
            </a:r>
            <a:r>
              <a:rPr lang="zh-CN" sz="3200" dirty="0" smtClean="0">
                <a:solidFill>
                  <a:srgbClr val="191919"/>
                </a:solidFill>
                <a:latin typeface="Times New Roman" pitchFamily="18" charset="0"/>
                <a:ea typeface="华文楷体" pitchFamily="2" charset="-122"/>
              </a:rPr>
              <a:t>年</a:t>
            </a:r>
            <a:r>
              <a:rPr lang="zh-CN" sz="3200" dirty="0">
                <a:solidFill>
                  <a:srgbClr val="191919"/>
                </a:solidFill>
                <a:latin typeface="Times New Roman" pitchFamily="18" charset="0"/>
                <a:ea typeface="华文楷体" pitchFamily="2" charset="-122"/>
              </a:rPr>
              <a:t>）？</a:t>
            </a:r>
            <a:endParaRPr lang="zh-CN" sz="3200" dirty="0">
              <a:solidFill>
                <a:srgbClr val="191919"/>
              </a:solidFill>
              <a:latin typeface="Times New Roman" pitchFamily="18" charset="0"/>
              <a:ea typeface="宋体" pitchFamily="2" charset="-122"/>
            </a:endParaRPr>
          </a:p>
        </p:txBody>
      </p:sp>
      <p:sp>
        <p:nvSpPr>
          <p:cNvPr id="5" name="矩形 4"/>
          <p:cNvSpPr/>
          <p:nvPr/>
        </p:nvSpPr>
        <p:spPr>
          <a:xfrm>
            <a:off x="428596" y="1928802"/>
            <a:ext cx="1000132"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Year:</a:t>
            </a:r>
            <a:endParaRPr lang="zh-CN" altLang="en-US" sz="3200" dirty="0">
              <a:solidFill>
                <a:srgbClr val="191919"/>
              </a:solidFill>
              <a:latin typeface="Times New Roman" pitchFamily="18" charset="0"/>
              <a:ea typeface="宋体" pitchFamily="2" charset="-122"/>
              <a:cs typeface="Times New Roman" pitchFamily="18" charset="0"/>
            </a:endParaRPr>
          </a:p>
        </p:txBody>
      </p:sp>
      <p:sp>
        <p:nvSpPr>
          <p:cNvPr id="6" name="矩形 5"/>
          <p:cNvSpPr>
            <a:spLocks noChangeArrowheads="1"/>
          </p:cNvSpPr>
          <p:nvPr/>
        </p:nvSpPr>
        <p:spPr bwMode="auto">
          <a:xfrm>
            <a:off x="0" y="4143375"/>
            <a:ext cx="4175125" cy="584200"/>
          </a:xfrm>
          <a:prstGeom prst="rect">
            <a:avLst/>
          </a:prstGeom>
          <a:noFill/>
          <a:ln w="9525">
            <a:noFill/>
            <a:miter lim="800000"/>
            <a:headEnd/>
            <a:tailEnd/>
          </a:ln>
        </p:spPr>
        <p:txBody>
          <a:bodyPr wrap="none">
            <a:spAutoFit/>
          </a:bodyPr>
          <a:lstStyle/>
          <a:p>
            <a:r>
              <a:rPr lang="zh-CN" sz="3200" dirty="0">
                <a:solidFill>
                  <a:srgbClr val="FF0000"/>
                </a:solidFill>
                <a:latin typeface="Times New Roman" pitchFamily="18" charset="0"/>
                <a:ea typeface="华文楷体" pitchFamily="2" charset="-122"/>
              </a:rPr>
              <a:t>－今年是</a:t>
            </a:r>
            <a:r>
              <a:rPr lang="zh-CN" sz="3200" dirty="0" smtClean="0">
                <a:solidFill>
                  <a:srgbClr val="FF0000"/>
                </a:solidFill>
                <a:latin typeface="Times New Roman" pitchFamily="18" charset="0"/>
                <a:ea typeface="华文楷体" pitchFamily="2" charset="-122"/>
              </a:rPr>
              <a:t>二</a:t>
            </a:r>
            <a:r>
              <a:rPr lang="en-US" altLang="zh-CN" sz="3200" dirty="0">
                <a:solidFill>
                  <a:srgbClr val="FF0000"/>
                </a:solidFill>
                <a:latin typeface="Times New Roman" pitchFamily="18" charset="0"/>
                <a:ea typeface="华文楷体" pitchFamily="2" charset="-122"/>
              </a:rPr>
              <a:t>O</a:t>
            </a:r>
            <a:r>
              <a:rPr lang="en-US" altLang="zh-CN" sz="3200" dirty="0" smtClean="0">
                <a:solidFill>
                  <a:srgbClr val="FF0000"/>
                </a:solidFill>
                <a:latin typeface="Times New Roman" pitchFamily="18" charset="0"/>
                <a:ea typeface="华文楷体" pitchFamily="2" charset="-122"/>
              </a:rPr>
              <a:t> </a:t>
            </a:r>
            <a:r>
              <a:rPr lang="en-US" altLang="zh-CN" sz="3200" dirty="0">
                <a:solidFill>
                  <a:srgbClr val="FF0000"/>
                </a:solidFill>
                <a:latin typeface="Times New Roman" pitchFamily="18" charset="0"/>
                <a:ea typeface="华文楷体" pitchFamily="2" charset="-122"/>
              </a:rPr>
              <a:t>... ...</a:t>
            </a:r>
            <a:r>
              <a:rPr lang="zh-CN" sz="3200" dirty="0">
                <a:solidFill>
                  <a:srgbClr val="FF0000"/>
                </a:solidFill>
                <a:latin typeface="Times New Roman" pitchFamily="18" charset="0"/>
                <a:ea typeface="华文楷体" pitchFamily="2" charset="-122"/>
              </a:rPr>
              <a:t>年。</a:t>
            </a:r>
            <a:endParaRPr lang="en-US" altLang="zh-CN" sz="3200" dirty="0">
              <a:solidFill>
                <a:srgbClr val="FF0000"/>
              </a:solidFill>
              <a:latin typeface="Times New Roman" pitchFamily="18" charset="0"/>
              <a:ea typeface="华文楷体" pitchFamily="2" charset="-122"/>
            </a:endParaRPr>
          </a:p>
        </p:txBody>
      </p:sp>
      <p:sp>
        <p:nvSpPr>
          <p:cNvPr id="2" name="Rectangle 1"/>
          <p:cNvSpPr/>
          <p:nvPr/>
        </p:nvSpPr>
        <p:spPr>
          <a:xfrm>
            <a:off x="-24440" y="5157192"/>
            <a:ext cx="5820576" cy="584775"/>
          </a:xfrm>
          <a:prstGeom prst="rect">
            <a:avLst/>
          </a:prstGeom>
        </p:spPr>
        <p:txBody>
          <a:bodyPr wrap="square">
            <a:spAutoFit/>
          </a:bodyPr>
          <a:lstStyle/>
          <a:p>
            <a:r>
              <a:rPr lang="zh-CN" altLang="en-US" sz="3200" dirty="0" smtClean="0">
                <a:solidFill>
                  <a:srgbClr val="FF0000"/>
                </a:solidFill>
                <a:latin typeface="Times New Roman" pitchFamily="18" charset="0"/>
                <a:ea typeface="华文楷体" pitchFamily="2" charset="-122"/>
              </a:rPr>
              <a:t>－</a:t>
            </a:r>
            <a:r>
              <a:rPr lang="zh-TW" altLang="en-US" sz="3200" dirty="0" smtClean="0">
                <a:solidFill>
                  <a:srgbClr val="FF0000"/>
                </a:solidFill>
                <a:latin typeface="Times New Roman" pitchFamily="18" charset="0"/>
                <a:ea typeface="华文楷体" pitchFamily="2" charset="-122"/>
              </a:rPr>
              <a:t>我的生日</a:t>
            </a:r>
            <a:r>
              <a:rPr lang="zh-CN" altLang="en-US" sz="3200" dirty="0" smtClean="0">
                <a:solidFill>
                  <a:srgbClr val="FF0000"/>
                </a:solidFill>
                <a:latin typeface="Times New Roman" pitchFamily="18" charset="0"/>
                <a:ea typeface="华文楷体" pitchFamily="2" charset="-122"/>
              </a:rPr>
              <a:t>是</a:t>
            </a:r>
            <a:r>
              <a:rPr lang="zh-CN" altLang="en-US" sz="3200" dirty="0">
                <a:solidFill>
                  <a:srgbClr val="FF0000"/>
                </a:solidFill>
                <a:latin typeface="Times New Roman" pitchFamily="18" charset="0"/>
                <a:ea typeface="华文楷体" pitchFamily="2" charset="-122"/>
              </a:rPr>
              <a:t>二</a:t>
            </a:r>
            <a:r>
              <a:rPr lang="en-US" altLang="zh-CN" sz="3200" dirty="0">
                <a:solidFill>
                  <a:srgbClr val="FF0000"/>
                </a:solidFill>
                <a:latin typeface="Times New Roman" pitchFamily="18" charset="0"/>
                <a:ea typeface="华文楷体" pitchFamily="2" charset="-122"/>
              </a:rPr>
              <a:t>O ... ...</a:t>
            </a:r>
            <a:r>
              <a:rPr lang="zh-CN" altLang="en-US" sz="3200" dirty="0">
                <a:solidFill>
                  <a:srgbClr val="FF0000"/>
                </a:solidFill>
                <a:latin typeface="Times New Roman" pitchFamily="18" charset="0"/>
                <a:ea typeface="华文楷体" pitchFamily="2" charset="-122"/>
              </a:rPr>
              <a:t>年。</a:t>
            </a:r>
            <a:endParaRPr lang="en-US" altLang="zh-CN" sz="3200" dirty="0">
              <a:solidFill>
                <a:srgbClr val="FF0000"/>
              </a:solidFill>
              <a:latin typeface="Times New Roman" pitchFamily="18" charset="0"/>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126"/>
                                        </p:tgtEl>
                                        <p:attrNameLst>
                                          <p:attrName>style.visibility</p:attrName>
                                        </p:attrNameLst>
                                      </p:cBhvr>
                                      <p:to>
                                        <p:strVal val="visible"/>
                                      </p:to>
                                    </p:set>
                                    <p:anim calcmode="discrete" valueType="clr">
                                      <p:cBhvr override="childStyle">
                                        <p:cTn id="12"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126"/>
                                        </p:tgtEl>
                                        <p:attrNameLst>
                                          <p:attrName>fillcolor</p:attrName>
                                        </p:attrNameLst>
                                      </p:cBhvr>
                                      <p:tavLst>
                                        <p:tav tm="0">
                                          <p:val>
                                            <p:clrVal>
                                              <a:schemeClr val="accent2"/>
                                            </p:clrVal>
                                          </p:val>
                                        </p:tav>
                                        <p:tav tm="50000">
                                          <p:val>
                                            <p:clrVal>
                                              <a:schemeClr val="hlink"/>
                                            </p:clrVal>
                                          </p:val>
                                        </p:tav>
                                      </p:tavLst>
                                    </p:anim>
                                    <p:set>
                                      <p:cBhvr>
                                        <p:cTn id="14" dur="80"/>
                                        <p:tgtEl>
                                          <p:spTgt spid="512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2357438" y="1357352"/>
            <a:ext cx="4416594" cy="1107996"/>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6600" dirty="0" smtClean="0">
                <a:solidFill>
                  <a:srgbClr val="191919"/>
                </a:solidFill>
                <a:latin typeface="Times New Roman" pitchFamily="18" charset="0"/>
                <a:ea typeface="华文楷体" pitchFamily="2" charset="-122"/>
              </a:rPr>
              <a:t>這</a:t>
            </a:r>
            <a:r>
              <a:rPr lang="zh-CN" sz="6600" dirty="0" smtClean="0">
                <a:solidFill>
                  <a:srgbClr val="191919"/>
                </a:solidFill>
                <a:latin typeface="Times New Roman" pitchFamily="18" charset="0"/>
                <a:ea typeface="华文楷体" pitchFamily="2" charset="-122"/>
              </a:rPr>
              <a:t>是</a:t>
            </a:r>
            <a:r>
              <a:rPr lang="zh-CN" sz="6600" dirty="0">
                <a:solidFill>
                  <a:srgbClr val="191919"/>
                </a:solidFill>
                <a:latin typeface="Times New Roman" pitchFamily="18" charset="0"/>
                <a:ea typeface="华文楷体" pitchFamily="2" charset="-122"/>
              </a:rPr>
              <a:t>哪年？</a:t>
            </a:r>
            <a:endParaRPr lang="zh-CN" sz="6600" dirty="0">
              <a:solidFill>
                <a:srgbClr val="191919"/>
              </a:solidFill>
              <a:latin typeface="Times New Roman" pitchFamily="18" charset="0"/>
              <a:ea typeface="宋体" pitchFamily="2" charset="-122"/>
            </a:endParaRPr>
          </a:p>
        </p:txBody>
      </p:sp>
      <p:sp>
        <p:nvSpPr>
          <p:cNvPr id="5" name="矩形 4"/>
          <p:cNvSpPr/>
          <p:nvPr/>
        </p:nvSpPr>
        <p:spPr>
          <a:xfrm>
            <a:off x="357158" y="1500174"/>
            <a:ext cx="1000132"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Year:</a:t>
            </a:r>
            <a:endParaRPr lang="zh-CN" altLang="en-US" sz="3200" dirty="0">
              <a:solidFill>
                <a:srgbClr val="191919"/>
              </a:solidFill>
              <a:latin typeface="Times New Roman" pitchFamily="18" charset="0"/>
              <a:ea typeface="宋体" pitchFamily="2" charset="-122"/>
              <a:cs typeface="Times New Roman" pitchFamily="18" charset="0"/>
            </a:endParaRPr>
          </a:p>
        </p:txBody>
      </p:sp>
      <p:sp>
        <p:nvSpPr>
          <p:cNvPr id="6" name="矩形 5"/>
          <p:cNvSpPr/>
          <p:nvPr/>
        </p:nvSpPr>
        <p:spPr>
          <a:xfrm>
            <a:off x="2357438" y="4643438"/>
            <a:ext cx="4416425" cy="1108075"/>
          </a:xfrm>
          <a:prstGeom prst="rect">
            <a:avLst/>
          </a:prstGeom>
        </p:spPr>
        <p:txBody>
          <a:bodyPr wrap="none">
            <a:spAutoFit/>
          </a:bodyPr>
          <a:lstStyle/>
          <a:p>
            <a:pPr>
              <a:defRPr/>
            </a:pPr>
            <a:r>
              <a:rPr lang="zh-CN" sz="6600" dirty="0">
                <a:solidFill>
                  <a:schemeClr val="tx2">
                    <a:lumMod val="50000"/>
                  </a:schemeClr>
                </a:solidFill>
                <a:latin typeface="Times New Roman"/>
                <a:ea typeface="华文楷体"/>
                <a:cs typeface="Times New Roman"/>
              </a:rPr>
              <a:t>一七七六年</a:t>
            </a:r>
            <a:endParaRPr lang="en-US" altLang="zh-CN" sz="6600" dirty="0">
              <a:solidFill>
                <a:schemeClr val="tx2">
                  <a:lumMod val="50000"/>
                </a:schemeClr>
              </a:solidFill>
              <a:latin typeface="Times New Roman"/>
              <a:ea typeface="华文楷体"/>
            </a:endParaRPr>
          </a:p>
        </p:txBody>
      </p:sp>
      <p:sp>
        <p:nvSpPr>
          <p:cNvPr id="25607"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
        <p:nvSpPr>
          <p:cNvPr id="7" name="矩形 6"/>
          <p:cNvSpPr>
            <a:spLocks noChangeArrowheads="1"/>
          </p:cNvSpPr>
          <p:nvPr/>
        </p:nvSpPr>
        <p:spPr bwMode="auto">
          <a:xfrm>
            <a:off x="3214688" y="3000375"/>
            <a:ext cx="1878012" cy="1108075"/>
          </a:xfrm>
          <a:prstGeom prst="rect">
            <a:avLst/>
          </a:prstGeom>
          <a:noFill/>
          <a:ln w="9525">
            <a:noFill/>
            <a:miter lim="800000"/>
            <a:headEnd/>
            <a:tailEnd/>
          </a:ln>
        </p:spPr>
        <p:txBody>
          <a:bodyPr wrap="none">
            <a:spAutoFit/>
          </a:bodyPr>
          <a:lstStyle/>
          <a:p>
            <a:r>
              <a:rPr lang="en-US" altLang="zh-CN" sz="6600">
                <a:solidFill>
                  <a:srgbClr val="FF0000"/>
                </a:solidFill>
                <a:latin typeface="Times New Roman" pitchFamily="18" charset="0"/>
                <a:ea typeface="华文楷体" pitchFamily="2" charset="-122"/>
                <a:cs typeface="Times New Roman" pitchFamily="18" charset="0"/>
              </a:rPr>
              <a:t>1776</a:t>
            </a:r>
            <a:endParaRPr lang="zh-CN" altLang="en-US" sz="6600">
              <a:solidFill>
                <a:srgbClr val="FF0000"/>
              </a:solidFill>
              <a:latin typeface="Times New Roman" pitchFamily="18" charset="0"/>
              <a:ea typeface="华文楷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2286000" y="1357352"/>
            <a:ext cx="4416594" cy="1107996"/>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6600" dirty="0">
                <a:solidFill>
                  <a:srgbClr val="191919"/>
                </a:solidFill>
                <a:latin typeface="Times New Roman" pitchFamily="18" charset="0"/>
                <a:ea typeface="华文楷体" pitchFamily="2" charset="-122"/>
              </a:rPr>
              <a:t>這</a:t>
            </a:r>
            <a:r>
              <a:rPr lang="zh-CN" sz="6600" dirty="0" smtClean="0">
                <a:solidFill>
                  <a:srgbClr val="191919"/>
                </a:solidFill>
                <a:latin typeface="Times New Roman" pitchFamily="18" charset="0"/>
                <a:ea typeface="华文楷体" pitchFamily="2" charset="-122"/>
              </a:rPr>
              <a:t>是</a:t>
            </a:r>
            <a:r>
              <a:rPr lang="zh-CN" sz="6600" dirty="0">
                <a:solidFill>
                  <a:srgbClr val="191919"/>
                </a:solidFill>
                <a:latin typeface="Times New Roman" pitchFamily="18" charset="0"/>
                <a:ea typeface="华文楷体" pitchFamily="2" charset="-122"/>
              </a:rPr>
              <a:t>哪年？</a:t>
            </a:r>
            <a:endParaRPr lang="zh-CN" sz="6600" dirty="0">
              <a:solidFill>
                <a:srgbClr val="191919"/>
              </a:solidFill>
              <a:latin typeface="Times New Roman" pitchFamily="18" charset="0"/>
              <a:ea typeface="宋体" pitchFamily="2" charset="-122"/>
            </a:endParaRPr>
          </a:p>
        </p:txBody>
      </p:sp>
      <p:sp>
        <p:nvSpPr>
          <p:cNvPr id="5" name="矩形 4"/>
          <p:cNvSpPr/>
          <p:nvPr/>
        </p:nvSpPr>
        <p:spPr>
          <a:xfrm>
            <a:off x="214282" y="1428736"/>
            <a:ext cx="1000132"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Year:</a:t>
            </a:r>
            <a:endParaRPr lang="zh-CN" altLang="en-US" sz="3200" dirty="0">
              <a:solidFill>
                <a:srgbClr val="191919"/>
              </a:solidFill>
              <a:latin typeface="Times New Roman" pitchFamily="18" charset="0"/>
              <a:ea typeface="宋体" pitchFamily="2" charset="-122"/>
              <a:cs typeface="Times New Roman" pitchFamily="18" charset="0"/>
            </a:endParaRPr>
          </a:p>
        </p:txBody>
      </p:sp>
      <p:sp>
        <p:nvSpPr>
          <p:cNvPr id="6" name="矩形 5"/>
          <p:cNvSpPr/>
          <p:nvPr/>
        </p:nvSpPr>
        <p:spPr>
          <a:xfrm>
            <a:off x="2214563" y="4643438"/>
            <a:ext cx="4416594" cy="1107996"/>
          </a:xfrm>
          <a:prstGeom prst="rect">
            <a:avLst/>
          </a:prstGeom>
        </p:spPr>
        <p:txBody>
          <a:bodyPr wrap="none">
            <a:spAutoFit/>
          </a:bodyPr>
          <a:lstStyle/>
          <a:p>
            <a:pPr>
              <a:defRPr/>
            </a:pPr>
            <a:r>
              <a:rPr lang="zh-CN" sz="6600" dirty="0">
                <a:solidFill>
                  <a:schemeClr val="tx2">
                    <a:lumMod val="50000"/>
                  </a:schemeClr>
                </a:solidFill>
                <a:latin typeface="Times New Roman"/>
                <a:ea typeface="华文楷体"/>
                <a:cs typeface="Times New Roman"/>
              </a:rPr>
              <a:t>一</a:t>
            </a:r>
            <a:r>
              <a:rPr lang="zh-CN" altLang="en-US" sz="6600" dirty="0" smtClean="0">
                <a:solidFill>
                  <a:schemeClr val="tx2">
                    <a:lumMod val="50000"/>
                  </a:schemeClr>
                </a:solidFill>
                <a:latin typeface="Times New Roman"/>
                <a:ea typeface="华文楷体"/>
                <a:cs typeface="Times New Roman"/>
              </a:rPr>
              <a:t>八八五</a:t>
            </a:r>
            <a:r>
              <a:rPr lang="zh-CN" sz="6600" dirty="0" smtClean="0">
                <a:solidFill>
                  <a:schemeClr val="tx2">
                    <a:lumMod val="50000"/>
                  </a:schemeClr>
                </a:solidFill>
                <a:latin typeface="Times New Roman"/>
                <a:ea typeface="华文楷体"/>
                <a:cs typeface="Times New Roman"/>
              </a:rPr>
              <a:t>年</a:t>
            </a:r>
            <a:endParaRPr lang="en-US" altLang="zh-CN" sz="6600" dirty="0">
              <a:solidFill>
                <a:schemeClr val="tx2">
                  <a:lumMod val="50000"/>
                </a:schemeClr>
              </a:solidFill>
              <a:latin typeface="Times New Roman"/>
              <a:ea typeface="华文楷体"/>
            </a:endParaRPr>
          </a:p>
        </p:txBody>
      </p:sp>
      <p:sp>
        <p:nvSpPr>
          <p:cNvPr id="26631" name="Rectangle 2"/>
          <p:cNvSpPr>
            <a:spLocks noGrp="1" noChangeArrowheads="1"/>
          </p:cNvSpPr>
          <p:nvPr>
            <p:ph type="title"/>
          </p:nvPr>
        </p:nvSpPr>
        <p:spPr>
          <a:xfrm>
            <a:off x="533400" y="285750"/>
            <a:ext cx="8305800" cy="609600"/>
          </a:xfrm>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
        <p:nvSpPr>
          <p:cNvPr id="7" name="矩形 6"/>
          <p:cNvSpPr>
            <a:spLocks noChangeArrowheads="1"/>
          </p:cNvSpPr>
          <p:nvPr/>
        </p:nvSpPr>
        <p:spPr bwMode="auto">
          <a:xfrm>
            <a:off x="3071813" y="3000375"/>
            <a:ext cx="1877437" cy="1107996"/>
          </a:xfrm>
          <a:prstGeom prst="rect">
            <a:avLst/>
          </a:prstGeom>
          <a:noFill/>
          <a:ln w="9525">
            <a:noFill/>
            <a:miter lim="800000"/>
            <a:headEnd/>
            <a:tailEnd/>
          </a:ln>
        </p:spPr>
        <p:txBody>
          <a:bodyPr wrap="none">
            <a:spAutoFit/>
          </a:bodyPr>
          <a:lstStyle/>
          <a:p>
            <a:r>
              <a:rPr lang="en-US" altLang="zh-CN" sz="6600" dirty="0" smtClean="0">
                <a:solidFill>
                  <a:srgbClr val="FF0000"/>
                </a:solidFill>
                <a:latin typeface="Times New Roman" pitchFamily="18" charset="0"/>
                <a:ea typeface="华文楷体" pitchFamily="2" charset="-122"/>
              </a:rPr>
              <a:t>1885</a:t>
            </a:r>
            <a:endParaRPr lang="zh-CN" altLang="en-US" sz="6600" dirty="0">
              <a:solidFill>
                <a:srgbClr val="FF0000"/>
              </a:solidFill>
              <a:latin typeface="Times New Roman" pitchFamily="18" charset="0"/>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2143125" y="1428789"/>
            <a:ext cx="4416594" cy="1107996"/>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6600" dirty="0">
                <a:solidFill>
                  <a:srgbClr val="191919"/>
                </a:solidFill>
                <a:latin typeface="Times New Roman" pitchFamily="18" charset="0"/>
                <a:ea typeface="华文楷体" pitchFamily="2" charset="-122"/>
              </a:rPr>
              <a:t>這</a:t>
            </a:r>
            <a:r>
              <a:rPr lang="zh-CN" sz="6600" dirty="0" smtClean="0">
                <a:solidFill>
                  <a:srgbClr val="191919"/>
                </a:solidFill>
                <a:latin typeface="Times New Roman" pitchFamily="18" charset="0"/>
                <a:ea typeface="华文楷体" pitchFamily="2" charset="-122"/>
              </a:rPr>
              <a:t>是</a:t>
            </a:r>
            <a:r>
              <a:rPr lang="zh-CN" sz="6600" dirty="0">
                <a:solidFill>
                  <a:srgbClr val="191919"/>
                </a:solidFill>
                <a:latin typeface="Times New Roman" pitchFamily="18" charset="0"/>
                <a:ea typeface="华文楷体" pitchFamily="2" charset="-122"/>
              </a:rPr>
              <a:t>哪年？</a:t>
            </a:r>
            <a:endParaRPr lang="zh-CN" sz="6600" dirty="0">
              <a:solidFill>
                <a:srgbClr val="191919"/>
              </a:solidFill>
              <a:latin typeface="Times New Roman" pitchFamily="18" charset="0"/>
              <a:ea typeface="宋体" pitchFamily="2" charset="-122"/>
            </a:endParaRPr>
          </a:p>
        </p:txBody>
      </p:sp>
      <p:sp>
        <p:nvSpPr>
          <p:cNvPr id="5" name="矩形 4"/>
          <p:cNvSpPr/>
          <p:nvPr/>
        </p:nvSpPr>
        <p:spPr>
          <a:xfrm>
            <a:off x="357158" y="1571612"/>
            <a:ext cx="1000132"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Year:</a:t>
            </a:r>
            <a:endParaRPr lang="zh-CN" altLang="en-US" sz="3200" dirty="0">
              <a:solidFill>
                <a:srgbClr val="191919"/>
              </a:solidFill>
              <a:latin typeface="Times New Roman" pitchFamily="18" charset="0"/>
              <a:ea typeface="宋体" pitchFamily="2" charset="-122"/>
              <a:cs typeface="Times New Roman" pitchFamily="18" charset="0"/>
            </a:endParaRPr>
          </a:p>
        </p:txBody>
      </p:sp>
      <p:sp>
        <p:nvSpPr>
          <p:cNvPr id="6" name="矩形 5"/>
          <p:cNvSpPr/>
          <p:nvPr/>
        </p:nvSpPr>
        <p:spPr>
          <a:xfrm>
            <a:off x="2286000" y="4714875"/>
            <a:ext cx="4464684" cy="1107996"/>
          </a:xfrm>
          <a:prstGeom prst="rect">
            <a:avLst/>
          </a:prstGeom>
        </p:spPr>
        <p:txBody>
          <a:bodyPr wrap="none">
            <a:spAutoFit/>
          </a:bodyPr>
          <a:lstStyle/>
          <a:p>
            <a:pPr>
              <a:defRPr/>
            </a:pPr>
            <a:r>
              <a:rPr lang="zh-CN" sz="6600" dirty="0">
                <a:solidFill>
                  <a:schemeClr val="tx2">
                    <a:lumMod val="50000"/>
                  </a:schemeClr>
                </a:solidFill>
                <a:latin typeface="Times New Roman"/>
                <a:ea typeface="华文楷体"/>
                <a:cs typeface="Times New Roman"/>
              </a:rPr>
              <a:t>一</a:t>
            </a:r>
            <a:r>
              <a:rPr lang="zh-CN" altLang="en-US" sz="6600" dirty="0">
                <a:solidFill>
                  <a:schemeClr val="tx2">
                    <a:lumMod val="50000"/>
                  </a:schemeClr>
                </a:solidFill>
                <a:latin typeface="Times New Roman"/>
                <a:ea typeface="华文楷体"/>
                <a:cs typeface="Times New Roman"/>
              </a:rPr>
              <a:t>九</a:t>
            </a:r>
            <a:r>
              <a:rPr lang="zh-CN" altLang="en-US" sz="6600" dirty="0" smtClean="0">
                <a:solidFill>
                  <a:schemeClr val="tx2">
                    <a:lumMod val="50000"/>
                  </a:schemeClr>
                </a:solidFill>
                <a:latin typeface="Times New Roman"/>
                <a:ea typeface="华文楷体"/>
                <a:cs typeface="Times New Roman"/>
              </a:rPr>
              <a:t>四</a:t>
            </a:r>
            <a:r>
              <a:rPr lang="zh-TW" altLang="en-US" sz="6600" dirty="0" smtClean="0">
                <a:solidFill>
                  <a:schemeClr val="tx2">
                    <a:lumMod val="50000"/>
                  </a:schemeClr>
                </a:solidFill>
                <a:latin typeface="Times New Roman"/>
                <a:ea typeface="华文楷体"/>
                <a:cs typeface="Times New Roman"/>
              </a:rPr>
              <a:t>九</a:t>
            </a:r>
            <a:r>
              <a:rPr lang="zh-CN" sz="6600" dirty="0" smtClean="0">
                <a:solidFill>
                  <a:schemeClr val="tx2">
                    <a:lumMod val="50000"/>
                  </a:schemeClr>
                </a:solidFill>
                <a:latin typeface="Times New Roman"/>
                <a:ea typeface="华文楷体"/>
                <a:cs typeface="Times New Roman"/>
              </a:rPr>
              <a:t>年</a:t>
            </a:r>
            <a:endParaRPr lang="en-US" altLang="zh-CN" sz="6600" dirty="0">
              <a:solidFill>
                <a:schemeClr val="tx2">
                  <a:lumMod val="50000"/>
                </a:schemeClr>
              </a:solidFill>
              <a:latin typeface="Times New Roman"/>
              <a:ea typeface="华文楷体"/>
            </a:endParaRPr>
          </a:p>
        </p:txBody>
      </p:sp>
      <p:sp>
        <p:nvSpPr>
          <p:cNvPr id="27655"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
        <p:nvSpPr>
          <p:cNvPr id="7" name="Rectangle 6"/>
          <p:cNvSpPr>
            <a:spLocks noChangeArrowheads="1"/>
          </p:cNvSpPr>
          <p:nvPr/>
        </p:nvSpPr>
        <p:spPr bwMode="auto">
          <a:xfrm>
            <a:off x="3214688" y="3214727"/>
            <a:ext cx="1877437" cy="1107996"/>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en-US" altLang="zh-CN" sz="6600" dirty="0" smtClean="0">
                <a:solidFill>
                  <a:srgbClr val="FF0000"/>
                </a:solidFill>
                <a:latin typeface="Times New Roman" pitchFamily="18" charset="0"/>
                <a:ea typeface="华文楷体" pitchFamily="2" charset="-122"/>
              </a:rPr>
              <a:t>1949</a:t>
            </a:r>
            <a:endParaRPr lang="zh-CN" altLang="zh-CN" sz="6600" dirty="0">
              <a:solidFill>
                <a:srgbClr val="FF0000"/>
              </a:solidFill>
              <a:latin typeface="Times New Roman" pitchFamily="18"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nvSpPr>
        <p:spPr bwMode="auto">
          <a:xfrm>
            <a:off x="2214563" y="1357313"/>
            <a:ext cx="4416425" cy="11080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6600" dirty="0">
                <a:solidFill>
                  <a:srgbClr val="191919"/>
                </a:solidFill>
                <a:latin typeface="Times New Roman" pitchFamily="18" charset="0"/>
                <a:ea typeface="华文楷体" pitchFamily="2" charset="-122"/>
              </a:rPr>
              <a:t>這</a:t>
            </a:r>
            <a:r>
              <a:rPr lang="zh-CN" sz="6600" dirty="0" smtClean="0">
                <a:solidFill>
                  <a:srgbClr val="191919"/>
                </a:solidFill>
                <a:latin typeface="Times New Roman" pitchFamily="18" charset="0"/>
                <a:ea typeface="华文楷体" pitchFamily="2" charset="-122"/>
              </a:rPr>
              <a:t>是</a:t>
            </a:r>
            <a:r>
              <a:rPr lang="zh-CN" sz="6600" dirty="0">
                <a:solidFill>
                  <a:srgbClr val="191919"/>
                </a:solidFill>
                <a:latin typeface="Times New Roman" pitchFamily="18" charset="0"/>
                <a:ea typeface="华文楷体" pitchFamily="2" charset="-122"/>
              </a:rPr>
              <a:t>哪年？</a:t>
            </a:r>
            <a:endParaRPr lang="zh-CN" sz="6600" dirty="0">
              <a:solidFill>
                <a:srgbClr val="191919"/>
              </a:solidFill>
              <a:latin typeface="Times New Roman" pitchFamily="18" charset="0"/>
              <a:ea typeface="宋体" pitchFamily="2" charset="-122"/>
            </a:endParaRPr>
          </a:p>
        </p:txBody>
      </p:sp>
      <p:sp>
        <p:nvSpPr>
          <p:cNvPr id="5" name="矩形 4"/>
          <p:cNvSpPr/>
          <p:nvPr/>
        </p:nvSpPr>
        <p:spPr>
          <a:xfrm>
            <a:off x="285720" y="1500174"/>
            <a:ext cx="1000132"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Year:</a:t>
            </a:r>
            <a:endParaRPr lang="zh-CN" altLang="en-US" sz="3200" dirty="0">
              <a:solidFill>
                <a:srgbClr val="191919"/>
              </a:solidFill>
              <a:latin typeface="Times New Roman" pitchFamily="18" charset="0"/>
              <a:ea typeface="宋体" pitchFamily="2" charset="-122"/>
              <a:cs typeface="Times New Roman" pitchFamily="18" charset="0"/>
            </a:endParaRPr>
          </a:p>
        </p:txBody>
      </p:sp>
      <p:sp>
        <p:nvSpPr>
          <p:cNvPr id="6" name="矩形 5"/>
          <p:cNvSpPr>
            <a:spLocks noChangeArrowheads="1"/>
          </p:cNvSpPr>
          <p:nvPr/>
        </p:nvSpPr>
        <p:spPr bwMode="auto">
          <a:xfrm>
            <a:off x="2357438" y="4643438"/>
            <a:ext cx="4416594" cy="1107996"/>
          </a:xfrm>
          <a:prstGeom prst="rect">
            <a:avLst/>
          </a:prstGeom>
          <a:noFill/>
          <a:ln w="9525">
            <a:noFill/>
            <a:miter lim="800000"/>
            <a:headEnd/>
            <a:tailEnd/>
          </a:ln>
        </p:spPr>
        <p:txBody>
          <a:bodyPr wrap="none">
            <a:spAutoFit/>
          </a:bodyPr>
          <a:lstStyle/>
          <a:p>
            <a:r>
              <a:rPr lang="zh-TW" altLang="en-US" sz="6600" dirty="0" smtClean="0">
                <a:solidFill>
                  <a:srgbClr val="191919"/>
                </a:solidFill>
                <a:latin typeface="Times New Roman" pitchFamily="18" charset="0"/>
                <a:ea typeface="华文楷体" pitchFamily="2" charset="-122"/>
                <a:cs typeface="Times New Roman" pitchFamily="18" charset="0"/>
              </a:rPr>
              <a:t>一九九七</a:t>
            </a:r>
            <a:r>
              <a:rPr lang="zh-CN" sz="6600" dirty="0" smtClean="0">
                <a:solidFill>
                  <a:srgbClr val="191919"/>
                </a:solidFill>
                <a:latin typeface="Times New Roman" pitchFamily="18" charset="0"/>
                <a:ea typeface="华文楷体" pitchFamily="2" charset="-122"/>
                <a:cs typeface="Times New Roman" pitchFamily="18" charset="0"/>
              </a:rPr>
              <a:t>年</a:t>
            </a:r>
            <a:endParaRPr lang="en-US" altLang="zh-CN" sz="6600" dirty="0">
              <a:solidFill>
                <a:srgbClr val="191919"/>
              </a:solidFill>
              <a:latin typeface="Times New Roman" pitchFamily="18" charset="0"/>
              <a:ea typeface="华文楷体" pitchFamily="2" charset="-122"/>
              <a:cs typeface="Times New Roman" pitchFamily="18" charset="0"/>
            </a:endParaRPr>
          </a:p>
        </p:txBody>
      </p:sp>
      <p:sp>
        <p:nvSpPr>
          <p:cNvPr id="28679"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
        <p:nvSpPr>
          <p:cNvPr id="7" name="Rectangle 6"/>
          <p:cNvSpPr>
            <a:spLocks noChangeArrowheads="1"/>
          </p:cNvSpPr>
          <p:nvPr/>
        </p:nvSpPr>
        <p:spPr bwMode="auto">
          <a:xfrm>
            <a:off x="3071813" y="3143289"/>
            <a:ext cx="1877437" cy="1107996"/>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en-US" altLang="zh-TW" sz="6600" dirty="0" smtClean="0">
                <a:solidFill>
                  <a:srgbClr val="FF0000"/>
                </a:solidFill>
                <a:latin typeface="Times New Roman" pitchFamily="18" charset="0"/>
                <a:ea typeface="华文楷体" pitchFamily="2" charset="-122"/>
              </a:rPr>
              <a:t>1997</a:t>
            </a:r>
            <a:endParaRPr lang="zh-CN" altLang="zh-CN" sz="6600" dirty="0">
              <a:solidFill>
                <a:srgbClr val="FF0000"/>
              </a:solidFill>
              <a:latin typeface="Times New Roman" pitchFamily="18" charset="0"/>
              <a:ea typeface="宋体" pitchFamily="2" charset="-122"/>
            </a:endParaRPr>
          </a:p>
        </p:txBody>
      </p:sp>
    </p:spTree>
    <p:extLst>
      <p:ext uri="{BB962C8B-B14F-4D97-AF65-F5344CB8AC3E}">
        <p14:creationId xmlns:p14="http://schemas.microsoft.com/office/powerpoint/2010/main" val="404087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nvSpPr>
        <p:spPr bwMode="auto">
          <a:xfrm>
            <a:off x="2214563" y="1357313"/>
            <a:ext cx="4416425" cy="11080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6600" dirty="0">
                <a:solidFill>
                  <a:srgbClr val="191919"/>
                </a:solidFill>
                <a:latin typeface="Times New Roman" pitchFamily="18" charset="0"/>
                <a:ea typeface="华文楷体" pitchFamily="2" charset="-122"/>
              </a:rPr>
              <a:t>這</a:t>
            </a:r>
            <a:r>
              <a:rPr lang="zh-CN" sz="6600" dirty="0" smtClean="0">
                <a:solidFill>
                  <a:srgbClr val="191919"/>
                </a:solidFill>
                <a:latin typeface="Times New Roman" pitchFamily="18" charset="0"/>
                <a:ea typeface="华文楷体" pitchFamily="2" charset="-122"/>
              </a:rPr>
              <a:t>是</a:t>
            </a:r>
            <a:r>
              <a:rPr lang="zh-CN" sz="6600" dirty="0">
                <a:solidFill>
                  <a:srgbClr val="191919"/>
                </a:solidFill>
                <a:latin typeface="Times New Roman" pitchFamily="18" charset="0"/>
                <a:ea typeface="华文楷体" pitchFamily="2" charset="-122"/>
              </a:rPr>
              <a:t>哪年？</a:t>
            </a:r>
            <a:endParaRPr lang="zh-CN" sz="6600" dirty="0">
              <a:solidFill>
                <a:srgbClr val="191919"/>
              </a:solidFill>
              <a:latin typeface="Times New Roman" pitchFamily="18" charset="0"/>
              <a:ea typeface="宋体" pitchFamily="2" charset="-122"/>
            </a:endParaRPr>
          </a:p>
        </p:txBody>
      </p:sp>
      <p:sp>
        <p:nvSpPr>
          <p:cNvPr id="5" name="矩形 4"/>
          <p:cNvSpPr/>
          <p:nvPr/>
        </p:nvSpPr>
        <p:spPr>
          <a:xfrm>
            <a:off x="285720" y="1500174"/>
            <a:ext cx="1000132"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Year:</a:t>
            </a:r>
            <a:endParaRPr lang="zh-CN" altLang="en-US" sz="3200" dirty="0">
              <a:solidFill>
                <a:srgbClr val="191919"/>
              </a:solidFill>
              <a:latin typeface="Times New Roman" pitchFamily="18" charset="0"/>
              <a:ea typeface="宋体" pitchFamily="2" charset="-122"/>
              <a:cs typeface="Times New Roman" pitchFamily="18" charset="0"/>
            </a:endParaRPr>
          </a:p>
        </p:txBody>
      </p:sp>
      <p:sp>
        <p:nvSpPr>
          <p:cNvPr id="6" name="矩形 5"/>
          <p:cNvSpPr>
            <a:spLocks noChangeArrowheads="1"/>
          </p:cNvSpPr>
          <p:nvPr/>
        </p:nvSpPr>
        <p:spPr bwMode="auto">
          <a:xfrm>
            <a:off x="2357438" y="4643438"/>
            <a:ext cx="3675062" cy="1098550"/>
          </a:xfrm>
          <a:prstGeom prst="rect">
            <a:avLst/>
          </a:prstGeom>
          <a:noFill/>
          <a:ln w="9525">
            <a:noFill/>
            <a:miter lim="800000"/>
            <a:headEnd/>
            <a:tailEnd/>
          </a:ln>
        </p:spPr>
        <p:txBody>
          <a:bodyPr wrap="none">
            <a:spAutoFit/>
          </a:bodyPr>
          <a:lstStyle/>
          <a:p>
            <a:r>
              <a:rPr lang="zh-CN" altLang="en-US" sz="6600" dirty="0" smtClean="0">
                <a:solidFill>
                  <a:srgbClr val="191919"/>
                </a:solidFill>
                <a:latin typeface="Times New Roman" pitchFamily="18" charset="0"/>
                <a:ea typeface="华文楷体" pitchFamily="2" charset="-122"/>
                <a:cs typeface="Times New Roman" pitchFamily="18" charset="0"/>
              </a:rPr>
              <a:t>二</a:t>
            </a:r>
            <a:r>
              <a:rPr lang="en-US" altLang="zh-CN" sz="6600" dirty="0" smtClean="0">
                <a:solidFill>
                  <a:srgbClr val="191919"/>
                </a:solidFill>
                <a:latin typeface="Times New Roman" pitchFamily="18" charset="0"/>
                <a:ea typeface="华文楷体" pitchFamily="2" charset="-122"/>
                <a:cs typeface="Times New Roman" pitchFamily="18" charset="0"/>
              </a:rPr>
              <a:t>OOO</a:t>
            </a:r>
            <a:r>
              <a:rPr lang="zh-CN" sz="6600" dirty="0" smtClean="0">
                <a:solidFill>
                  <a:srgbClr val="191919"/>
                </a:solidFill>
                <a:latin typeface="Times New Roman" pitchFamily="18" charset="0"/>
                <a:ea typeface="华文楷体" pitchFamily="2" charset="-122"/>
                <a:cs typeface="Times New Roman" pitchFamily="18" charset="0"/>
              </a:rPr>
              <a:t>年</a:t>
            </a:r>
            <a:endParaRPr lang="en-US" altLang="zh-CN" sz="6600" dirty="0">
              <a:solidFill>
                <a:srgbClr val="191919"/>
              </a:solidFill>
              <a:latin typeface="Times New Roman" pitchFamily="18" charset="0"/>
              <a:ea typeface="华文楷体" pitchFamily="2" charset="-122"/>
              <a:cs typeface="Times New Roman" pitchFamily="18" charset="0"/>
            </a:endParaRPr>
          </a:p>
        </p:txBody>
      </p:sp>
      <p:sp>
        <p:nvSpPr>
          <p:cNvPr id="28679"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
        <p:nvSpPr>
          <p:cNvPr id="7" name="Rectangle 6"/>
          <p:cNvSpPr>
            <a:spLocks noChangeArrowheads="1"/>
          </p:cNvSpPr>
          <p:nvPr/>
        </p:nvSpPr>
        <p:spPr bwMode="auto">
          <a:xfrm>
            <a:off x="3071813" y="3143289"/>
            <a:ext cx="1877437" cy="1107996"/>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en-US" altLang="zh-TW" sz="6600" dirty="0" smtClean="0">
                <a:solidFill>
                  <a:srgbClr val="FF0000"/>
                </a:solidFill>
                <a:latin typeface="Times New Roman" pitchFamily="18" charset="0"/>
                <a:ea typeface="华文楷体" pitchFamily="2" charset="-122"/>
              </a:rPr>
              <a:t>2000</a:t>
            </a:r>
            <a:endParaRPr lang="zh-CN" altLang="zh-CN" sz="6600" dirty="0">
              <a:solidFill>
                <a:srgbClr val="FF0000"/>
              </a:solidFill>
              <a:latin typeface="Times New Roman" pitchFamily="18"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2286000" y="1285875"/>
            <a:ext cx="4416425" cy="11080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6600" dirty="0">
                <a:solidFill>
                  <a:srgbClr val="191919"/>
                </a:solidFill>
                <a:latin typeface="Times New Roman" pitchFamily="18" charset="0"/>
                <a:ea typeface="华文楷体" pitchFamily="2" charset="-122"/>
              </a:rPr>
              <a:t>這</a:t>
            </a:r>
            <a:r>
              <a:rPr lang="zh-CN" sz="6600" dirty="0" smtClean="0">
                <a:solidFill>
                  <a:srgbClr val="191919"/>
                </a:solidFill>
                <a:latin typeface="Times New Roman" pitchFamily="18" charset="0"/>
                <a:ea typeface="华文楷体" pitchFamily="2" charset="-122"/>
              </a:rPr>
              <a:t>是</a:t>
            </a:r>
            <a:r>
              <a:rPr lang="zh-CN" sz="6600" dirty="0">
                <a:solidFill>
                  <a:srgbClr val="191919"/>
                </a:solidFill>
                <a:latin typeface="Times New Roman" pitchFamily="18" charset="0"/>
                <a:ea typeface="华文楷体" pitchFamily="2" charset="-122"/>
              </a:rPr>
              <a:t>哪年？</a:t>
            </a:r>
            <a:endParaRPr lang="zh-CN" sz="6600" dirty="0">
              <a:solidFill>
                <a:srgbClr val="191919"/>
              </a:solidFill>
              <a:latin typeface="Times New Roman" pitchFamily="18" charset="0"/>
              <a:ea typeface="宋体" pitchFamily="2" charset="-122"/>
            </a:endParaRPr>
          </a:p>
        </p:txBody>
      </p:sp>
      <p:sp>
        <p:nvSpPr>
          <p:cNvPr id="5" name="矩形 4"/>
          <p:cNvSpPr/>
          <p:nvPr/>
        </p:nvSpPr>
        <p:spPr>
          <a:xfrm>
            <a:off x="357158" y="1500174"/>
            <a:ext cx="1000132"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Year:</a:t>
            </a:r>
            <a:endParaRPr lang="zh-CN" altLang="en-US" sz="3200" dirty="0">
              <a:solidFill>
                <a:srgbClr val="191919"/>
              </a:solidFill>
              <a:latin typeface="Times New Roman" pitchFamily="18" charset="0"/>
              <a:ea typeface="宋体" pitchFamily="2" charset="-122"/>
              <a:cs typeface="Times New Roman" pitchFamily="18" charset="0"/>
            </a:endParaRPr>
          </a:p>
        </p:txBody>
      </p:sp>
      <p:sp>
        <p:nvSpPr>
          <p:cNvPr id="6" name="矩形 5"/>
          <p:cNvSpPr>
            <a:spLocks noChangeArrowheads="1"/>
          </p:cNvSpPr>
          <p:nvPr/>
        </p:nvSpPr>
        <p:spPr bwMode="auto">
          <a:xfrm>
            <a:off x="2286000" y="4714875"/>
            <a:ext cx="3908425" cy="1098550"/>
          </a:xfrm>
          <a:prstGeom prst="rect">
            <a:avLst/>
          </a:prstGeom>
          <a:noFill/>
          <a:ln w="9525">
            <a:noFill/>
            <a:miter lim="800000"/>
            <a:headEnd/>
            <a:tailEnd/>
          </a:ln>
        </p:spPr>
        <p:txBody>
          <a:bodyPr wrap="none">
            <a:spAutoFit/>
          </a:bodyPr>
          <a:lstStyle/>
          <a:p>
            <a:r>
              <a:rPr lang="zh-CN" altLang="en-US" sz="6600">
                <a:solidFill>
                  <a:srgbClr val="191919"/>
                </a:solidFill>
                <a:latin typeface="Times New Roman" pitchFamily="18" charset="0"/>
                <a:ea typeface="华文楷体" pitchFamily="2" charset="-122"/>
                <a:cs typeface="Times New Roman" pitchFamily="18" charset="0"/>
              </a:rPr>
              <a:t>二</a:t>
            </a:r>
            <a:r>
              <a:rPr lang="en-US" altLang="zh-CN" sz="6600">
                <a:solidFill>
                  <a:srgbClr val="191919"/>
                </a:solidFill>
                <a:latin typeface="Times New Roman" pitchFamily="18" charset="0"/>
                <a:ea typeface="华文楷体" pitchFamily="2" charset="-122"/>
                <a:cs typeface="Times New Roman" pitchFamily="18" charset="0"/>
              </a:rPr>
              <a:t>OO</a:t>
            </a:r>
            <a:r>
              <a:rPr lang="zh-CN" altLang="en-US" sz="6600">
                <a:solidFill>
                  <a:srgbClr val="191919"/>
                </a:solidFill>
                <a:latin typeface="Times New Roman" pitchFamily="18" charset="0"/>
                <a:ea typeface="华文楷体" pitchFamily="2" charset="-122"/>
                <a:cs typeface="Times New Roman" pitchFamily="18" charset="0"/>
              </a:rPr>
              <a:t>五</a:t>
            </a:r>
            <a:r>
              <a:rPr lang="zh-CN" sz="6600">
                <a:solidFill>
                  <a:srgbClr val="191919"/>
                </a:solidFill>
                <a:latin typeface="Times New Roman" pitchFamily="18" charset="0"/>
                <a:ea typeface="华文楷体" pitchFamily="2" charset="-122"/>
                <a:cs typeface="Times New Roman" pitchFamily="18" charset="0"/>
              </a:rPr>
              <a:t>年</a:t>
            </a:r>
            <a:endParaRPr lang="en-US" altLang="zh-CN" sz="6600">
              <a:solidFill>
                <a:srgbClr val="191919"/>
              </a:solidFill>
              <a:latin typeface="Times New Roman" pitchFamily="18" charset="0"/>
              <a:ea typeface="华文楷体" pitchFamily="2" charset="-122"/>
              <a:cs typeface="Times New Roman" pitchFamily="18" charset="0"/>
            </a:endParaRPr>
          </a:p>
        </p:txBody>
      </p:sp>
      <p:sp>
        <p:nvSpPr>
          <p:cNvPr id="29703"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
        <p:nvSpPr>
          <p:cNvPr id="7" name="Rectangle 6"/>
          <p:cNvSpPr>
            <a:spLocks noChangeArrowheads="1"/>
          </p:cNvSpPr>
          <p:nvPr/>
        </p:nvSpPr>
        <p:spPr bwMode="auto">
          <a:xfrm>
            <a:off x="3143250" y="3071813"/>
            <a:ext cx="1878013" cy="11080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en-US" altLang="zh-CN" sz="6600">
                <a:solidFill>
                  <a:srgbClr val="FF0000"/>
                </a:solidFill>
                <a:latin typeface="Times New Roman" pitchFamily="18" charset="0"/>
                <a:ea typeface="华文楷体" pitchFamily="2" charset="-122"/>
              </a:rPr>
              <a:t>2005</a:t>
            </a:r>
            <a:endParaRPr lang="zh-CN" altLang="zh-CN" sz="6600">
              <a:solidFill>
                <a:srgbClr val="FF0000"/>
              </a:solidFill>
              <a:latin typeface="Times New Roman" pitchFamily="18"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1"/>
          <p:cNvGrpSpPr>
            <a:grpSpLocks/>
          </p:cNvGrpSpPr>
          <p:nvPr/>
        </p:nvGrpSpPr>
        <p:grpSpPr bwMode="auto">
          <a:xfrm>
            <a:off x="1928813" y="835025"/>
            <a:ext cx="5410200" cy="665163"/>
            <a:chOff x="1152" y="1104"/>
            <a:chExt cx="3408" cy="419"/>
          </a:xfrm>
        </p:grpSpPr>
        <p:grpSp>
          <p:nvGrpSpPr>
            <p:cNvPr id="15428" name="Group 3"/>
            <p:cNvGrpSpPr>
              <a:grpSpLocks/>
            </p:cNvGrpSpPr>
            <p:nvPr/>
          </p:nvGrpSpPr>
          <p:grpSpPr bwMode="auto">
            <a:xfrm>
              <a:off x="1152" y="1104"/>
              <a:ext cx="480" cy="419"/>
              <a:chOff x="1110" y="2656"/>
              <a:chExt cx="1549" cy="1351"/>
            </a:xfrm>
          </p:grpSpPr>
          <p:sp>
            <p:nvSpPr>
              <p:cNvPr id="15432"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15433"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62470"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2"/>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15429" name="Line 11"/>
            <p:cNvSpPr>
              <a:spLocks noChangeShapeType="1"/>
            </p:cNvSpPr>
            <p:nvPr/>
          </p:nvSpPr>
          <p:spPr bwMode="auto">
            <a:xfrm>
              <a:off x="1536" y="1488"/>
              <a:ext cx="3024" cy="0"/>
            </a:xfrm>
            <a:prstGeom prst="line">
              <a:avLst/>
            </a:prstGeom>
            <a:noFill/>
            <a:ln w="25400">
              <a:solidFill>
                <a:srgbClr val="C0C0C0"/>
              </a:solidFill>
              <a:prstDash val="sysDot"/>
              <a:round/>
              <a:headEnd/>
              <a:tailEnd type="oval" w="med" len="med"/>
            </a:ln>
          </p:spPr>
          <p:txBody>
            <a:bodyPr wrap="none" anchor="ctr"/>
            <a:lstStyle/>
            <a:p>
              <a:endParaRPr lang="en-US"/>
            </a:p>
          </p:txBody>
        </p:sp>
        <p:sp>
          <p:nvSpPr>
            <p:cNvPr id="15430" name="Text Box 12"/>
            <p:cNvSpPr txBox="1">
              <a:spLocks noChangeArrowheads="1"/>
            </p:cNvSpPr>
            <p:nvPr/>
          </p:nvSpPr>
          <p:spPr bwMode="auto">
            <a:xfrm>
              <a:off x="2064" y="1152"/>
              <a:ext cx="623" cy="291"/>
            </a:xfrm>
            <a:prstGeom prst="rect">
              <a:avLst/>
            </a:prstGeom>
            <a:noFill/>
            <a:ln w="9525" algn="ctr">
              <a:noFill/>
              <a:miter lim="800000"/>
              <a:headEnd/>
              <a:tailEnd/>
            </a:ln>
          </p:spPr>
          <p:txBody>
            <a:bodyPr wrap="none">
              <a:spAutoFit/>
            </a:bodyPr>
            <a:lstStyle/>
            <a:p>
              <a:pPr eaLnBrk="0" hangingPunct="0"/>
              <a:r>
                <a:rPr lang="en-US" altLang="zh-CN" sz="2400">
                  <a:ea typeface="宋体" pitchFamily="2" charset="-122"/>
                  <a:hlinkClick r:id="rId3" action="ppaction://hlinksldjump"/>
                </a:rPr>
                <a:t>Dates</a:t>
              </a:r>
              <a:endParaRPr lang="en-US" altLang="zh-CN" sz="2400">
                <a:solidFill>
                  <a:schemeClr val="tx2"/>
                </a:solidFill>
                <a:ea typeface="宋体" pitchFamily="2" charset="-122"/>
              </a:endParaRPr>
            </a:p>
          </p:txBody>
        </p:sp>
        <p:sp>
          <p:nvSpPr>
            <p:cNvPr id="15431" name="Text Box 13"/>
            <p:cNvSpPr txBox="1">
              <a:spLocks noChangeArrowheads="1"/>
            </p:cNvSpPr>
            <p:nvPr/>
          </p:nvSpPr>
          <p:spPr bwMode="gray">
            <a:xfrm>
              <a:off x="1276" y="1166"/>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1</a:t>
              </a:r>
            </a:p>
          </p:txBody>
        </p:sp>
      </p:grpSp>
      <p:grpSp>
        <p:nvGrpSpPr>
          <p:cNvPr id="15363" name="Group 32"/>
          <p:cNvGrpSpPr>
            <a:grpSpLocks/>
          </p:cNvGrpSpPr>
          <p:nvPr/>
        </p:nvGrpSpPr>
        <p:grpSpPr bwMode="auto">
          <a:xfrm>
            <a:off x="1928813" y="1477963"/>
            <a:ext cx="5410200" cy="665162"/>
            <a:chOff x="1152" y="1680"/>
            <a:chExt cx="3408" cy="419"/>
          </a:xfrm>
        </p:grpSpPr>
        <p:grpSp>
          <p:nvGrpSpPr>
            <p:cNvPr id="15421" name="Group 7"/>
            <p:cNvGrpSpPr>
              <a:grpSpLocks/>
            </p:cNvGrpSpPr>
            <p:nvPr/>
          </p:nvGrpSpPr>
          <p:grpSpPr bwMode="auto">
            <a:xfrm>
              <a:off x="1152" y="1680"/>
              <a:ext cx="480" cy="419"/>
              <a:chOff x="3174" y="2656"/>
              <a:chExt cx="1549" cy="1351"/>
            </a:xfrm>
          </p:grpSpPr>
          <p:sp>
            <p:nvSpPr>
              <p:cNvPr id="15425"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15426"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62474"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2"/>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15422" name="Line 14"/>
            <p:cNvSpPr>
              <a:spLocks noChangeShapeType="1"/>
            </p:cNvSpPr>
            <p:nvPr/>
          </p:nvSpPr>
          <p:spPr bwMode="auto">
            <a:xfrm>
              <a:off x="1536" y="2064"/>
              <a:ext cx="3024" cy="0"/>
            </a:xfrm>
            <a:prstGeom prst="line">
              <a:avLst/>
            </a:prstGeom>
            <a:noFill/>
            <a:ln w="25400">
              <a:solidFill>
                <a:srgbClr val="C0C0C0"/>
              </a:solidFill>
              <a:prstDash val="sysDot"/>
              <a:round/>
              <a:headEnd/>
              <a:tailEnd type="oval" w="med" len="med"/>
            </a:ln>
          </p:spPr>
          <p:txBody>
            <a:bodyPr wrap="none" anchor="ctr"/>
            <a:lstStyle/>
            <a:p>
              <a:endParaRPr lang="en-US"/>
            </a:p>
          </p:txBody>
        </p:sp>
        <p:sp>
          <p:nvSpPr>
            <p:cNvPr id="15423" name="Text Box 15"/>
            <p:cNvSpPr txBox="1">
              <a:spLocks noChangeArrowheads="1"/>
            </p:cNvSpPr>
            <p:nvPr/>
          </p:nvSpPr>
          <p:spPr bwMode="auto">
            <a:xfrm>
              <a:off x="2064" y="1728"/>
              <a:ext cx="1584" cy="291"/>
            </a:xfrm>
            <a:prstGeom prst="rect">
              <a:avLst/>
            </a:prstGeom>
            <a:noFill/>
            <a:ln w="9525" algn="ctr">
              <a:noFill/>
              <a:miter lim="800000"/>
              <a:headEnd/>
              <a:tailEnd/>
            </a:ln>
          </p:spPr>
          <p:txBody>
            <a:bodyPr wrap="none">
              <a:spAutoFit/>
            </a:bodyPr>
            <a:lstStyle/>
            <a:p>
              <a:pPr eaLnBrk="0" hangingPunct="0"/>
              <a:r>
                <a:rPr lang="en-US" altLang="zh-CN" sz="2400">
                  <a:ea typeface="宋体" pitchFamily="2" charset="-122"/>
                  <a:hlinkClick r:id="rId4" action="ppaction://hlinksldjump"/>
                </a:rPr>
                <a:t>Birthday and age</a:t>
              </a:r>
              <a:endParaRPr lang="en-US" altLang="zh-CN" sz="2400">
                <a:solidFill>
                  <a:schemeClr val="tx2"/>
                </a:solidFill>
                <a:ea typeface="宋体" pitchFamily="2" charset="-122"/>
              </a:endParaRPr>
            </a:p>
          </p:txBody>
        </p:sp>
        <p:sp>
          <p:nvSpPr>
            <p:cNvPr id="15424" name="Text Box 16"/>
            <p:cNvSpPr txBox="1">
              <a:spLocks noChangeArrowheads="1"/>
            </p:cNvSpPr>
            <p:nvPr/>
          </p:nvSpPr>
          <p:spPr bwMode="gray">
            <a:xfrm>
              <a:off x="1276" y="1742"/>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2</a:t>
              </a:r>
            </a:p>
          </p:txBody>
        </p:sp>
      </p:grpSp>
      <p:grpSp>
        <p:nvGrpSpPr>
          <p:cNvPr id="15364" name="Group 33"/>
          <p:cNvGrpSpPr>
            <a:grpSpLocks/>
          </p:cNvGrpSpPr>
          <p:nvPr/>
        </p:nvGrpSpPr>
        <p:grpSpPr bwMode="auto">
          <a:xfrm>
            <a:off x="1928813" y="2120900"/>
            <a:ext cx="5410200" cy="665163"/>
            <a:chOff x="1152" y="2242"/>
            <a:chExt cx="3408" cy="419"/>
          </a:xfrm>
        </p:grpSpPr>
        <p:grpSp>
          <p:nvGrpSpPr>
            <p:cNvPr id="15414" name="Group 17"/>
            <p:cNvGrpSpPr>
              <a:grpSpLocks/>
            </p:cNvGrpSpPr>
            <p:nvPr/>
          </p:nvGrpSpPr>
          <p:grpSpPr bwMode="auto">
            <a:xfrm>
              <a:off x="1152" y="2242"/>
              <a:ext cx="480" cy="419"/>
              <a:chOff x="1110" y="2656"/>
              <a:chExt cx="1549" cy="1351"/>
            </a:xfrm>
          </p:grpSpPr>
          <p:sp>
            <p:nvSpPr>
              <p:cNvPr id="1541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1541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62484"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2"/>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15415" name="Line 25"/>
            <p:cNvSpPr>
              <a:spLocks noChangeShapeType="1"/>
            </p:cNvSpPr>
            <p:nvPr/>
          </p:nvSpPr>
          <p:spPr bwMode="auto">
            <a:xfrm>
              <a:off x="1536" y="2626"/>
              <a:ext cx="3024" cy="0"/>
            </a:xfrm>
            <a:prstGeom prst="line">
              <a:avLst/>
            </a:prstGeom>
            <a:noFill/>
            <a:ln w="25400">
              <a:solidFill>
                <a:srgbClr val="C0C0C0"/>
              </a:solidFill>
              <a:prstDash val="sysDot"/>
              <a:round/>
              <a:headEnd/>
              <a:tailEnd type="oval" w="med" len="med"/>
            </a:ln>
          </p:spPr>
          <p:txBody>
            <a:bodyPr wrap="none" anchor="ctr"/>
            <a:lstStyle/>
            <a:p>
              <a:endParaRPr lang="en-US"/>
            </a:p>
          </p:txBody>
        </p:sp>
        <p:sp>
          <p:nvSpPr>
            <p:cNvPr id="15416" name="Text Box 26"/>
            <p:cNvSpPr txBox="1">
              <a:spLocks noChangeArrowheads="1"/>
            </p:cNvSpPr>
            <p:nvPr/>
          </p:nvSpPr>
          <p:spPr bwMode="auto">
            <a:xfrm>
              <a:off x="2064" y="2290"/>
              <a:ext cx="1745" cy="291"/>
            </a:xfrm>
            <a:prstGeom prst="rect">
              <a:avLst/>
            </a:prstGeom>
            <a:noFill/>
            <a:ln w="9525" algn="ctr">
              <a:noFill/>
              <a:miter lim="800000"/>
              <a:headEnd/>
              <a:tailEnd/>
            </a:ln>
          </p:spPr>
          <p:txBody>
            <a:bodyPr wrap="none">
              <a:spAutoFit/>
            </a:bodyPr>
            <a:lstStyle/>
            <a:p>
              <a:pPr eaLnBrk="0" hangingPunct="0"/>
              <a:r>
                <a:rPr lang="pt-BR" altLang="zh-CN" sz="2400">
                  <a:ea typeface="宋体" pitchFamily="2" charset="-122"/>
                  <a:hlinkClick r:id="rId5" action="ppaction://hlinksldjump"/>
                </a:rPr>
                <a:t>Hours and Minutes</a:t>
              </a:r>
              <a:endParaRPr lang="en-US" altLang="zh-CN" sz="2400">
                <a:solidFill>
                  <a:schemeClr val="tx2"/>
                </a:solidFill>
                <a:ea typeface="宋体" pitchFamily="2" charset="-122"/>
              </a:endParaRPr>
            </a:p>
          </p:txBody>
        </p:sp>
        <p:sp>
          <p:nvSpPr>
            <p:cNvPr id="15417" name="Text Box 27"/>
            <p:cNvSpPr txBox="1">
              <a:spLocks noChangeArrowheads="1"/>
            </p:cNvSpPr>
            <p:nvPr/>
          </p:nvSpPr>
          <p:spPr bwMode="gray">
            <a:xfrm>
              <a:off x="1276" y="2304"/>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3</a:t>
              </a:r>
            </a:p>
          </p:txBody>
        </p:sp>
      </p:grpSp>
      <p:grpSp>
        <p:nvGrpSpPr>
          <p:cNvPr id="15365" name="Group 34"/>
          <p:cNvGrpSpPr>
            <a:grpSpLocks/>
          </p:cNvGrpSpPr>
          <p:nvPr/>
        </p:nvGrpSpPr>
        <p:grpSpPr bwMode="auto">
          <a:xfrm>
            <a:off x="1928813" y="2763838"/>
            <a:ext cx="5410200" cy="665162"/>
            <a:chOff x="1152" y="2818"/>
            <a:chExt cx="3408" cy="419"/>
          </a:xfrm>
        </p:grpSpPr>
        <p:grpSp>
          <p:nvGrpSpPr>
            <p:cNvPr id="15407" name="Group 21"/>
            <p:cNvGrpSpPr>
              <a:grpSpLocks/>
            </p:cNvGrpSpPr>
            <p:nvPr/>
          </p:nvGrpSpPr>
          <p:grpSpPr bwMode="auto">
            <a:xfrm>
              <a:off x="1152" y="2818"/>
              <a:ext cx="480" cy="419"/>
              <a:chOff x="3174" y="2656"/>
              <a:chExt cx="1549" cy="1351"/>
            </a:xfrm>
          </p:grpSpPr>
          <p:sp>
            <p:nvSpPr>
              <p:cNvPr id="15411"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15412"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62488"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2"/>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15408" name="Line 28"/>
            <p:cNvSpPr>
              <a:spLocks noChangeShapeType="1"/>
            </p:cNvSpPr>
            <p:nvPr/>
          </p:nvSpPr>
          <p:spPr bwMode="auto">
            <a:xfrm>
              <a:off x="1536" y="3202"/>
              <a:ext cx="3024" cy="0"/>
            </a:xfrm>
            <a:prstGeom prst="line">
              <a:avLst/>
            </a:prstGeom>
            <a:noFill/>
            <a:ln w="25400">
              <a:solidFill>
                <a:srgbClr val="C0C0C0"/>
              </a:solidFill>
              <a:prstDash val="sysDot"/>
              <a:round/>
              <a:headEnd/>
              <a:tailEnd type="oval" w="med" len="med"/>
            </a:ln>
          </p:spPr>
          <p:txBody>
            <a:bodyPr wrap="none" anchor="ctr"/>
            <a:lstStyle/>
            <a:p>
              <a:endParaRPr lang="en-US"/>
            </a:p>
          </p:txBody>
        </p:sp>
        <p:sp>
          <p:nvSpPr>
            <p:cNvPr id="15409" name="Text Box 29"/>
            <p:cNvSpPr txBox="1">
              <a:spLocks noChangeArrowheads="1"/>
            </p:cNvSpPr>
            <p:nvPr/>
          </p:nvSpPr>
          <p:spPr bwMode="auto">
            <a:xfrm>
              <a:off x="2064" y="2866"/>
              <a:ext cx="1912" cy="291"/>
            </a:xfrm>
            <a:prstGeom prst="rect">
              <a:avLst/>
            </a:prstGeom>
            <a:noFill/>
            <a:ln w="9525" algn="ctr">
              <a:noFill/>
              <a:miter lim="800000"/>
              <a:headEnd/>
              <a:tailEnd/>
            </a:ln>
          </p:spPr>
          <p:txBody>
            <a:bodyPr wrap="none">
              <a:spAutoFit/>
            </a:bodyPr>
            <a:lstStyle/>
            <a:p>
              <a:pPr eaLnBrk="0" hangingPunct="0"/>
              <a:r>
                <a:rPr lang="pt-BR" altLang="zh-CN" sz="2400">
                  <a:ea typeface="宋体" pitchFamily="2" charset="-122"/>
                  <a:hlinkClick r:id="rId6" action="ppaction://hlinksldjump"/>
                </a:rPr>
                <a:t>Order of Time Words</a:t>
              </a:r>
              <a:endParaRPr lang="en-US" altLang="zh-CN" sz="2400">
                <a:solidFill>
                  <a:schemeClr val="tx2"/>
                </a:solidFill>
                <a:ea typeface="宋体" pitchFamily="2" charset="-122"/>
              </a:endParaRPr>
            </a:p>
          </p:txBody>
        </p:sp>
        <p:sp>
          <p:nvSpPr>
            <p:cNvPr id="15410" name="Text Box 30"/>
            <p:cNvSpPr txBox="1">
              <a:spLocks noChangeArrowheads="1"/>
            </p:cNvSpPr>
            <p:nvPr/>
          </p:nvSpPr>
          <p:spPr bwMode="gray">
            <a:xfrm>
              <a:off x="1276" y="2880"/>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4</a:t>
              </a:r>
            </a:p>
          </p:txBody>
        </p:sp>
      </p:grpSp>
      <p:sp>
        <p:nvSpPr>
          <p:cNvPr id="37" name="Rectangle 2"/>
          <p:cNvSpPr txBox="1">
            <a:spLocks noChangeArrowheads="1"/>
          </p:cNvSpPr>
          <p:nvPr/>
        </p:nvSpPr>
        <p:spPr bwMode="white">
          <a:xfrm>
            <a:off x="1143000" y="285750"/>
            <a:ext cx="6248400" cy="563563"/>
          </a:xfrm>
          <a:prstGeom prst="rect">
            <a:avLst/>
          </a:prstGeom>
          <a:noFill/>
          <a:ln w="9525">
            <a:noFill/>
            <a:miter lim="800000"/>
            <a:headEnd/>
            <a:tailEnd/>
          </a:ln>
        </p:spPr>
        <p:txBody>
          <a:bodyPr anchor="ctr"/>
          <a:lstStyle/>
          <a:p>
            <a:pPr algn="ctr">
              <a:defRPr/>
            </a:pPr>
            <a:r>
              <a:rPr lang="en-US" altLang="zh-CN" sz="3600" kern="0" dirty="0">
                <a:solidFill>
                  <a:srgbClr val="00B0F0"/>
                </a:solidFill>
                <a:latin typeface="+mj-lt"/>
                <a:ea typeface="宋体" charset="-122"/>
                <a:cs typeface="+mj-cs"/>
              </a:rPr>
              <a:t>Contents</a:t>
            </a:r>
          </a:p>
        </p:txBody>
      </p:sp>
      <p:grpSp>
        <p:nvGrpSpPr>
          <p:cNvPr id="15367" name="Group 31"/>
          <p:cNvGrpSpPr>
            <a:grpSpLocks/>
          </p:cNvGrpSpPr>
          <p:nvPr/>
        </p:nvGrpSpPr>
        <p:grpSpPr bwMode="auto">
          <a:xfrm>
            <a:off x="1928813" y="3406775"/>
            <a:ext cx="5410200" cy="665163"/>
            <a:chOff x="1152" y="1104"/>
            <a:chExt cx="3408" cy="419"/>
          </a:xfrm>
        </p:grpSpPr>
        <p:grpSp>
          <p:nvGrpSpPr>
            <p:cNvPr id="15400" name="Group 3"/>
            <p:cNvGrpSpPr>
              <a:grpSpLocks/>
            </p:cNvGrpSpPr>
            <p:nvPr/>
          </p:nvGrpSpPr>
          <p:grpSpPr bwMode="auto">
            <a:xfrm>
              <a:off x="1152" y="1104"/>
              <a:ext cx="480" cy="419"/>
              <a:chOff x="1110" y="2656"/>
              <a:chExt cx="1549" cy="1351"/>
            </a:xfrm>
          </p:grpSpPr>
          <p:sp>
            <p:nvSpPr>
              <p:cNvPr id="1540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1540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107"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2"/>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15401" name="Line 11"/>
            <p:cNvSpPr>
              <a:spLocks noChangeShapeType="1"/>
            </p:cNvSpPr>
            <p:nvPr/>
          </p:nvSpPr>
          <p:spPr bwMode="auto">
            <a:xfrm>
              <a:off x="1536" y="1488"/>
              <a:ext cx="3024" cy="0"/>
            </a:xfrm>
            <a:prstGeom prst="line">
              <a:avLst/>
            </a:prstGeom>
            <a:noFill/>
            <a:ln w="25400">
              <a:solidFill>
                <a:srgbClr val="C0C0C0"/>
              </a:solidFill>
              <a:prstDash val="sysDot"/>
              <a:round/>
              <a:headEnd/>
              <a:tailEnd type="oval" w="med" len="med"/>
            </a:ln>
          </p:spPr>
          <p:txBody>
            <a:bodyPr wrap="none" anchor="ctr"/>
            <a:lstStyle/>
            <a:p>
              <a:endParaRPr lang="en-US"/>
            </a:p>
          </p:txBody>
        </p:sp>
        <p:sp>
          <p:nvSpPr>
            <p:cNvPr id="15402" name="Text Box 12"/>
            <p:cNvSpPr txBox="1">
              <a:spLocks noChangeArrowheads="1"/>
            </p:cNvSpPr>
            <p:nvPr/>
          </p:nvSpPr>
          <p:spPr bwMode="auto">
            <a:xfrm>
              <a:off x="2064" y="1152"/>
              <a:ext cx="1594" cy="291"/>
            </a:xfrm>
            <a:prstGeom prst="rect">
              <a:avLst/>
            </a:prstGeom>
            <a:noFill/>
            <a:ln w="9525" algn="ctr">
              <a:noFill/>
              <a:miter lim="800000"/>
              <a:headEnd/>
              <a:tailEnd/>
            </a:ln>
          </p:spPr>
          <p:txBody>
            <a:bodyPr wrap="none">
              <a:spAutoFit/>
            </a:bodyPr>
            <a:lstStyle/>
            <a:p>
              <a:pPr eaLnBrk="0" hangingPunct="0"/>
              <a:r>
                <a:rPr lang="en-US" altLang="zh-CN" sz="2400">
                  <a:ea typeface="宋体" pitchFamily="2" charset="-122"/>
                </a:rPr>
                <a:t> </a:t>
              </a:r>
              <a:r>
                <a:rPr lang="en-US" altLang="zh-CN" sz="2400">
                  <a:ea typeface="宋体" pitchFamily="2" charset="-122"/>
                  <a:hlinkClick r:id="rId7" action="ppaction://hlinksldjump"/>
                </a:rPr>
                <a:t>Pivotal sentence</a:t>
              </a:r>
              <a:endParaRPr lang="en-US" altLang="zh-CN" sz="2400">
                <a:solidFill>
                  <a:schemeClr val="tx2"/>
                </a:solidFill>
                <a:ea typeface="宋体" pitchFamily="2" charset="-122"/>
              </a:endParaRPr>
            </a:p>
          </p:txBody>
        </p:sp>
        <p:sp>
          <p:nvSpPr>
            <p:cNvPr id="15403" name="Text Box 13"/>
            <p:cNvSpPr txBox="1">
              <a:spLocks noChangeArrowheads="1"/>
            </p:cNvSpPr>
            <p:nvPr/>
          </p:nvSpPr>
          <p:spPr bwMode="gray">
            <a:xfrm>
              <a:off x="1276" y="1166"/>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5</a:t>
              </a:r>
            </a:p>
          </p:txBody>
        </p:sp>
      </p:grpSp>
      <p:grpSp>
        <p:nvGrpSpPr>
          <p:cNvPr id="15368" name="Group 32"/>
          <p:cNvGrpSpPr>
            <a:grpSpLocks/>
          </p:cNvGrpSpPr>
          <p:nvPr/>
        </p:nvGrpSpPr>
        <p:grpSpPr bwMode="auto">
          <a:xfrm>
            <a:off x="1928813" y="4083050"/>
            <a:ext cx="5410200" cy="665163"/>
            <a:chOff x="1152" y="1680"/>
            <a:chExt cx="3408" cy="419"/>
          </a:xfrm>
        </p:grpSpPr>
        <p:grpSp>
          <p:nvGrpSpPr>
            <p:cNvPr id="15393" name="Group 7"/>
            <p:cNvGrpSpPr>
              <a:grpSpLocks/>
            </p:cNvGrpSpPr>
            <p:nvPr/>
          </p:nvGrpSpPr>
          <p:grpSpPr bwMode="auto">
            <a:xfrm>
              <a:off x="1152" y="1680"/>
              <a:ext cx="480" cy="419"/>
              <a:chOff x="3174" y="2656"/>
              <a:chExt cx="1549" cy="1351"/>
            </a:xfrm>
          </p:grpSpPr>
          <p:sp>
            <p:nvSpPr>
              <p:cNvPr id="15397"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15398"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115"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2"/>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15394" name="Line 14"/>
            <p:cNvSpPr>
              <a:spLocks noChangeShapeType="1"/>
            </p:cNvSpPr>
            <p:nvPr/>
          </p:nvSpPr>
          <p:spPr bwMode="auto">
            <a:xfrm>
              <a:off x="1536" y="2064"/>
              <a:ext cx="3024" cy="0"/>
            </a:xfrm>
            <a:prstGeom prst="line">
              <a:avLst/>
            </a:prstGeom>
            <a:noFill/>
            <a:ln w="25400">
              <a:solidFill>
                <a:srgbClr val="C0C0C0"/>
              </a:solidFill>
              <a:prstDash val="sysDot"/>
              <a:round/>
              <a:headEnd/>
              <a:tailEnd type="oval" w="med" len="med"/>
            </a:ln>
          </p:spPr>
          <p:txBody>
            <a:bodyPr wrap="none" anchor="ctr"/>
            <a:lstStyle/>
            <a:p>
              <a:endParaRPr lang="en-US"/>
            </a:p>
          </p:txBody>
        </p:sp>
        <p:sp>
          <p:nvSpPr>
            <p:cNvPr id="15395" name="Text Box 15"/>
            <p:cNvSpPr txBox="1">
              <a:spLocks noChangeArrowheads="1"/>
            </p:cNvSpPr>
            <p:nvPr/>
          </p:nvSpPr>
          <p:spPr bwMode="auto">
            <a:xfrm>
              <a:off x="1782" y="1710"/>
              <a:ext cx="2358" cy="291"/>
            </a:xfrm>
            <a:prstGeom prst="rect">
              <a:avLst/>
            </a:prstGeom>
            <a:noFill/>
            <a:ln w="9525" algn="ctr">
              <a:noFill/>
              <a:miter lim="800000"/>
              <a:headEnd/>
              <a:tailEnd/>
            </a:ln>
          </p:spPr>
          <p:txBody>
            <a:bodyPr wrap="none">
              <a:spAutoFit/>
            </a:bodyPr>
            <a:lstStyle/>
            <a:p>
              <a:pPr eaLnBrk="0" hangingPunct="0"/>
              <a:r>
                <a:rPr lang="en-US" altLang="zh-CN" sz="2400">
                  <a:ea typeface="宋体" pitchFamily="2" charset="-122"/>
                  <a:hlinkClick r:id="rId8" action="ppaction://hlinksldjump"/>
                </a:rPr>
                <a:t>Ask for opinion (</a:t>
              </a:r>
              <a:r>
                <a:rPr lang="zh-CN" altLang="en-US" sz="2400">
                  <a:ea typeface="宋体" pitchFamily="2" charset="-122"/>
                  <a:hlinkClick r:id="rId8" action="ppaction://hlinksldjump"/>
                </a:rPr>
                <a:t>怎么样？</a:t>
              </a:r>
              <a:r>
                <a:rPr lang="en-US" altLang="zh-CN" sz="2400">
                  <a:ea typeface="宋体" pitchFamily="2" charset="-122"/>
                  <a:hlinkClick r:id="rId8" action="ppaction://hlinksldjump"/>
                </a:rPr>
                <a:t>)</a:t>
              </a:r>
              <a:endParaRPr lang="en-US" altLang="zh-CN" sz="2400">
                <a:solidFill>
                  <a:schemeClr val="tx2"/>
                </a:solidFill>
                <a:ea typeface="宋体" pitchFamily="2" charset="-122"/>
              </a:endParaRPr>
            </a:p>
          </p:txBody>
        </p:sp>
        <p:sp>
          <p:nvSpPr>
            <p:cNvPr id="15396" name="Text Box 16"/>
            <p:cNvSpPr txBox="1">
              <a:spLocks noChangeArrowheads="1"/>
            </p:cNvSpPr>
            <p:nvPr/>
          </p:nvSpPr>
          <p:spPr bwMode="gray">
            <a:xfrm>
              <a:off x="1276" y="1742"/>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6</a:t>
              </a:r>
            </a:p>
          </p:txBody>
        </p:sp>
      </p:grpSp>
      <p:grpSp>
        <p:nvGrpSpPr>
          <p:cNvPr id="15369" name="Group 33"/>
          <p:cNvGrpSpPr>
            <a:grpSpLocks/>
          </p:cNvGrpSpPr>
          <p:nvPr/>
        </p:nvGrpSpPr>
        <p:grpSpPr bwMode="auto">
          <a:xfrm>
            <a:off x="1928813" y="4725988"/>
            <a:ext cx="5457825" cy="665162"/>
            <a:chOff x="1152" y="2242"/>
            <a:chExt cx="3438" cy="419"/>
          </a:xfrm>
        </p:grpSpPr>
        <p:grpSp>
          <p:nvGrpSpPr>
            <p:cNvPr id="15386" name="Group 17"/>
            <p:cNvGrpSpPr>
              <a:grpSpLocks/>
            </p:cNvGrpSpPr>
            <p:nvPr/>
          </p:nvGrpSpPr>
          <p:grpSpPr bwMode="auto">
            <a:xfrm>
              <a:off x="1152" y="2242"/>
              <a:ext cx="480" cy="419"/>
              <a:chOff x="1110" y="2656"/>
              <a:chExt cx="1549" cy="1351"/>
            </a:xfrm>
          </p:grpSpPr>
          <p:sp>
            <p:nvSpPr>
              <p:cNvPr id="15390"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15391"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123"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2"/>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15387" name="Line 25"/>
            <p:cNvSpPr>
              <a:spLocks noChangeShapeType="1"/>
            </p:cNvSpPr>
            <p:nvPr/>
          </p:nvSpPr>
          <p:spPr bwMode="auto">
            <a:xfrm>
              <a:off x="1536" y="2626"/>
              <a:ext cx="3024" cy="0"/>
            </a:xfrm>
            <a:prstGeom prst="line">
              <a:avLst/>
            </a:prstGeom>
            <a:noFill/>
            <a:ln w="25400">
              <a:solidFill>
                <a:srgbClr val="C0C0C0"/>
              </a:solidFill>
              <a:prstDash val="sysDot"/>
              <a:round/>
              <a:headEnd/>
              <a:tailEnd type="oval" w="med" len="med"/>
            </a:ln>
          </p:spPr>
          <p:txBody>
            <a:bodyPr wrap="none" anchor="ctr"/>
            <a:lstStyle/>
            <a:p>
              <a:endParaRPr lang="en-US"/>
            </a:p>
          </p:txBody>
        </p:sp>
        <p:sp>
          <p:nvSpPr>
            <p:cNvPr id="15388" name="Text Box 26"/>
            <p:cNvSpPr txBox="1">
              <a:spLocks noChangeArrowheads="1"/>
            </p:cNvSpPr>
            <p:nvPr/>
          </p:nvSpPr>
          <p:spPr bwMode="auto">
            <a:xfrm>
              <a:off x="1770" y="2340"/>
              <a:ext cx="2820" cy="291"/>
            </a:xfrm>
            <a:prstGeom prst="rect">
              <a:avLst/>
            </a:prstGeom>
            <a:noFill/>
            <a:ln w="9525" algn="ctr">
              <a:noFill/>
              <a:miter lim="800000"/>
              <a:headEnd/>
              <a:tailEnd/>
            </a:ln>
          </p:spPr>
          <p:txBody>
            <a:bodyPr wrap="none">
              <a:spAutoFit/>
            </a:bodyPr>
            <a:lstStyle/>
            <a:p>
              <a:pPr eaLnBrk="0" hangingPunct="0"/>
              <a:r>
                <a:rPr lang="en-US" altLang="zh-CN" sz="2400">
                  <a:ea typeface="宋体" pitchFamily="2" charset="-122"/>
                  <a:hlinkClick r:id="rId9" action="ppaction://hlinksldjump"/>
                </a:rPr>
                <a:t>Alternative question (...</a:t>
              </a:r>
              <a:r>
                <a:rPr lang="zh-CN" altLang="en-US" sz="2400">
                  <a:ea typeface="宋体" pitchFamily="2" charset="-122"/>
                  <a:hlinkClick r:id="rId9" action="ppaction://hlinksldjump"/>
                </a:rPr>
                <a:t>还是</a:t>
              </a:r>
              <a:r>
                <a:rPr lang="en-US" altLang="zh-CN" sz="2400">
                  <a:ea typeface="宋体" pitchFamily="2" charset="-122"/>
                  <a:hlinkClick r:id="rId9" action="ppaction://hlinksldjump"/>
                </a:rPr>
                <a:t>...?)</a:t>
              </a:r>
              <a:endParaRPr lang="en-US" altLang="zh-CN" sz="2400">
                <a:solidFill>
                  <a:schemeClr val="tx2"/>
                </a:solidFill>
                <a:ea typeface="宋体" pitchFamily="2" charset="-122"/>
              </a:endParaRPr>
            </a:p>
          </p:txBody>
        </p:sp>
        <p:sp>
          <p:nvSpPr>
            <p:cNvPr id="15389" name="Text Box 27"/>
            <p:cNvSpPr txBox="1">
              <a:spLocks noChangeArrowheads="1"/>
            </p:cNvSpPr>
            <p:nvPr/>
          </p:nvSpPr>
          <p:spPr bwMode="gray">
            <a:xfrm>
              <a:off x="1276" y="2304"/>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7</a:t>
              </a:r>
            </a:p>
          </p:txBody>
        </p:sp>
      </p:grpSp>
      <p:grpSp>
        <p:nvGrpSpPr>
          <p:cNvPr id="15370" name="Group 34"/>
          <p:cNvGrpSpPr>
            <a:grpSpLocks/>
          </p:cNvGrpSpPr>
          <p:nvPr/>
        </p:nvGrpSpPr>
        <p:grpSpPr bwMode="auto">
          <a:xfrm>
            <a:off x="1928813" y="5368925"/>
            <a:ext cx="5410200" cy="665163"/>
            <a:chOff x="1152" y="2818"/>
            <a:chExt cx="3408" cy="419"/>
          </a:xfrm>
        </p:grpSpPr>
        <p:grpSp>
          <p:nvGrpSpPr>
            <p:cNvPr id="15379" name="Group 21"/>
            <p:cNvGrpSpPr>
              <a:grpSpLocks/>
            </p:cNvGrpSpPr>
            <p:nvPr/>
          </p:nvGrpSpPr>
          <p:grpSpPr bwMode="auto">
            <a:xfrm>
              <a:off x="1152" y="2818"/>
              <a:ext cx="480" cy="419"/>
              <a:chOff x="3174" y="2656"/>
              <a:chExt cx="1549" cy="1351"/>
            </a:xfrm>
          </p:grpSpPr>
          <p:sp>
            <p:nvSpPr>
              <p:cNvPr id="15383"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15384"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131"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2"/>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15380" name="Line 28"/>
            <p:cNvSpPr>
              <a:spLocks noChangeShapeType="1"/>
            </p:cNvSpPr>
            <p:nvPr/>
          </p:nvSpPr>
          <p:spPr bwMode="auto">
            <a:xfrm>
              <a:off x="1536" y="3202"/>
              <a:ext cx="3024" cy="0"/>
            </a:xfrm>
            <a:prstGeom prst="line">
              <a:avLst/>
            </a:prstGeom>
            <a:noFill/>
            <a:ln w="25400">
              <a:solidFill>
                <a:srgbClr val="C0C0C0"/>
              </a:solidFill>
              <a:prstDash val="sysDot"/>
              <a:round/>
              <a:headEnd/>
              <a:tailEnd type="oval" w="med" len="med"/>
            </a:ln>
          </p:spPr>
          <p:txBody>
            <a:bodyPr wrap="none" anchor="ctr"/>
            <a:lstStyle/>
            <a:p>
              <a:endParaRPr lang="en-US"/>
            </a:p>
          </p:txBody>
        </p:sp>
        <p:sp>
          <p:nvSpPr>
            <p:cNvPr id="15381" name="Text Box 29"/>
            <p:cNvSpPr txBox="1">
              <a:spLocks noChangeArrowheads="1"/>
            </p:cNvSpPr>
            <p:nvPr/>
          </p:nvSpPr>
          <p:spPr bwMode="auto">
            <a:xfrm>
              <a:off x="1800" y="2880"/>
              <a:ext cx="2647" cy="291"/>
            </a:xfrm>
            <a:prstGeom prst="rect">
              <a:avLst/>
            </a:prstGeom>
            <a:noFill/>
            <a:ln w="9525" algn="ctr">
              <a:noFill/>
              <a:miter lim="800000"/>
              <a:headEnd/>
              <a:tailEnd/>
            </a:ln>
          </p:spPr>
          <p:txBody>
            <a:bodyPr wrap="none">
              <a:spAutoFit/>
            </a:bodyPr>
            <a:lstStyle/>
            <a:p>
              <a:pPr eaLnBrk="0" hangingPunct="0"/>
              <a:r>
                <a:rPr lang="en-US" altLang="zh-CN" sz="2400">
                  <a:ea typeface="宋体" pitchFamily="2" charset="-122"/>
                  <a:hlinkClick r:id="rId10" action="ppaction://hlinksldjump"/>
                </a:rPr>
                <a:t>Affirmative-Negative question</a:t>
              </a:r>
              <a:endParaRPr lang="en-US" altLang="zh-CN" sz="2400">
                <a:solidFill>
                  <a:schemeClr val="tx2"/>
                </a:solidFill>
                <a:ea typeface="宋体" pitchFamily="2" charset="-122"/>
              </a:endParaRPr>
            </a:p>
          </p:txBody>
        </p:sp>
        <p:sp>
          <p:nvSpPr>
            <p:cNvPr id="15382" name="Text Box 30"/>
            <p:cNvSpPr txBox="1">
              <a:spLocks noChangeArrowheads="1"/>
            </p:cNvSpPr>
            <p:nvPr/>
          </p:nvSpPr>
          <p:spPr bwMode="gray">
            <a:xfrm>
              <a:off x="1276" y="2880"/>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8</a:t>
              </a:r>
            </a:p>
          </p:txBody>
        </p:sp>
      </p:grpSp>
      <p:grpSp>
        <p:nvGrpSpPr>
          <p:cNvPr id="15371" name="Group 34"/>
          <p:cNvGrpSpPr>
            <a:grpSpLocks/>
          </p:cNvGrpSpPr>
          <p:nvPr/>
        </p:nvGrpSpPr>
        <p:grpSpPr bwMode="auto">
          <a:xfrm>
            <a:off x="1928813" y="6049963"/>
            <a:ext cx="5410200" cy="665162"/>
            <a:chOff x="1152" y="2818"/>
            <a:chExt cx="3408" cy="419"/>
          </a:xfrm>
        </p:grpSpPr>
        <p:grpSp>
          <p:nvGrpSpPr>
            <p:cNvPr id="15372" name="Group 21"/>
            <p:cNvGrpSpPr>
              <a:grpSpLocks/>
            </p:cNvGrpSpPr>
            <p:nvPr/>
          </p:nvGrpSpPr>
          <p:grpSpPr bwMode="auto">
            <a:xfrm>
              <a:off x="1152" y="2818"/>
              <a:ext cx="480" cy="419"/>
              <a:chOff x="3174" y="2656"/>
              <a:chExt cx="1549" cy="1351"/>
            </a:xfrm>
          </p:grpSpPr>
          <p:sp>
            <p:nvSpPr>
              <p:cNvPr id="15376"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15377"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74"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2"/>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15373" name="Line 28"/>
            <p:cNvSpPr>
              <a:spLocks noChangeShapeType="1"/>
            </p:cNvSpPr>
            <p:nvPr/>
          </p:nvSpPr>
          <p:spPr bwMode="auto">
            <a:xfrm>
              <a:off x="1536" y="3202"/>
              <a:ext cx="3024" cy="0"/>
            </a:xfrm>
            <a:prstGeom prst="line">
              <a:avLst/>
            </a:prstGeom>
            <a:noFill/>
            <a:ln w="25400">
              <a:solidFill>
                <a:srgbClr val="C0C0C0"/>
              </a:solidFill>
              <a:prstDash val="sysDot"/>
              <a:round/>
              <a:headEnd/>
              <a:tailEnd type="oval" w="med" len="med"/>
            </a:ln>
          </p:spPr>
          <p:txBody>
            <a:bodyPr wrap="none" anchor="ctr"/>
            <a:lstStyle/>
            <a:p>
              <a:endParaRPr lang="en-US"/>
            </a:p>
          </p:txBody>
        </p:sp>
        <p:sp>
          <p:nvSpPr>
            <p:cNvPr id="15374" name="Text Box 29"/>
            <p:cNvSpPr txBox="1">
              <a:spLocks noChangeArrowheads="1"/>
            </p:cNvSpPr>
            <p:nvPr/>
          </p:nvSpPr>
          <p:spPr bwMode="auto">
            <a:xfrm>
              <a:off x="1800" y="2880"/>
              <a:ext cx="2479" cy="291"/>
            </a:xfrm>
            <a:prstGeom prst="rect">
              <a:avLst/>
            </a:prstGeom>
            <a:noFill/>
            <a:ln w="9525" algn="ctr">
              <a:noFill/>
              <a:miter lim="800000"/>
              <a:headEnd/>
              <a:tailEnd/>
            </a:ln>
          </p:spPr>
          <p:txBody>
            <a:bodyPr wrap="none">
              <a:spAutoFit/>
            </a:bodyPr>
            <a:lstStyle/>
            <a:p>
              <a:pPr eaLnBrk="0" hangingPunct="0"/>
              <a:r>
                <a:rPr lang="en-US" altLang="zh-CN" sz="2400">
                  <a:ea typeface="宋体" pitchFamily="2" charset="-122"/>
                  <a:hlinkClick r:id="rId11" action="ppaction://hlinksldjump"/>
                </a:rPr>
                <a:t>New Radicals in this lesson</a:t>
              </a:r>
              <a:endParaRPr lang="en-US" altLang="zh-CN" sz="2400">
                <a:solidFill>
                  <a:schemeClr val="tx2"/>
                </a:solidFill>
                <a:ea typeface="宋体" pitchFamily="2" charset="-122"/>
              </a:endParaRPr>
            </a:p>
          </p:txBody>
        </p:sp>
        <p:sp>
          <p:nvSpPr>
            <p:cNvPr id="15375" name="Text Box 30"/>
            <p:cNvSpPr txBox="1">
              <a:spLocks noChangeArrowheads="1"/>
            </p:cNvSpPr>
            <p:nvPr/>
          </p:nvSpPr>
          <p:spPr bwMode="gray">
            <a:xfrm>
              <a:off x="1276" y="2880"/>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9</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450850" y="3425716"/>
            <a:ext cx="8533105" cy="64633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3600" dirty="0">
                <a:solidFill>
                  <a:srgbClr val="191919"/>
                </a:solidFill>
                <a:latin typeface="Times New Roman" pitchFamily="18" charset="0"/>
                <a:ea typeface="华文楷体" pitchFamily="2" charset="-122"/>
                <a:cs typeface="Times New Roman" pitchFamily="18" charset="0"/>
              </a:rPr>
              <a:t>－</a:t>
            </a:r>
            <a:r>
              <a:rPr lang="zh-CN" sz="3600" dirty="0" smtClean="0">
                <a:solidFill>
                  <a:srgbClr val="191919"/>
                </a:solidFill>
                <a:latin typeface="Times New Roman" pitchFamily="18" charset="0"/>
                <a:ea typeface="华文楷体" pitchFamily="2" charset="-122"/>
                <a:cs typeface="Times New Roman" pitchFamily="18" charset="0"/>
              </a:rPr>
              <a:t>这</a:t>
            </a:r>
            <a:r>
              <a:rPr lang="zh-TW" altLang="en-US" sz="3600" dirty="0" smtClean="0">
                <a:solidFill>
                  <a:srgbClr val="191919"/>
                </a:solidFill>
                <a:latin typeface="Times New Roman" pitchFamily="18" charset="0"/>
                <a:ea typeface="华文楷体" pitchFamily="2" charset="-122"/>
                <a:cs typeface="Times New Roman" pitchFamily="18" charset="0"/>
              </a:rPr>
              <a:t>個</a:t>
            </a:r>
            <a:r>
              <a:rPr lang="zh-CN" sz="3600" dirty="0" smtClean="0">
                <a:solidFill>
                  <a:srgbClr val="191919"/>
                </a:solidFill>
                <a:latin typeface="Times New Roman" pitchFamily="18" charset="0"/>
                <a:ea typeface="华文楷体" pitchFamily="2" charset="-122"/>
                <a:cs typeface="Times New Roman" pitchFamily="18" charset="0"/>
              </a:rPr>
              <a:t>月</a:t>
            </a:r>
            <a:r>
              <a:rPr lang="zh-CN" sz="3600" dirty="0">
                <a:solidFill>
                  <a:srgbClr val="191919"/>
                </a:solidFill>
                <a:latin typeface="Times New Roman" pitchFamily="18" charset="0"/>
                <a:ea typeface="华文楷体" pitchFamily="2" charset="-122"/>
                <a:cs typeface="Times New Roman" pitchFamily="18" charset="0"/>
              </a:rPr>
              <a:t>（</a:t>
            </a:r>
            <a:r>
              <a:rPr lang="en-US" altLang="zh-CN" sz="3600" dirty="0">
                <a:solidFill>
                  <a:srgbClr val="191919"/>
                </a:solidFill>
                <a:latin typeface="Times New Roman" pitchFamily="18" charset="0"/>
                <a:ea typeface="华文楷体" pitchFamily="2" charset="-122"/>
                <a:cs typeface="Times New Roman" pitchFamily="18" charset="0"/>
              </a:rPr>
              <a:t>or </a:t>
            </a:r>
            <a:r>
              <a:rPr lang="zh-CN" sz="3600" dirty="0" smtClean="0">
                <a:solidFill>
                  <a:srgbClr val="191919"/>
                </a:solidFill>
                <a:latin typeface="Times New Roman" pitchFamily="18" charset="0"/>
                <a:ea typeface="华文楷体" pitchFamily="2" charset="-122"/>
                <a:cs typeface="Times New Roman" pitchFamily="18" charset="0"/>
              </a:rPr>
              <a:t>上</a:t>
            </a:r>
            <a:r>
              <a:rPr lang="zh-TW" altLang="en-US" sz="3600" dirty="0" smtClean="0">
                <a:solidFill>
                  <a:srgbClr val="191919"/>
                </a:solidFill>
                <a:latin typeface="Times New Roman" pitchFamily="18" charset="0"/>
                <a:ea typeface="华文楷体" pitchFamily="2" charset="-122"/>
                <a:cs typeface="Times New Roman" pitchFamily="18" charset="0"/>
              </a:rPr>
              <a:t>個</a:t>
            </a:r>
            <a:r>
              <a:rPr lang="zh-CN" sz="3600" dirty="0" smtClean="0">
                <a:solidFill>
                  <a:srgbClr val="191919"/>
                </a:solidFill>
                <a:latin typeface="Times New Roman" pitchFamily="18" charset="0"/>
                <a:ea typeface="华文楷体" pitchFamily="2" charset="-122"/>
                <a:cs typeface="Times New Roman" pitchFamily="18" charset="0"/>
              </a:rPr>
              <a:t>月</a:t>
            </a:r>
            <a:r>
              <a:rPr lang="zh-CN" sz="3600" dirty="0">
                <a:solidFill>
                  <a:srgbClr val="191919"/>
                </a:solidFill>
                <a:latin typeface="Times New Roman" pitchFamily="18" charset="0"/>
                <a:ea typeface="华文楷体" pitchFamily="2" charset="-122"/>
                <a:cs typeface="Times New Roman" pitchFamily="18" charset="0"/>
              </a:rPr>
              <a:t>、</a:t>
            </a:r>
            <a:r>
              <a:rPr lang="zh-CN" sz="3600" dirty="0" smtClean="0">
                <a:solidFill>
                  <a:srgbClr val="191919"/>
                </a:solidFill>
                <a:latin typeface="Times New Roman" pitchFamily="18" charset="0"/>
                <a:ea typeface="华文楷体" pitchFamily="2" charset="-122"/>
                <a:cs typeface="Times New Roman" pitchFamily="18" charset="0"/>
              </a:rPr>
              <a:t>下</a:t>
            </a:r>
            <a:r>
              <a:rPr lang="zh-TW" altLang="en-US" sz="3600" dirty="0">
                <a:solidFill>
                  <a:srgbClr val="191919"/>
                </a:solidFill>
                <a:latin typeface="Times New Roman" pitchFamily="18" charset="0"/>
                <a:ea typeface="华文楷体" pitchFamily="2" charset="-122"/>
                <a:cs typeface="Times New Roman" pitchFamily="18" charset="0"/>
              </a:rPr>
              <a:t>個</a:t>
            </a:r>
            <a:r>
              <a:rPr lang="zh-CN" sz="3600" dirty="0" smtClean="0">
                <a:solidFill>
                  <a:srgbClr val="191919"/>
                </a:solidFill>
                <a:latin typeface="Times New Roman" pitchFamily="18" charset="0"/>
                <a:ea typeface="华文楷体" pitchFamily="2" charset="-122"/>
                <a:cs typeface="Times New Roman" pitchFamily="18" charset="0"/>
              </a:rPr>
              <a:t>月</a:t>
            </a:r>
            <a:r>
              <a:rPr lang="zh-CN" sz="3600" dirty="0">
                <a:solidFill>
                  <a:srgbClr val="191919"/>
                </a:solidFill>
                <a:latin typeface="Times New Roman" pitchFamily="18" charset="0"/>
                <a:ea typeface="华文楷体" pitchFamily="2" charset="-122"/>
                <a:cs typeface="Times New Roman" pitchFamily="18" charset="0"/>
              </a:rPr>
              <a:t>）</a:t>
            </a:r>
            <a:r>
              <a:rPr lang="zh-CN" sz="3600" dirty="0" smtClean="0">
                <a:solidFill>
                  <a:srgbClr val="191919"/>
                </a:solidFill>
                <a:latin typeface="Times New Roman" pitchFamily="18" charset="0"/>
                <a:ea typeface="华文楷体" pitchFamily="2" charset="-122"/>
                <a:cs typeface="Times New Roman" pitchFamily="18" charset="0"/>
              </a:rPr>
              <a:t>是</a:t>
            </a:r>
            <a:r>
              <a:rPr lang="zh-TW" altLang="en-US" sz="3600" dirty="0" smtClean="0">
                <a:solidFill>
                  <a:srgbClr val="191919"/>
                </a:solidFill>
                <a:latin typeface="Times New Roman" pitchFamily="18" charset="0"/>
                <a:ea typeface="华文楷体" pitchFamily="2" charset="-122"/>
                <a:cs typeface="Times New Roman" pitchFamily="18" charset="0"/>
              </a:rPr>
              <a:t>幾</a:t>
            </a:r>
            <a:r>
              <a:rPr lang="zh-CN" sz="3600" dirty="0" smtClean="0">
                <a:solidFill>
                  <a:srgbClr val="191919"/>
                </a:solidFill>
                <a:latin typeface="Times New Roman" pitchFamily="18" charset="0"/>
                <a:ea typeface="华文楷体" pitchFamily="2" charset="-122"/>
                <a:cs typeface="Times New Roman" pitchFamily="18" charset="0"/>
              </a:rPr>
              <a:t>月</a:t>
            </a:r>
            <a:r>
              <a:rPr lang="zh-CN" sz="3600" dirty="0">
                <a:solidFill>
                  <a:srgbClr val="191919"/>
                </a:solidFill>
                <a:latin typeface="Times New Roman" pitchFamily="18" charset="0"/>
                <a:ea typeface="华文楷体" pitchFamily="2" charset="-122"/>
                <a:cs typeface="Times New Roman" pitchFamily="18" charset="0"/>
              </a:rPr>
              <a:t>？</a:t>
            </a:r>
            <a:endParaRPr lang="zh-CN" sz="3600" dirty="0">
              <a:solidFill>
                <a:srgbClr val="191919"/>
              </a:solidFill>
              <a:latin typeface="Times New Roman" pitchFamily="18" charset="0"/>
              <a:ea typeface="宋体" pitchFamily="2" charset="-122"/>
              <a:cs typeface="Times New Roman" pitchFamily="18" charset="0"/>
            </a:endParaRPr>
          </a:p>
        </p:txBody>
      </p:sp>
      <p:sp>
        <p:nvSpPr>
          <p:cNvPr id="5" name="矩形 4"/>
          <p:cNvSpPr/>
          <p:nvPr/>
        </p:nvSpPr>
        <p:spPr>
          <a:xfrm>
            <a:off x="357158" y="2071678"/>
            <a:ext cx="142876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Month:</a:t>
            </a:r>
            <a:endParaRPr lang="zh-CN" altLang="en-US" sz="3200" dirty="0">
              <a:solidFill>
                <a:srgbClr val="191919"/>
              </a:solidFill>
              <a:latin typeface="Times New Roman" pitchFamily="18" charset="0"/>
              <a:ea typeface="宋体" pitchFamily="2" charset="-122"/>
              <a:cs typeface="Times New Roman" pitchFamily="18" charset="0"/>
            </a:endParaRPr>
          </a:p>
        </p:txBody>
      </p:sp>
      <p:sp>
        <p:nvSpPr>
          <p:cNvPr id="6" name="矩形 5"/>
          <p:cNvSpPr>
            <a:spLocks noChangeArrowheads="1"/>
          </p:cNvSpPr>
          <p:nvPr/>
        </p:nvSpPr>
        <p:spPr bwMode="auto">
          <a:xfrm>
            <a:off x="428625" y="4283075"/>
            <a:ext cx="3736920" cy="646331"/>
          </a:xfrm>
          <a:prstGeom prst="rect">
            <a:avLst/>
          </a:prstGeom>
          <a:noFill/>
          <a:ln w="9525">
            <a:noFill/>
            <a:miter lim="800000"/>
            <a:headEnd/>
            <a:tailEnd/>
          </a:ln>
        </p:spPr>
        <p:txBody>
          <a:bodyPr wrap="none">
            <a:spAutoFit/>
          </a:bodyPr>
          <a:lstStyle/>
          <a:p>
            <a:r>
              <a:rPr lang="zh-CN" sz="3600" dirty="0">
                <a:solidFill>
                  <a:srgbClr val="FF0000"/>
                </a:solidFill>
                <a:latin typeface="Times New Roman" pitchFamily="18" charset="0"/>
                <a:ea typeface="华文楷体" pitchFamily="2" charset="-122"/>
                <a:cs typeface="Times New Roman" pitchFamily="18" charset="0"/>
              </a:rPr>
              <a:t>－</a:t>
            </a:r>
            <a:r>
              <a:rPr lang="zh-CN" sz="3600" dirty="0" smtClean="0">
                <a:solidFill>
                  <a:srgbClr val="FF0000"/>
                </a:solidFill>
                <a:latin typeface="Times New Roman" pitchFamily="18" charset="0"/>
                <a:ea typeface="华文楷体" pitchFamily="2" charset="-122"/>
                <a:cs typeface="Times New Roman" pitchFamily="18" charset="0"/>
              </a:rPr>
              <a:t>这</a:t>
            </a:r>
            <a:r>
              <a:rPr lang="zh-TW" altLang="en-US" sz="3600" dirty="0" smtClean="0">
                <a:solidFill>
                  <a:srgbClr val="FF0000"/>
                </a:solidFill>
                <a:latin typeface="Times New Roman" pitchFamily="18" charset="0"/>
                <a:ea typeface="华文楷体" pitchFamily="2" charset="-122"/>
                <a:cs typeface="Times New Roman" pitchFamily="18" charset="0"/>
              </a:rPr>
              <a:t>個</a:t>
            </a:r>
            <a:r>
              <a:rPr lang="zh-CN" sz="3600" dirty="0" smtClean="0">
                <a:solidFill>
                  <a:srgbClr val="FF0000"/>
                </a:solidFill>
                <a:latin typeface="Times New Roman" pitchFamily="18" charset="0"/>
                <a:ea typeface="华文楷体" pitchFamily="2" charset="-122"/>
                <a:cs typeface="Times New Roman" pitchFamily="18" charset="0"/>
              </a:rPr>
              <a:t>月</a:t>
            </a:r>
            <a:r>
              <a:rPr lang="zh-CN" sz="3600" dirty="0">
                <a:solidFill>
                  <a:srgbClr val="FF0000"/>
                </a:solidFill>
                <a:latin typeface="Times New Roman" pitchFamily="18" charset="0"/>
                <a:ea typeface="华文楷体" pitchFamily="2" charset="-122"/>
                <a:cs typeface="Times New Roman" pitchFamily="18" charset="0"/>
              </a:rPr>
              <a:t>是</a:t>
            </a:r>
            <a:r>
              <a:rPr lang="en-US" altLang="zh-CN" sz="3600" dirty="0">
                <a:solidFill>
                  <a:srgbClr val="FF0000"/>
                </a:solidFill>
                <a:latin typeface="Times New Roman" pitchFamily="18" charset="0"/>
                <a:ea typeface="华文楷体" pitchFamily="2" charset="-122"/>
                <a:cs typeface="Times New Roman" pitchFamily="18" charset="0"/>
              </a:rPr>
              <a:t>...</a:t>
            </a:r>
            <a:r>
              <a:rPr lang="zh-CN" sz="3600" dirty="0">
                <a:solidFill>
                  <a:srgbClr val="FF0000"/>
                </a:solidFill>
                <a:latin typeface="Times New Roman" pitchFamily="18" charset="0"/>
                <a:ea typeface="华文楷体" pitchFamily="2" charset="-122"/>
                <a:cs typeface="Times New Roman" pitchFamily="18" charset="0"/>
              </a:rPr>
              <a:t>月。</a:t>
            </a:r>
            <a:endParaRPr lang="en-US" altLang="zh-CN" sz="3600" dirty="0">
              <a:solidFill>
                <a:srgbClr val="FF0000"/>
              </a:solidFill>
              <a:latin typeface="Times New Roman" pitchFamily="18" charset="0"/>
              <a:ea typeface="华文楷体" pitchFamily="2" charset="-122"/>
              <a:cs typeface="Times New Roman" pitchFamily="18" charset="0"/>
            </a:endParaRPr>
          </a:p>
        </p:txBody>
      </p:sp>
      <p:sp>
        <p:nvSpPr>
          <p:cNvPr id="30727"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126"/>
                                        </p:tgtEl>
                                        <p:attrNameLst>
                                          <p:attrName>style.visibility</p:attrName>
                                        </p:attrNameLst>
                                      </p:cBhvr>
                                      <p:to>
                                        <p:strVal val="visible"/>
                                      </p:to>
                                    </p:set>
                                    <p:anim calcmode="discrete" valueType="clr">
                                      <p:cBhvr override="childStyle">
                                        <p:cTn id="15"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126"/>
                                        </p:tgtEl>
                                        <p:attrNameLst>
                                          <p:attrName>fillcolor</p:attrName>
                                        </p:attrNameLst>
                                      </p:cBhvr>
                                      <p:tavLst>
                                        <p:tav tm="0">
                                          <p:val>
                                            <p:clrVal>
                                              <a:schemeClr val="accent2"/>
                                            </p:clrVal>
                                          </p:val>
                                        </p:tav>
                                        <p:tav tm="50000">
                                          <p:val>
                                            <p:clrVal>
                                              <a:schemeClr val="hlink"/>
                                            </p:clrVal>
                                          </p:val>
                                        </p:tav>
                                      </p:tavLst>
                                    </p:anim>
                                    <p:set>
                                      <p:cBhvr>
                                        <p:cTn id="17" dur="80"/>
                                        <p:tgtEl>
                                          <p:spTgt spid="5126"/>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6"/>
                                        </p:tgtEl>
                                        <p:attrNameLst>
                                          <p:attrName>style.visibility</p:attrName>
                                        </p:attrNameLst>
                                      </p:cBhvr>
                                      <p:to>
                                        <p:strVal val="visible"/>
                                      </p:to>
                                    </p:set>
                                    <p:anim calcmode="discrete" valueType="clr">
                                      <p:cBhvr override="childStyle">
                                        <p:cTn id="2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
                                        </p:tgtEl>
                                        <p:attrNameLst>
                                          <p:attrName>fillcolor</p:attrName>
                                        </p:attrNameLst>
                                      </p:cBhvr>
                                      <p:tavLst>
                                        <p:tav tm="0">
                                          <p:val>
                                            <p:clrVal>
                                              <a:schemeClr val="accent2"/>
                                            </p:clrVal>
                                          </p:val>
                                        </p:tav>
                                        <p:tav tm="50000">
                                          <p:val>
                                            <p:clrVal>
                                              <a:schemeClr val="hlink"/>
                                            </p:clrVal>
                                          </p:val>
                                        </p:tav>
                                      </p:tavLst>
                                    </p:anim>
                                    <p:set>
                                      <p:cBhvr>
                                        <p:cTn id="2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158" y="1915531"/>
            <a:ext cx="142876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a:solidFill>
                  <a:srgbClr val="191919"/>
                </a:solidFill>
                <a:latin typeface="Times New Roman" pitchFamily="18" charset="0"/>
                <a:ea typeface="宋体" pitchFamily="2" charset="-122"/>
                <a:cs typeface="Times New Roman" pitchFamily="18" charset="0"/>
              </a:rPr>
              <a:t>Month:</a:t>
            </a:r>
            <a:endParaRPr lang="zh-CN" altLang="en-US" sz="3200">
              <a:solidFill>
                <a:srgbClr val="191919"/>
              </a:solidFill>
              <a:latin typeface="Times New Roman" pitchFamily="18" charset="0"/>
              <a:ea typeface="宋体" pitchFamily="2" charset="-122"/>
              <a:cs typeface="Times New Roman" pitchFamily="18" charset="0"/>
            </a:endParaRPr>
          </a:p>
        </p:txBody>
      </p:sp>
      <p:sp>
        <p:nvSpPr>
          <p:cNvPr id="5126" name="Rectangle 6"/>
          <p:cNvSpPr>
            <a:spLocks noChangeArrowheads="1"/>
          </p:cNvSpPr>
          <p:nvPr/>
        </p:nvSpPr>
        <p:spPr bwMode="auto">
          <a:xfrm>
            <a:off x="192762" y="2889250"/>
            <a:ext cx="4493538"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4800" dirty="0" smtClean="0">
                <a:solidFill>
                  <a:srgbClr val="191919"/>
                </a:solidFill>
                <a:latin typeface="Times New Roman" pitchFamily="18" charset="0"/>
                <a:ea typeface="华文楷体" pitchFamily="2" charset="-122"/>
                <a:cs typeface="Times New Roman" pitchFamily="18" charset="0"/>
              </a:rPr>
              <a:t>這個</a:t>
            </a:r>
            <a:r>
              <a:rPr lang="zh-CN" sz="4800" dirty="0" smtClean="0">
                <a:solidFill>
                  <a:srgbClr val="191919"/>
                </a:solidFill>
                <a:latin typeface="Times New Roman" pitchFamily="18" charset="0"/>
                <a:ea typeface="华文楷体" pitchFamily="2" charset="-122"/>
                <a:cs typeface="Times New Roman" pitchFamily="18" charset="0"/>
              </a:rPr>
              <a:t>月是</a:t>
            </a:r>
            <a:r>
              <a:rPr lang="zh-TW" altLang="en-US" sz="4800" dirty="0" smtClean="0">
                <a:solidFill>
                  <a:srgbClr val="191919"/>
                </a:solidFill>
                <a:latin typeface="Times New Roman" pitchFamily="18" charset="0"/>
                <a:ea typeface="华文楷体" pitchFamily="2" charset="-122"/>
                <a:cs typeface="Times New Roman" pitchFamily="18" charset="0"/>
              </a:rPr>
              <a:t>幾</a:t>
            </a:r>
            <a:r>
              <a:rPr lang="zh-CN" sz="4800" dirty="0" smtClean="0">
                <a:solidFill>
                  <a:srgbClr val="191919"/>
                </a:solidFill>
                <a:latin typeface="Times New Roman" pitchFamily="18" charset="0"/>
                <a:ea typeface="华文楷体" pitchFamily="2" charset="-122"/>
                <a:cs typeface="Times New Roman" pitchFamily="18" charset="0"/>
              </a:rPr>
              <a:t>月</a:t>
            </a:r>
            <a:r>
              <a:rPr lang="zh-CN" sz="4800" dirty="0">
                <a:solidFill>
                  <a:srgbClr val="191919"/>
                </a:solidFill>
                <a:latin typeface="Times New Roman" pitchFamily="18" charset="0"/>
                <a:ea typeface="华文楷体" pitchFamily="2" charset="-122"/>
                <a:cs typeface="Times New Roman" pitchFamily="18" charset="0"/>
              </a:rPr>
              <a:t>？</a:t>
            </a:r>
            <a:endParaRPr lang="en-US" altLang="zh-CN" sz="4800" dirty="0">
              <a:solidFill>
                <a:srgbClr val="191919"/>
              </a:solidFill>
              <a:latin typeface="Times New Roman" pitchFamily="18" charset="0"/>
              <a:ea typeface="华文楷体" pitchFamily="2" charset="-122"/>
              <a:cs typeface="Times New Roman" pitchFamily="18" charset="0"/>
            </a:endParaRPr>
          </a:p>
        </p:txBody>
      </p:sp>
      <p:sp>
        <p:nvSpPr>
          <p:cNvPr id="6" name="矩形 5"/>
          <p:cNvSpPr>
            <a:spLocks noChangeArrowheads="1"/>
          </p:cNvSpPr>
          <p:nvPr/>
        </p:nvSpPr>
        <p:spPr bwMode="auto">
          <a:xfrm>
            <a:off x="192762" y="4120991"/>
            <a:ext cx="4493538" cy="830997"/>
          </a:xfrm>
          <a:prstGeom prst="rect">
            <a:avLst/>
          </a:prstGeom>
          <a:noFill/>
          <a:ln w="9525">
            <a:noFill/>
            <a:miter lim="800000"/>
            <a:headEnd/>
            <a:tailEnd/>
          </a:ln>
        </p:spPr>
        <p:txBody>
          <a:bodyPr wrap="none">
            <a:spAutoFit/>
          </a:bodyPr>
          <a:lstStyle/>
          <a:p>
            <a:r>
              <a:rPr lang="zh-TW" altLang="en-US" sz="4800" dirty="0" smtClean="0">
                <a:solidFill>
                  <a:srgbClr val="FF0000"/>
                </a:solidFill>
                <a:latin typeface="Times New Roman" pitchFamily="18" charset="0"/>
                <a:ea typeface="华文楷体" pitchFamily="2" charset="-122"/>
                <a:cs typeface="Times New Roman" pitchFamily="18" charset="0"/>
              </a:rPr>
              <a:t>這</a:t>
            </a:r>
            <a:r>
              <a:rPr lang="zh-TW" altLang="en-US" sz="4800" dirty="0">
                <a:solidFill>
                  <a:srgbClr val="FF0000"/>
                </a:solidFill>
                <a:latin typeface="Times New Roman" pitchFamily="18" charset="0"/>
                <a:ea typeface="华文楷体" pitchFamily="2" charset="-122"/>
                <a:cs typeface="Times New Roman" pitchFamily="18" charset="0"/>
              </a:rPr>
              <a:t>個</a:t>
            </a:r>
            <a:r>
              <a:rPr lang="zh-CN" sz="4800" dirty="0" smtClean="0">
                <a:solidFill>
                  <a:srgbClr val="FF0000"/>
                </a:solidFill>
                <a:latin typeface="Times New Roman" pitchFamily="18" charset="0"/>
                <a:ea typeface="华文楷体" pitchFamily="2" charset="-122"/>
                <a:cs typeface="Times New Roman" pitchFamily="18" charset="0"/>
              </a:rPr>
              <a:t>月是</a:t>
            </a:r>
            <a:r>
              <a:rPr lang="zh-TW" altLang="en-US" sz="4800" dirty="0" smtClean="0">
                <a:solidFill>
                  <a:srgbClr val="FF0000"/>
                </a:solidFill>
                <a:latin typeface="Times New Roman" pitchFamily="18" charset="0"/>
                <a:ea typeface="华文楷体" pitchFamily="2" charset="-122"/>
                <a:cs typeface="Times New Roman" pitchFamily="18" charset="0"/>
              </a:rPr>
              <a:t>三</a:t>
            </a:r>
            <a:r>
              <a:rPr lang="zh-CN" sz="4800" dirty="0" smtClean="0">
                <a:solidFill>
                  <a:srgbClr val="FF0000"/>
                </a:solidFill>
                <a:latin typeface="Times New Roman" pitchFamily="18" charset="0"/>
                <a:ea typeface="华文楷体" pitchFamily="2" charset="-122"/>
                <a:cs typeface="Times New Roman" pitchFamily="18" charset="0"/>
              </a:rPr>
              <a:t>月</a:t>
            </a:r>
            <a:r>
              <a:rPr lang="zh-CN" sz="4800" dirty="0">
                <a:solidFill>
                  <a:srgbClr val="FF0000"/>
                </a:solidFill>
                <a:latin typeface="Times New Roman" pitchFamily="18" charset="0"/>
                <a:ea typeface="华文楷体" pitchFamily="2" charset="-122"/>
                <a:cs typeface="Times New Roman" pitchFamily="18" charset="0"/>
              </a:rPr>
              <a:t>。</a:t>
            </a:r>
            <a:endParaRPr lang="en-US" altLang="zh-CN" sz="4800" dirty="0">
              <a:solidFill>
                <a:srgbClr val="FF0000"/>
              </a:solidFill>
              <a:latin typeface="Times New Roman" pitchFamily="18" charset="0"/>
              <a:ea typeface="华文楷体" pitchFamily="2" charset="-122"/>
              <a:cs typeface="Times New Roman" pitchFamily="18" charset="0"/>
            </a:endParaRPr>
          </a:p>
        </p:txBody>
      </p:sp>
      <p:sp>
        <p:nvSpPr>
          <p:cNvPr id="31751"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
        <p:nvSpPr>
          <p:cNvPr id="9" name="Rectangle 8"/>
          <p:cNvSpPr/>
          <p:nvPr/>
        </p:nvSpPr>
        <p:spPr>
          <a:xfrm>
            <a:off x="6372225" y="2781300"/>
            <a:ext cx="7207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4333242" y="1700808"/>
            <a:ext cx="4513940" cy="37895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6"/>
                                        </p:tgtEl>
                                        <p:attrNameLst>
                                          <p:attrName>style.visibility</p:attrName>
                                        </p:attrNameLst>
                                      </p:cBhvr>
                                      <p:to>
                                        <p:strVal val="visible"/>
                                      </p:to>
                                    </p:set>
                                    <p:anim calcmode="discrete" valueType="clr">
                                      <p:cBhvr override="childStyle">
                                        <p:cTn id="7"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6"/>
                                        </p:tgtEl>
                                        <p:attrNameLst>
                                          <p:attrName>fillcolor</p:attrName>
                                        </p:attrNameLst>
                                      </p:cBhvr>
                                      <p:tavLst>
                                        <p:tav tm="0">
                                          <p:val>
                                            <p:clrVal>
                                              <a:schemeClr val="accent2"/>
                                            </p:clrVal>
                                          </p:val>
                                        </p:tav>
                                        <p:tav tm="50000">
                                          <p:val>
                                            <p:clrVal>
                                              <a:schemeClr val="hlink"/>
                                            </p:clrVal>
                                          </p:val>
                                        </p:tav>
                                      </p:tavLst>
                                    </p:anim>
                                    <p:set>
                                      <p:cBhvr>
                                        <p:cTn id="9" dur="80"/>
                                        <p:tgtEl>
                                          <p:spTgt spid="51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428625" y="3142883"/>
            <a:ext cx="4493538"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4800" dirty="0">
                <a:solidFill>
                  <a:srgbClr val="191919"/>
                </a:solidFill>
                <a:latin typeface="Times New Roman" pitchFamily="18" charset="0"/>
                <a:ea typeface="华文楷体" pitchFamily="2" charset="-122"/>
                <a:cs typeface="Times New Roman" pitchFamily="18" charset="0"/>
              </a:rPr>
              <a:t>這個</a:t>
            </a:r>
            <a:r>
              <a:rPr lang="zh-CN" sz="4800" dirty="0" smtClean="0">
                <a:solidFill>
                  <a:srgbClr val="191919"/>
                </a:solidFill>
                <a:latin typeface="Times New Roman" pitchFamily="18" charset="0"/>
                <a:ea typeface="华文楷体" pitchFamily="2" charset="-122"/>
                <a:cs typeface="Times New Roman" pitchFamily="18" charset="0"/>
              </a:rPr>
              <a:t>月是</a:t>
            </a:r>
            <a:r>
              <a:rPr lang="zh-TW" altLang="en-US" sz="4800" dirty="0" smtClean="0">
                <a:solidFill>
                  <a:srgbClr val="191919"/>
                </a:solidFill>
                <a:latin typeface="Times New Roman" pitchFamily="18" charset="0"/>
                <a:ea typeface="华文楷体" pitchFamily="2" charset="-122"/>
                <a:cs typeface="Times New Roman" pitchFamily="18" charset="0"/>
              </a:rPr>
              <a:t>幾</a:t>
            </a:r>
            <a:r>
              <a:rPr lang="zh-CN" sz="4800" dirty="0" smtClean="0">
                <a:solidFill>
                  <a:srgbClr val="191919"/>
                </a:solidFill>
                <a:latin typeface="Times New Roman" pitchFamily="18" charset="0"/>
                <a:ea typeface="华文楷体" pitchFamily="2" charset="-122"/>
                <a:cs typeface="Times New Roman" pitchFamily="18" charset="0"/>
              </a:rPr>
              <a:t>月</a:t>
            </a:r>
            <a:r>
              <a:rPr lang="zh-CN" sz="4800" dirty="0">
                <a:solidFill>
                  <a:srgbClr val="191919"/>
                </a:solidFill>
                <a:latin typeface="Times New Roman" pitchFamily="18" charset="0"/>
                <a:ea typeface="华文楷体" pitchFamily="2" charset="-122"/>
                <a:cs typeface="Times New Roman" pitchFamily="18" charset="0"/>
              </a:rPr>
              <a:t>？</a:t>
            </a:r>
            <a:endParaRPr lang="en-US" altLang="zh-CN" sz="4800" dirty="0">
              <a:solidFill>
                <a:srgbClr val="191919"/>
              </a:solidFill>
              <a:latin typeface="Times New Roman" pitchFamily="18" charset="0"/>
              <a:ea typeface="华文楷体" pitchFamily="2" charset="-122"/>
              <a:cs typeface="Times New Roman" pitchFamily="18" charset="0"/>
            </a:endParaRPr>
          </a:p>
        </p:txBody>
      </p:sp>
      <p:sp>
        <p:nvSpPr>
          <p:cNvPr id="5" name="矩形 4"/>
          <p:cNvSpPr/>
          <p:nvPr/>
        </p:nvSpPr>
        <p:spPr>
          <a:xfrm>
            <a:off x="357158" y="1915531"/>
            <a:ext cx="142876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a:solidFill>
                  <a:srgbClr val="191919"/>
                </a:solidFill>
                <a:latin typeface="Times New Roman" pitchFamily="18" charset="0"/>
                <a:ea typeface="宋体" pitchFamily="2" charset="-122"/>
                <a:cs typeface="Times New Roman" pitchFamily="18" charset="0"/>
              </a:rPr>
              <a:t>Month:</a:t>
            </a:r>
            <a:endParaRPr lang="zh-CN" altLang="en-US" sz="3200">
              <a:solidFill>
                <a:srgbClr val="191919"/>
              </a:solidFill>
              <a:latin typeface="Times New Roman" pitchFamily="18" charset="0"/>
              <a:ea typeface="宋体" pitchFamily="2" charset="-122"/>
              <a:cs typeface="Times New Roman" pitchFamily="18" charset="0"/>
            </a:endParaRPr>
          </a:p>
        </p:txBody>
      </p:sp>
      <p:sp>
        <p:nvSpPr>
          <p:cNvPr id="6" name="矩形 5"/>
          <p:cNvSpPr>
            <a:spLocks noChangeArrowheads="1"/>
          </p:cNvSpPr>
          <p:nvPr/>
        </p:nvSpPr>
        <p:spPr bwMode="auto">
          <a:xfrm>
            <a:off x="428625" y="4857750"/>
            <a:ext cx="5073825" cy="830997"/>
          </a:xfrm>
          <a:prstGeom prst="rect">
            <a:avLst/>
          </a:prstGeom>
          <a:noFill/>
          <a:ln w="9525">
            <a:noFill/>
            <a:miter lim="800000"/>
            <a:headEnd/>
            <a:tailEnd/>
          </a:ln>
        </p:spPr>
        <p:txBody>
          <a:bodyPr wrap="none">
            <a:spAutoFit/>
          </a:bodyPr>
          <a:lstStyle/>
          <a:p>
            <a:r>
              <a:rPr lang="zh-TW" altLang="en-US" sz="4800" dirty="0" smtClean="0">
                <a:solidFill>
                  <a:srgbClr val="FF0000"/>
                </a:solidFill>
                <a:latin typeface="Times New Roman" pitchFamily="18" charset="0"/>
                <a:ea typeface="华文楷体" pitchFamily="2" charset="-122"/>
                <a:cs typeface="Times New Roman" pitchFamily="18" charset="0"/>
              </a:rPr>
              <a:t>這個</a:t>
            </a:r>
            <a:r>
              <a:rPr lang="zh-CN" sz="4800" dirty="0" smtClean="0">
                <a:solidFill>
                  <a:srgbClr val="FF0000"/>
                </a:solidFill>
                <a:latin typeface="Times New Roman" pitchFamily="18" charset="0"/>
                <a:ea typeface="华文楷体" pitchFamily="2" charset="-122"/>
                <a:cs typeface="Times New Roman" pitchFamily="18" charset="0"/>
              </a:rPr>
              <a:t>月</a:t>
            </a:r>
            <a:r>
              <a:rPr lang="zh-CN" sz="4800" dirty="0">
                <a:solidFill>
                  <a:srgbClr val="FF0000"/>
                </a:solidFill>
                <a:latin typeface="Times New Roman" pitchFamily="18" charset="0"/>
                <a:ea typeface="华文楷体" pitchFamily="2" charset="-122"/>
                <a:cs typeface="Times New Roman" pitchFamily="18" charset="0"/>
              </a:rPr>
              <a:t>是</a:t>
            </a:r>
            <a:r>
              <a:rPr lang="zh-CN" altLang="en-US" sz="4800" dirty="0">
                <a:solidFill>
                  <a:srgbClr val="FF0000"/>
                </a:solidFill>
                <a:latin typeface="Times New Roman" pitchFamily="18" charset="0"/>
                <a:ea typeface="华文楷体" pitchFamily="2" charset="-122"/>
                <a:cs typeface="Times New Roman" pitchFamily="18" charset="0"/>
              </a:rPr>
              <a:t>十二</a:t>
            </a:r>
            <a:r>
              <a:rPr lang="zh-CN" sz="4800" dirty="0">
                <a:solidFill>
                  <a:srgbClr val="FF0000"/>
                </a:solidFill>
                <a:latin typeface="Times New Roman" pitchFamily="18" charset="0"/>
                <a:ea typeface="华文楷体" pitchFamily="2" charset="-122"/>
                <a:cs typeface="Times New Roman" pitchFamily="18" charset="0"/>
              </a:rPr>
              <a:t>月。</a:t>
            </a:r>
            <a:endParaRPr lang="en-US" altLang="zh-CN" sz="4800" dirty="0">
              <a:solidFill>
                <a:srgbClr val="FF0000"/>
              </a:solidFill>
              <a:latin typeface="Times New Roman" pitchFamily="18" charset="0"/>
              <a:ea typeface="华文楷体" pitchFamily="2" charset="-122"/>
              <a:cs typeface="Times New Roman" pitchFamily="18" charset="0"/>
            </a:endParaRPr>
          </a:p>
        </p:txBody>
      </p:sp>
      <p:sp>
        <p:nvSpPr>
          <p:cNvPr id="32775"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pic>
        <p:nvPicPr>
          <p:cNvPr id="32776" name="Picture 9" descr="G:\PRODUCTION_GENERAL\Image Processing\processed\PRO_IC1_4e_TB_ConvertedImages\JPG 72 DPI-for webscreen\img-lang_3.1_Simplified.jpg"/>
          <p:cNvPicPr>
            <a:picLocks noChangeAspect="1" noChangeArrowheads="1"/>
          </p:cNvPicPr>
          <p:nvPr/>
        </p:nvPicPr>
        <p:blipFill>
          <a:blip r:embed="rId2" cstate="print"/>
          <a:srcRect/>
          <a:stretch>
            <a:fillRect/>
          </a:stretch>
        </p:blipFill>
        <p:spPr bwMode="auto">
          <a:xfrm>
            <a:off x="5003800" y="2636838"/>
            <a:ext cx="3378200" cy="2928937"/>
          </a:xfrm>
          <a:prstGeom prst="rect">
            <a:avLst/>
          </a:prstGeom>
          <a:noFill/>
          <a:ln w="9525">
            <a:noFill/>
            <a:miter lim="800000"/>
            <a:headEnd/>
            <a:tailEnd/>
          </a:ln>
        </p:spPr>
      </p:pic>
      <p:sp>
        <p:nvSpPr>
          <p:cNvPr id="11" name="Rectangle 10"/>
          <p:cNvSpPr/>
          <p:nvPr/>
        </p:nvSpPr>
        <p:spPr>
          <a:xfrm>
            <a:off x="6372225" y="2781300"/>
            <a:ext cx="7207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32778" name="TextBox 11"/>
          <p:cNvSpPr txBox="1">
            <a:spLocks noChangeArrowheads="1"/>
          </p:cNvSpPr>
          <p:nvPr/>
        </p:nvSpPr>
        <p:spPr bwMode="auto">
          <a:xfrm>
            <a:off x="6084887" y="2704306"/>
            <a:ext cx="2016125" cy="369888"/>
          </a:xfrm>
          <a:prstGeom prst="rect">
            <a:avLst/>
          </a:prstGeom>
          <a:noFill/>
          <a:ln w="9525">
            <a:noFill/>
            <a:miter lim="800000"/>
            <a:headEnd/>
            <a:tailEnd/>
          </a:ln>
        </p:spPr>
        <p:txBody>
          <a:bodyPr>
            <a:spAutoFit/>
          </a:bodyPr>
          <a:lstStyle/>
          <a:p>
            <a:r>
              <a:rPr lang="en-US" altLang="zh-CN" dirty="0">
                <a:ea typeface="宋体" pitchFamily="2" charset="-122"/>
              </a:rPr>
              <a:t>December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6"/>
                                        </p:tgtEl>
                                        <p:attrNameLst>
                                          <p:attrName>style.visibility</p:attrName>
                                        </p:attrNameLst>
                                      </p:cBhvr>
                                      <p:to>
                                        <p:strVal val="visible"/>
                                      </p:to>
                                    </p:set>
                                    <p:anim calcmode="discrete" valueType="clr">
                                      <p:cBhvr override="childStyle">
                                        <p:cTn id="7"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6"/>
                                        </p:tgtEl>
                                        <p:attrNameLst>
                                          <p:attrName>fillcolor</p:attrName>
                                        </p:attrNameLst>
                                      </p:cBhvr>
                                      <p:tavLst>
                                        <p:tav tm="0">
                                          <p:val>
                                            <p:clrVal>
                                              <a:schemeClr val="accent2"/>
                                            </p:clrVal>
                                          </p:val>
                                        </p:tav>
                                        <p:tav tm="50000">
                                          <p:val>
                                            <p:clrVal>
                                              <a:schemeClr val="hlink"/>
                                            </p:clrVal>
                                          </p:val>
                                        </p:tav>
                                      </p:tavLst>
                                    </p:anim>
                                    <p:set>
                                      <p:cBhvr>
                                        <p:cTn id="9" dur="80"/>
                                        <p:tgtEl>
                                          <p:spTgt spid="51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571500" y="3142883"/>
            <a:ext cx="4493538"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4800" dirty="0">
                <a:solidFill>
                  <a:srgbClr val="191919"/>
                </a:solidFill>
                <a:latin typeface="Times New Roman" pitchFamily="18" charset="0"/>
                <a:ea typeface="华文楷体" pitchFamily="2" charset="-122"/>
                <a:cs typeface="Times New Roman" pitchFamily="18" charset="0"/>
              </a:rPr>
              <a:t>這個</a:t>
            </a:r>
            <a:r>
              <a:rPr lang="zh-CN" sz="4800" dirty="0" smtClean="0">
                <a:solidFill>
                  <a:srgbClr val="191919"/>
                </a:solidFill>
                <a:latin typeface="Times New Roman" pitchFamily="18" charset="0"/>
                <a:ea typeface="华文楷体" pitchFamily="2" charset="-122"/>
                <a:cs typeface="Times New Roman" pitchFamily="18" charset="0"/>
              </a:rPr>
              <a:t>月是</a:t>
            </a:r>
            <a:r>
              <a:rPr lang="zh-TW" altLang="en-US" sz="4800" dirty="0" smtClean="0">
                <a:solidFill>
                  <a:srgbClr val="191919"/>
                </a:solidFill>
                <a:latin typeface="Times New Roman" pitchFamily="18" charset="0"/>
                <a:ea typeface="华文楷体" pitchFamily="2" charset="-122"/>
                <a:cs typeface="Times New Roman" pitchFamily="18" charset="0"/>
              </a:rPr>
              <a:t>幾</a:t>
            </a:r>
            <a:r>
              <a:rPr lang="zh-CN" sz="4800" dirty="0" smtClean="0">
                <a:solidFill>
                  <a:srgbClr val="191919"/>
                </a:solidFill>
                <a:latin typeface="Times New Roman" pitchFamily="18" charset="0"/>
                <a:ea typeface="华文楷体" pitchFamily="2" charset="-122"/>
                <a:cs typeface="Times New Roman" pitchFamily="18" charset="0"/>
              </a:rPr>
              <a:t>月</a:t>
            </a:r>
            <a:r>
              <a:rPr lang="zh-CN" sz="4800" dirty="0">
                <a:solidFill>
                  <a:srgbClr val="191919"/>
                </a:solidFill>
                <a:latin typeface="Times New Roman" pitchFamily="18" charset="0"/>
                <a:ea typeface="华文楷体" pitchFamily="2" charset="-122"/>
                <a:cs typeface="Times New Roman" pitchFamily="18" charset="0"/>
              </a:rPr>
              <a:t>？</a:t>
            </a:r>
            <a:endParaRPr lang="en-US" altLang="zh-CN" sz="4800" dirty="0">
              <a:solidFill>
                <a:srgbClr val="191919"/>
              </a:solidFill>
              <a:latin typeface="Times New Roman" pitchFamily="18" charset="0"/>
              <a:ea typeface="华文楷体" pitchFamily="2" charset="-122"/>
              <a:cs typeface="Times New Roman" pitchFamily="18" charset="0"/>
            </a:endParaRPr>
          </a:p>
        </p:txBody>
      </p:sp>
      <p:sp>
        <p:nvSpPr>
          <p:cNvPr id="5" name="矩形 4"/>
          <p:cNvSpPr/>
          <p:nvPr/>
        </p:nvSpPr>
        <p:spPr>
          <a:xfrm>
            <a:off x="357158" y="1915531"/>
            <a:ext cx="142876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a:solidFill>
                  <a:srgbClr val="191919"/>
                </a:solidFill>
                <a:latin typeface="Times New Roman" pitchFamily="18" charset="0"/>
                <a:ea typeface="宋体" pitchFamily="2" charset="-122"/>
                <a:cs typeface="Times New Roman" pitchFamily="18" charset="0"/>
              </a:rPr>
              <a:t>Month:</a:t>
            </a:r>
            <a:endParaRPr lang="zh-CN" altLang="en-US" sz="3200">
              <a:solidFill>
                <a:srgbClr val="191919"/>
              </a:solidFill>
              <a:latin typeface="Times New Roman" pitchFamily="18" charset="0"/>
              <a:ea typeface="宋体" pitchFamily="2" charset="-122"/>
              <a:cs typeface="Times New Roman" pitchFamily="18" charset="0"/>
            </a:endParaRPr>
          </a:p>
        </p:txBody>
      </p:sp>
      <p:sp>
        <p:nvSpPr>
          <p:cNvPr id="6" name="矩形 5"/>
          <p:cNvSpPr>
            <a:spLocks noChangeArrowheads="1"/>
          </p:cNvSpPr>
          <p:nvPr/>
        </p:nvSpPr>
        <p:spPr bwMode="auto">
          <a:xfrm>
            <a:off x="571500" y="4857750"/>
            <a:ext cx="4458272" cy="830997"/>
          </a:xfrm>
          <a:prstGeom prst="rect">
            <a:avLst/>
          </a:prstGeom>
          <a:noFill/>
          <a:ln w="9525">
            <a:noFill/>
            <a:miter lim="800000"/>
            <a:headEnd/>
            <a:tailEnd/>
          </a:ln>
        </p:spPr>
        <p:txBody>
          <a:bodyPr wrap="none">
            <a:spAutoFit/>
          </a:bodyPr>
          <a:lstStyle/>
          <a:p>
            <a:r>
              <a:rPr lang="zh-TW" altLang="en-US" sz="4800" dirty="0" smtClean="0">
                <a:solidFill>
                  <a:srgbClr val="FF0000"/>
                </a:solidFill>
                <a:latin typeface="Times New Roman" pitchFamily="18" charset="0"/>
                <a:ea typeface="华文楷体" pitchFamily="2" charset="-122"/>
                <a:cs typeface="Times New Roman" pitchFamily="18" charset="0"/>
              </a:rPr>
              <a:t>這個</a:t>
            </a:r>
            <a:r>
              <a:rPr lang="zh-CN" sz="4800" dirty="0" smtClean="0">
                <a:solidFill>
                  <a:srgbClr val="FF0000"/>
                </a:solidFill>
                <a:latin typeface="Times New Roman" pitchFamily="18" charset="0"/>
                <a:ea typeface="华文楷体" pitchFamily="2" charset="-122"/>
                <a:cs typeface="Times New Roman" pitchFamily="18" charset="0"/>
              </a:rPr>
              <a:t>月</a:t>
            </a:r>
            <a:r>
              <a:rPr lang="zh-CN" sz="4800" dirty="0">
                <a:solidFill>
                  <a:srgbClr val="FF0000"/>
                </a:solidFill>
                <a:latin typeface="Times New Roman" pitchFamily="18" charset="0"/>
                <a:ea typeface="华文楷体" pitchFamily="2" charset="-122"/>
                <a:cs typeface="Times New Roman" pitchFamily="18" charset="0"/>
              </a:rPr>
              <a:t>是</a:t>
            </a:r>
            <a:r>
              <a:rPr lang="zh-CN" altLang="en-US" sz="4800" dirty="0">
                <a:solidFill>
                  <a:srgbClr val="FF0000"/>
                </a:solidFill>
                <a:latin typeface="Times New Roman" pitchFamily="18" charset="0"/>
                <a:ea typeface="华文楷体" pitchFamily="2" charset="-122"/>
                <a:cs typeface="Times New Roman" pitchFamily="18" charset="0"/>
              </a:rPr>
              <a:t>二</a:t>
            </a:r>
            <a:r>
              <a:rPr lang="zh-CN" sz="4800" dirty="0">
                <a:solidFill>
                  <a:srgbClr val="FF0000"/>
                </a:solidFill>
                <a:latin typeface="Times New Roman" pitchFamily="18" charset="0"/>
                <a:ea typeface="华文楷体" pitchFamily="2" charset="-122"/>
                <a:cs typeface="Times New Roman" pitchFamily="18" charset="0"/>
              </a:rPr>
              <a:t>月。</a:t>
            </a:r>
            <a:endParaRPr lang="en-US" altLang="zh-CN" sz="4800" dirty="0">
              <a:solidFill>
                <a:srgbClr val="FF0000"/>
              </a:solidFill>
              <a:latin typeface="Times New Roman" pitchFamily="18" charset="0"/>
              <a:ea typeface="华文楷体" pitchFamily="2" charset="-122"/>
              <a:cs typeface="Times New Roman" pitchFamily="18" charset="0"/>
            </a:endParaRPr>
          </a:p>
        </p:txBody>
      </p:sp>
      <p:sp>
        <p:nvSpPr>
          <p:cNvPr id="33799"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pic>
        <p:nvPicPr>
          <p:cNvPr id="33800" name="Picture 9" descr="G:\PRODUCTION_GENERAL\Image Processing\processed\PRO_IC1_4e_TB_ConvertedImages\JPG 72 DPI-for webscreen\img-lang_3.1_Simplified.jpg"/>
          <p:cNvPicPr>
            <a:picLocks noChangeAspect="1" noChangeArrowheads="1"/>
          </p:cNvPicPr>
          <p:nvPr/>
        </p:nvPicPr>
        <p:blipFill>
          <a:blip r:embed="rId2" cstate="print"/>
          <a:srcRect/>
          <a:stretch>
            <a:fillRect/>
          </a:stretch>
        </p:blipFill>
        <p:spPr bwMode="auto">
          <a:xfrm>
            <a:off x="5003800" y="2636838"/>
            <a:ext cx="3378200" cy="2928937"/>
          </a:xfrm>
          <a:prstGeom prst="rect">
            <a:avLst/>
          </a:prstGeom>
          <a:noFill/>
          <a:ln w="9525">
            <a:noFill/>
            <a:miter lim="800000"/>
            <a:headEnd/>
            <a:tailEnd/>
          </a:ln>
        </p:spPr>
      </p:pic>
      <p:sp>
        <p:nvSpPr>
          <p:cNvPr id="8" name="Rectangle 7"/>
          <p:cNvSpPr/>
          <p:nvPr/>
        </p:nvSpPr>
        <p:spPr>
          <a:xfrm>
            <a:off x="6372225" y="2781300"/>
            <a:ext cx="7207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33802" name="TextBox 8"/>
          <p:cNvSpPr txBox="1">
            <a:spLocks noChangeArrowheads="1"/>
          </p:cNvSpPr>
          <p:nvPr/>
        </p:nvSpPr>
        <p:spPr bwMode="auto">
          <a:xfrm>
            <a:off x="6011863" y="2708275"/>
            <a:ext cx="2016125" cy="369888"/>
          </a:xfrm>
          <a:prstGeom prst="rect">
            <a:avLst/>
          </a:prstGeom>
          <a:noFill/>
          <a:ln w="9525">
            <a:noFill/>
            <a:miter lim="800000"/>
            <a:headEnd/>
            <a:tailEnd/>
          </a:ln>
        </p:spPr>
        <p:txBody>
          <a:bodyPr>
            <a:spAutoFit/>
          </a:bodyPr>
          <a:lstStyle/>
          <a:p>
            <a:r>
              <a:rPr lang="en-US" altLang="zh-CN">
                <a:ea typeface="宋体" pitchFamily="2" charset="-122"/>
              </a:rPr>
              <a:t>February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6"/>
                                        </p:tgtEl>
                                        <p:attrNameLst>
                                          <p:attrName>style.visibility</p:attrName>
                                        </p:attrNameLst>
                                      </p:cBhvr>
                                      <p:to>
                                        <p:strVal val="visible"/>
                                      </p:to>
                                    </p:set>
                                    <p:anim calcmode="discrete" valueType="clr">
                                      <p:cBhvr override="childStyle">
                                        <p:cTn id="7"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6"/>
                                        </p:tgtEl>
                                        <p:attrNameLst>
                                          <p:attrName>fillcolor</p:attrName>
                                        </p:attrNameLst>
                                      </p:cBhvr>
                                      <p:tavLst>
                                        <p:tav tm="0">
                                          <p:val>
                                            <p:clrVal>
                                              <a:schemeClr val="accent2"/>
                                            </p:clrVal>
                                          </p:val>
                                        </p:tav>
                                        <p:tav tm="50000">
                                          <p:val>
                                            <p:clrVal>
                                              <a:schemeClr val="hlink"/>
                                            </p:clrVal>
                                          </p:val>
                                        </p:tav>
                                      </p:tavLst>
                                    </p:anim>
                                    <p:set>
                                      <p:cBhvr>
                                        <p:cTn id="9" dur="80"/>
                                        <p:tgtEl>
                                          <p:spTgt spid="51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642938" y="3026996"/>
            <a:ext cx="4493538"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4800" dirty="0">
                <a:solidFill>
                  <a:srgbClr val="191919"/>
                </a:solidFill>
                <a:latin typeface="Times New Roman" pitchFamily="18" charset="0"/>
                <a:ea typeface="华文楷体" pitchFamily="2" charset="-122"/>
                <a:cs typeface="Times New Roman" pitchFamily="18" charset="0"/>
              </a:rPr>
              <a:t>這個</a:t>
            </a:r>
            <a:r>
              <a:rPr lang="zh-CN" sz="4800" dirty="0" smtClean="0">
                <a:solidFill>
                  <a:srgbClr val="191919"/>
                </a:solidFill>
                <a:latin typeface="Times New Roman" pitchFamily="18" charset="0"/>
                <a:ea typeface="华文楷体" pitchFamily="2" charset="-122"/>
                <a:cs typeface="Times New Roman" pitchFamily="18" charset="0"/>
              </a:rPr>
              <a:t>月是</a:t>
            </a:r>
            <a:r>
              <a:rPr lang="zh-TW" altLang="en-US" sz="4800" dirty="0" smtClean="0">
                <a:solidFill>
                  <a:srgbClr val="191919"/>
                </a:solidFill>
                <a:latin typeface="Times New Roman" pitchFamily="18" charset="0"/>
                <a:ea typeface="华文楷体" pitchFamily="2" charset="-122"/>
                <a:cs typeface="Times New Roman" pitchFamily="18" charset="0"/>
              </a:rPr>
              <a:t>幾</a:t>
            </a:r>
            <a:r>
              <a:rPr lang="zh-CN" sz="4800" dirty="0" smtClean="0">
                <a:solidFill>
                  <a:srgbClr val="191919"/>
                </a:solidFill>
                <a:latin typeface="Times New Roman" pitchFamily="18" charset="0"/>
                <a:ea typeface="华文楷体" pitchFamily="2" charset="-122"/>
                <a:cs typeface="Times New Roman" pitchFamily="18" charset="0"/>
              </a:rPr>
              <a:t>月</a:t>
            </a:r>
            <a:r>
              <a:rPr lang="zh-CN" sz="4800" dirty="0">
                <a:solidFill>
                  <a:srgbClr val="191919"/>
                </a:solidFill>
                <a:latin typeface="Times New Roman" pitchFamily="18" charset="0"/>
                <a:ea typeface="华文楷体" pitchFamily="2" charset="-122"/>
                <a:cs typeface="Times New Roman" pitchFamily="18" charset="0"/>
              </a:rPr>
              <a:t>？</a:t>
            </a:r>
            <a:endParaRPr lang="en-US" altLang="zh-CN" sz="4800" dirty="0">
              <a:solidFill>
                <a:srgbClr val="191919"/>
              </a:solidFill>
              <a:latin typeface="Times New Roman" pitchFamily="18" charset="0"/>
              <a:ea typeface="华文楷体" pitchFamily="2" charset="-122"/>
              <a:cs typeface="Times New Roman" pitchFamily="18" charset="0"/>
            </a:endParaRPr>
          </a:p>
        </p:txBody>
      </p:sp>
      <p:sp>
        <p:nvSpPr>
          <p:cNvPr id="5" name="矩形 4"/>
          <p:cNvSpPr/>
          <p:nvPr/>
        </p:nvSpPr>
        <p:spPr>
          <a:xfrm>
            <a:off x="357158" y="1915531"/>
            <a:ext cx="142876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a:solidFill>
                  <a:srgbClr val="191919"/>
                </a:solidFill>
                <a:latin typeface="Times New Roman" pitchFamily="18" charset="0"/>
                <a:ea typeface="宋体" pitchFamily="2" charset="-122"/>
                <a:cs typeface="Times New Roman" pitchFamily="18" charset="0"/>
              </a:rPr>
              <a:t>Month:</a:t>
            </a:r>
            <a:endParaRPr lang="zh-CN" altLang="en-US" sz="3200">
              <a:solidFill>
                <a:srgbClr val="191919"/>
              </a:solidFill>
              <a:latin typeface="Times New Roman" pitchFamily="18" charset="0"/>
              <a:ea typeface="宋体" pitchFamily="2" charset="-122"/>
              <a:cs typeface="Times New Roman" pitchFamily="18" charset="0"/>
            </a:endParaRPr>
          </a:p>
        </p:txBody>
      </p:sp>
      <p:sp>
        <p:nvSpPr>
          <p:cNvPr id="6" name="矩形 5"/>
          <p:cNvSpPr>
            <a:spLocks noChangeArrowheads="1"/>
          </p:cNvSpPr>
          <p:nvPr/>
        </p:nvSpPr>
        <p:spPr bwMode="auto">
          <a:xfrm>
            <a:off x="642938" y="4741863"/>
            <a:ext cx="4458272" cy="830997"/>
          </a:xfrm>
          <a:prstGeom prst="rect">
            <a:avLst/>
          </a:prstGeom>
          <a:noFill/>
          <a:ln w="9525">
            <a:noFill/>
            <a:miter lim="800000"/>
            <a:headEnd/>
            <a:tailEnd/>
          </a:ln>
        </p:spPr>
        <p:txBody>
          <a:bodyPr wrap="none">
            <a:spAutoFit/>
          </a:bodyPr>
          <a:lstStyle/>
          <a:p>
            <a:r>
              <a:rPr lang="zh-TW" altLang="en-US" sz="4800" dirty="0" smtClean="0">
                <a:solidFill>
                  <a:srgbClr val="FF0000"/>
                </a:solidFill>
                <a:latin typeface="Times New Roman" pitchFamily="18" charset="0"/>
                <a:ea typeface="华文楷体" pitchFamily="2" charset="-122"/>
                <a:cs typeface="Times New Roman" pitchFamily="18" charset="0"/>
              </a:rPr>
              <a:t>這個</a:t>
            </a:r>
            <a:r>
              <a:rPr lang="zh-CN" sz="4800" dirty="0" smtClean="0">
                <a:solidFill>
                  <a:srgbClr val="FF0000"/>
                </a:solidFill>
                <a:latin typeface="Times New Roman" pitchFamily="18" charset="0"/>
                <a:ea typeface="华文楷体" pitchFamily="2" charset="-122"/>
                <a:cs typeface="Times New Roman" pitchFamily="18" charset="0"/>
              </a:rPr>
              <a:t>月</a:t>
            </a:r>
            <a:r>
              <a:rPr lang="zh-CN" sz="4800" dirty="0">
                <a:solidFill>
                  <a:srgbClr val="FF0000"/>
                </a:solidFill>
                <a:latin typeface="Times New Roman" pitchFamily="18" charset="0"/>
                <a:ea typeface="华文楷体" pitchFamily="2" charset="-122"/>
                <a:cs typeface="Times New Roman" pitchFamily="18" charset="0"/>
              </a:rPr>
              <a:t>是</a:t>
            </a:r>
            <a:r>
              <a:rPr lang="zh-CN" altLang="en-US" sz="4800" dirty="0">
                <a:solidFill>
                  <a:srgbClr val="FF0000"/>
                </a:solidFill>
                <a:latin typeface="Times New Roman" pitchFamily="18" charset="0"/>
                <a:ea typeface="华文楷体" pitchFamily="2" charset="-122"/>
                <a:cs typeface="Times New Roman" pitchFamily="18" charset="0"/>
              </a:rPr>
              <a:t>四</a:t>
            </a:r>
            <a:r>
              <a:rPr lang="zh-CN" sz="4800" dirty="0">
                <a:solidFill>
                  <a:srgbClr val="FF0000"/>
                </a:solidFill>
                <a:latin typeface="Times New Roman" pitchFamily="18" charset="0"/>
                <a:ea typeface="华文楷体" pitchFamily="2" charset="-122"/>
                <a:cs typeface="Times New Roman" pitchFamily="18" charset="0"/>
              </a:rPr>
              <a:t>月。</a:t>
            </a:r>
            <a:endParaRPr lang="en-US" altLang="zh-CN" sz="4800" dirty="0">
              <a:solidFill>
                <a:srgbClr val="FF0000"/>
              </a:solidFill>
              <a:latin typeface="Times New Roman" pitchFamily="18" charset="0"/>
              <a:ea typeface="华文楷体" pitchFamily="2" charset="-122"/>
              <a:cs typeface="Times New Roman" pitchFamily="18" charset="0"/>
            </a:endParaRPr>
          </a:p>
        </p:txBody>
      </p:sp>
      <p:sp>
        <p:nvSpPr>
          <p:cNvPr id="34823"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pic>
        <p:nvPicPr>
          <p:cNvPr id="34824" name="Picture 9" descr="G:\PRODUCTION_GENERAL\Image Processing\processed\PRO_IC1_4e_TB_ConvertedImages\JPG 72 DPI-for webscreen\img-lang_3.1_Simplified.jpg"/>
          <p:cNvPicPr>
            <a:picLocks noChangeAspect="1" noChangeArrowheads="1"/>
          </p:cNvPicPr>
          <p:nvPr/>
        </p:nvPicPr>
        <p:blipFill>
          <a:blip r:embed="rId2" cstate="print"/>
          <a:srcRect/>
          <a:stretch>
            <a:fillRect/>
          </a:stretch>
        </p:blipFill>
        <p:spPr bwMode="auto">
          <a:xfrm>
            <a:off x="5003800" y="2636838"/>
            <a:ext cx="3378200" cy="2928937"/>
          </a:xfrm>
          <a:prstGeom prst="rect">
            <a:avLst/>
          </a:prstGeom>
          <a:noFill/>
          <a:ln w="9525">
            <a:noFill/>
            <a:miter lim="800000"/>
            <a:headEnd/>
            <a:tailEnd/>
          </a:ln>
        </p:spPr>
      </p:pic>
      <p:sp>
        <p:nvSpPr>
          <p:cNvPr id="8" name="Rectangle 7"/>
          <p:cNvSpPr/>
          <p:nvPr/>
        </p:nvSpPr>
        <p:spPr>
          <a:xfrm>
            <a:off x="6372225" y="2781300"/>
            <a:ext cx="7207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34826" name="TextBox 8"/>
          <p:cNvSpPr txBox="1">
            <a:spLocks noChangeArrowheads="1"/>
          </p:cNvSpPr>
          <p:nvPr/>
        </p:nvSpPr>
        <p:spPr bwMode="auto">
          <a:xfrm>
            <a:off x="6300788" y="2708275"/>
            <a:ext cx="2016125" cy="369888"/>
          </a:xfrm>
          <a:prstGeom prst="rect">
            <a:avLst/>
          </a:prstGeom>
          <a:noFill/>
          <a:ln w="9525">
            <a:noFill/>
            <a:miter lim="800000"/>
            <a:headEnd/>
            <a:tailEnd/>
          </a:ln>
        </p:spPr>
        <p:txBody>
          <a:bodyPr>
            <a:spAutoFit/>
          </a:bodyPr>
          <a:lstStyle/>
          <a:p>
            <a:r>
              <a:rPr lang="en-US" altLang="zh-CN">
                <a:ea typeface="宋体" pitchFamily="2" charset="-122"/>
              </a:rPr>
              <a:t>April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6"/>
                                        </p:tgtEl>
                                        <p:attrNameLst>
                                          <p:attrName>style.visibility</p:attrName>
                                        </p:attrNameLst>
                                      </p:cBhvr>
                                      <p:to>
                                        <p:strVal val="visible"/>
                                      </p:to>
                                    </p:set>
                                    <p:anim calcmode="discrete" valueType="clr">
                                      <p:cBhvr override="childStyle">
                                        <p:cTn id="7"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6"/>
                                        </p:tgtEl>
                                        <p:attrNameLst>
                                          <p:attrName>fillcolor</p:attrName>
                                        </p:attrNameLst>
                                      </p:cBhvr>
                                      <p:tavLst>
                                        <p:tav tm="0">
                                          <p:val>
                                            <p:clrVal>
                                              <a:schemeClr val="accent2"/>
                                            </p:clrVal>
                                          </p:val>
                                        </p:tav>
                                        <p:tav tm="50000">
                                          <p:val>
                                            <p:clrVal>
                                              <a:schemeClr val="hlink"/>
                                            </p:clrVal>
                                          </p:val>
                                        </p:tav>
                                      </p:tavLst>
                                    </p:anim>
                                    <p:set>
                                      <p:cBhvr>
                                        <p:cTn id="9" dur="80"/>
                                        <p:tgtEl>
                                          <p:spTgt spid="51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428625" y="3142883"/>
            <a:ext cx="4647426"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4800" dirty="0">
                <a:solidFill>
                  <a:srgbClr val="191919"/>
                </a:solidFill>
                <a:latin typeface="Times New Roman" pitchFamily="18" charset="0"/>
                <a:ea typeface="华文楷体" pitchFamily="2" charset="-122"/>
                <a:cs typeface="Times New Roman" pitchFamily="18" charset="0"/>
              </a:rPr>
              <a:t>這個</a:t>
            </a:r>
            <a:r>
              <a:rPr lang="zh-CN" sz="4800" dirty="0" smtClean="0">
                <a:solidFill>
                  <a:srgbClr val="191919"/>
                </a:solidFill>
                <a:latin typeface="Times New Roman" pitchFamily="18" charset="0"/>
                <a:ea typeface="华文楷体" pitchFamily="2" charset="-122"/>
                <a:cs typeface="Times New Roman" pitchFamily="18" charset="0"/>
              </a:rPr>
              <a:t>月是</a:t>
            </a:r>
            <a:r>
              <a:rPr lang="zh-TW" altLang="en-US" sz="4800" dirty="0" smtClean="0">
                <a:solidFill>
                  <a:srgbClr val="191919"/>
                </a:solidFill>
                <a:latin typeface="Times New Roman" pitchFamily="18" charset="0"/>
                <a:ea typeface="华文楷体" pitchFamily="2" charset="-122"/>
                <a:cs typeface="Times New Roman" pitchFamily="18" charset="0"/>
              </a:rPr>
              <a:t>幾</a:t>
            </a:r>
            <a:r>
              <a:rPr lang="zh-CN" sz="4800" dirty="0" smtClean="0">
                <a:solidFill>
                  <a:srgbClr val="191919"/>
                </a:solidFill>
                <a:latin typeface="Times New Roman" pitchFamily="18" charset="0"/>
                <a:ea typeface="华文楷体" pitchFamily="2" charset="-122"/>
                <a:cs typeface="Times New Roman" pitchFamily="18" charset="0"/>
              </a:rPr>
              <a:t>月</a:t>
            </a:r>
            <a:r>
              <a:rPr lang="zh-CN" sz="4800" dirty="0">
                <a:solidFill>
                  <a:srgbClr val="191919"/>
                </a:solidFill>
                <a:latin typeface="Times New Roman" pitchFamily="18" charset="0"/>
                <a:ea typeface="华文楷体" pitchFamily="2" charset="-122"/>
                <a:cs typeface="Times New Roman" pitchFamily="18" charset="0"/>
              </a:rPr>
              <a:t>？</a:t>
            </a:r>
            <a:endParaRPr lang="en-US" altLang="zh-CN" sz="4800" dirty="0">
              <a:solidFill>
                <a:srgbClr val="191919"/>
              </a:solidFill>
              <a:latin typeface="Times New Roman" pitchFamily="18" charset="0"/>
              <a:ea typeface="华文楷体" pitchFamily="2" charset="-122"/>
              <a:cs typeface="Times New Roman" pitchFamily="18" charset="0"/>
            </a:endParaRPr>
          </a:p>
        </p:txBody>
      </p:sp>
      <p:sp>
        <p:nvSpPr>
          <p:cNvPr id="5" name="矩形 4"/>
          <p:cNvSpPr/>
          <p:nvPr/>
        </p:nvSpPr>
        <p:spPr>
          <a:xfrm>
            <a:off x="357158" y="1915531"/>
            <a:ext cx="142876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a:solidFill>
                  <a:srgbClr val="191919"/>
                </a:solidFill>
                <a:latin typeface="Times New Roman" pitchFamily="18" charset="0"/>
                <a:ea typeface="宋体" pitchFamily="2" charset="-122"/>
                <a:cs typeface="Times New Roman" pitchFamily="18" charset="0"/>
              </a:rPr>
              <a:t>Month:</a:t>
            </a:r>
            <a:endParaRPr lang="zh-CN" altLang="en-US" sz="3200">
              <a:solidFill>
                <a:srgbClr val="191919"/>
              </a:solidFill>
              <a:latin typeface="Times New Roman" pitchFamily="18" charset="0"/>
              <a:ea typeface="宋体" pitchFamily="2" charset="-122"/>
              <a:cs typeface="Times New Roman" pitchFamily="18" charset="0"/>
            </a:endParaRPr>
          </a:p>
        </p:txBody>
      </p:sp>
      <p:sp>
        <p:nvSpPr>
          <p:cNvPr id="6" name="矩形 5"/>
          <p:cNvSpPr>
            <a:spLocks noChangeArrowheads="1"/>
          </p:cNvSpPr>
          <p:nvPr/>
        </p:nvSpPr>
        <p:spPr bwMode="auto">
          <a:xfrm>
            <a:off x="428625" y="4857750"/>
            <a:ext cx="4458272" cy="830997"/>
          </a:xfrm>
          <a:prstGeom prst="rect">
            <a:avLst/>
          </a:prstGeom>
          <a:noFill/>
          <a:ln w="9525">
            <a:noFill/>
            <a:miter lim="800000"/>
            <a:headEnd/>
            <a:tailEnd/>
          </a:ln>
        </p:spPr>
        <p:txBody>
          <a:bodyPr wrap="none">
            <a:spAutoFit/>
          </a:bodyPr>
          <a:lstStyle/>
          <a:p>
            <a:r>
              <a:rPr lang="zh-TW" altLang="en-US" sz="4800" dirty="0" smtClean="0">
                <a:solidFill>
                  <a:srgbClr val="FF0000"/>
                </a:solidFill>
                <a:latin typeface="Times New Roman" pitchFamily="18" charset="0"/>
                <a:ea typeface="华文楷体" pitchFamily="2" charset="-122"/>
                <a:cs typeface="Times New Roman" pitchFamily="18" charset="0"/>
              </a:rPr>
              <a:t>這</a:t>
            </a:r>
            <a:r>
              <a:rPr lang="zh-TW" altLang="en-US" sz="4800" dirty="0">
                <a:solidFill>
                  <a:srgbClr val="FF0000"/>
                </a:solidFill>
                <a:latin typeface="Times New Roman" pitchFamily="18" charset="0"/>
                <a:ea typeface="华文楷体" pitchFamily="2" charset="-122"/>
                <a:cs typeface="Times New Roman" pitchFamily="18" charset="0"/>
              </a:rPr>
              <a:t>個</a:t>
            </a:r>
            <a:r>
              <a:rPr lang="zh-CN" sz="4800" dirty="0" smtClean="0">
                <a:solidFill>
                  <a:srgbClr val="FF0000"/>
                </a:solidFill>
                <a:latin typeface="Times New Roman" pitchFamily="18" charset="0"/>
                <a:ea typeface="华文楷体" pitchFamily="2" charset="-122"/>
                <a:cs typeface="Times New Roman" pitchFamily="18" charset="0"/>
              </a:rPr>
              <a:t>月</a:t>
            </a:r>
            <a:r>
              <a:rPr lang="zh-CN" sz="4800" dirty="0">
                <a:solidFill>
                  <a:srgbClr val="FF0000"/>
                </a:solidFill>
                <a:latin typeface="Times New Roman" pitchFamily="18" charset="0"/>
                <a:ea typeface="华文楷体" pitchFamily="2" charset="-122"/>
                <a:cs typeface="Times New Roman" pitchFamily="18" charset="0"/>
              </a:rPr>
              <a:t>是</a:t>
            </a:r>
            <a:r>
              <a:rPr lang="zh-CN" altLang="en-US" sz="4800" dirty="0">
                <a:solidFill>
                  <a:srgbClr val="FF0000"/>
                </a:solidFill>
                <a:latin typeface="Times New Roman" pitchFamily="18" charset="0"/>
                <a:ea typeface="华文楷体" pitchFamily="2" charset="-122"/>
                <a:cs typeface="Times New Roman" pitchFamily="18" charset="0"/>
              </a:rPr>
              <a:t>七</a:t>
            </a:r>
            <a:r>
              <a:rPr lang="zh-CN" sz="4800" dirty="0">
                <a:solidFill>
                  <a:srgbClr val="FF0000"/>
                </a:solidFill>
                <a:latin typeface="Times New Roman" pitchFamily="18" charset="0"/>
                <a:ea typeface="华文楷体" pitchFamily="2" charset="-122"/>
                <a:cs typeface="Times New Roman" pitchFamily="18" charset="0"/>
              </a:rPr>
              <a:t>月。</a:t>
            </a:r>
            <a:endParaRPr lang="en-US" altLang="zh-CN" sz="4800" dirty="0">
              <a:solidFill>
                <a:srgbClr val="FF0000"/>
              </a:solidFill>
              <a:latin typeface="Times New Roman" pitchFamily="18" charset="0"/>
              <a:ea typeface="华文楷体" pitchFamily="2" charset="-122"/>
              <a:cs typeface="Times New Roman" pitchFamily="18" charset="0"/>
            </a:endParaRPr>
          </a:p>
        </p:txBody>
      </p:sp>
      <p:sp>
        <p:nvSpPr>
          <p:cNvPr id="35847"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pic>
        <p:nvPicPr>
          <p:cNvPr id="35848" name="Picture 9" descr="G:\PRODUCTION_GENERAL\Image Processing\processed\PRO_IC1_4e_TB_ConvertedImages\JPG 72 DPI-for webscreen\img-lang_3.1_Simplified.jpg"/>
          <p:cNvPicPr>
            <a:picLocks noChangeAspect="1" noChangeArrowheads="1"/>
          </p:cNvPicPr>
          <p:nvPr/>
        </p:nvPicPr>
        <p:blipFill>
          <a:blip r:embed="rId2" cstate="print"/>
          <a:srcRect/>
          <a:stretch>
            <a:fillRect/>
          </a:stretch>
        </p:blipFill>
        <p:spPr bwMode="auto">
          <a:xfrm>
            <a:off x="5003800" y="2636838"/>
            <a:ext cx="3378200" cy="2928937"/>
          </a:xfrm>
          <a:prstGeom prst="rect">
            <a:avLst/>
          </a:prstGeom>
          <a:noFill/>
          <a:ln w="9525">
            <a:noFill/>
            <a:miter lim="800000"/>
            <a:headEnd/>
            <a:tailEnd/>
          </a:ln>
        </p:spPr>
      </p:pic>
      <p:sp>
        <p:nvSpPr>
          <p:cNvPr id="8" name="Rectangle 7"/>
          <p:cNvSpPr/>
          <p:nvPr/>
        </p:nvSpPr>
        <p:spPr>
          <a:xfrm>
            <a:off x="6372225" y="2781300"/>
            <a:ext cx="7207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35850" name="TextBox 8"/>
          <p:cNvSpPr txBox="1">
            <a:spLocks noChangeArrowheads="1"/>
          </p:cNvSpPr>
          <p:nvPr/>
        </p:nvSpPr>
        <p:spPr bwMode="auto">
          <a:xfrm>
            <a:off x="6372225" y="2708275"/>
            <a:ext cx="2016125" cy="369888"/>
          </a:xfrm>
          <a:prstGeom prst="rect">
            <a:avLst/>
          </a:prstGeom>
          <a:noFill/>
          <a:ln w="9525">
            <a:noFill/>
            <a:miter lim="800000"/>
            <a:headEnd/>
            <a:tailEnd/>
          </a:ln>
        </p:spPr>
        <p:txBody>
          <a:bodyPr>
            <a:spAutoFit/>
          </a:bodyPr>
          <a:lstStyle/>
          <a:p>
            <a:r>
              <a:rPr lang="en-US" altLang="zh-CN">
                <a:ea typeface="宋体" pitchFamily="2" charset="-122"/>
              </a:rPr>
              <a:t>July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6"/>
                                        </p:tgtEl>
                                        <p:attrNameLst>
                                          <p:attrName>style.visibility</p:attrName>
                                        </p:attrNameLst>
                                      </p:cBhvr>
                                      <p:to>
                                        <p:strVal val="visible"/>
                                      </p:to>
                                    </p:set>
                                    <p:anim calcmode="discrete" valueType="clr">
                                      <p:cBhvr override="childStyle">
                                        <p:cTn id="7"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6"/>
                                        </p:tgtEl>
                                        <p:attrNameLst>
                                          <p:attrName>fillcolor</p:attrName>
                                        </p:attrNameLst>
                                      </p:cBhvr>
                                      <p:tavLst>
                                        <p:tav tm="0">
                                          <p:val>
                                            <p:clrVal>
                                              <a:schemeClr val="accent2"/>
                                            </p:clrVal>
                                          </p:val>
                                        </p:tav>
                                        <p:tav tm="50000">
                                          <p:val>
                                            <p:clrVal>
                                              <a:schemeClr val="hlink"/>
                                            </p:clrVal>
                                          </p:val>
                                        </p:tav>
                                      </p:tavLst>
                                    </p:anim>
                                    <p:set>
                                      <p:cBhvr>
                                        <p:cTn id="9" dur="80"/>
                                        <p:tgtEl>
                                          <p:spTgt spid="51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428625" y="3142883"/>
            <a:ext cx="4493538"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4800" dirty="0" smtClean="0">
                <a:solidFill>
                  <a:srgbClr val="191919"/>
                </a:solidFill>
                <a:latin typeface="Times New Roman" pitchFamily="18" charset="0"/>
                <a:ea typeface="华文楷体" pitchFamily="2" charset="-122"/>
                <a:cs typeface="Times New Roman" pitchFamily="18" charset="0"/>
              </a:rPr>
              <a:t>這個</a:t>
            </a:r>
            <a:r>
              <a:rPr lang="zh-CN" sz="4800" dirty="0" smtClean="0">
                <a:solidFill>
                  <a:srgbClr val="191919"/>
                </a:solidFill>
                <a:latin typeface="Times New Roman" pitchFamily="18" charset="0"/>
                <a:ea typeface="华文楷体" pitchFamily="2" charset="-122"/>
                <a:cs typeface="Times New Roman" pitchFamily="18" charset="0"/>
              </a:rPr>
              <a:t>月是</a:t>
            </a:r>
            <a:r>
              <a:rPr lang="zh-TW" altLang="en-US" sz="4800" dirty="0" smtClean="0">
                <a:solidFill>
                  <a:srgbClr val="191919"/>
                </a:solidFill>
                <a:latin typeface="Times New Roman" pitchFamily="18" charset="0"/>
                <a:ea typeface="华文楷体" pitchFamily="2" charset="-122"/>
                <a:cs typeface="Times New Roman" pitchFamily="18" charset="0"/>
              </a:rPr>
              <a:t>幾</a:t>
            </a:r>
            <a:r>
              <a:rPr lang="zh-CN" sz="4800" dirty="0" smtClean="0">
                <a:solidFill>
                  <a:srgbClr val="191919"/>
                </a:solidFill>
                <a:latin typeface="Times New Roman" pitchFamily="18" charset="0"/>
                <a:ea typeface="华文楷体" pitchFamily="2" charset="-122"/>
                <a:cs typeface="Times New Roman" pitchFamily="18" charset="0"/>
              </a:rPr>
              <a:t>月</a:t>
            </a:r>
            <a:r>
              <a:rPr lang="zh-CN" sz="4800" dirty="0">
                <a:solidFill>
                  <a:srgbClr val="191919"/>
                </a:solidFill>
                <a:latin typeface="Times New Roman" pitchFamily="18" charset="0"/>
                <a:ea typeface="华文楷体" pitchFamily="2" charset="-122"/>
                <a:cs typeface="Times New Roman" pitchFamily="18" charset="0"/>
              </a:rPr>
              <a:t>？</a:t>
            </a:r>
            <a:endParaRPr lang="en-US" altLang="zh-CN" sz="4800" dirty="0">
              <a:solidFill>
                <a:srgbClr val="191919"/>
              </a:solidFill>
              <a:latin typeface="Times New Roman" pitchFamily="18" charset="0"/>
              <a:ea typeface="华文楷体" pitchFamily="2" charset="-122"/>
              <a:cs typeface="Times New Roman" pitchFamily="18" charset="0"/>
            </a:endParaRPr>
          </a:p>
        </p:txBody>
      </p:sp>
      <p:sp>
        <p:nvSpPr>
          <p:cNvPr id="5" name="矩形 4"/>
          <p:cNvSpPr/>
          <p:nvPr/>
        </p:nvSpPr>
        <p:spPr>
          <a:xfrm>
            <a:off x="357158" y="1915531"/>
            <a:ext cx="142876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a:solidFill>
                  <a:srgbClr val="191919"/>
                </a:solidFill>
                <a:latin typeface="Times New Roman" pitchFamily="18" charset="0"/>
                <a:ea typeface="宋体" pitchFamily="2" charset="-122"/>
                <a:cs typeface="Times New Roman" pitchFamily="18" charset="0"/>
              </a:rPr>
              <a:t>Month:</a:t>
            </a:r>
            <a:endParaRPr lang="zh-CN" altLang="en-US" sz="3200">
              <a:solidFill>
                <a:srgbClr val="191919"/>
              </a:solidFill>
              <a:latin typeface="Times New Roman" pitchFamily="18" charset="0"/>
              <a:ea typeface="宋体" pitchFamily="2" charset="-122"/>
              <a:cs typeface="Times New Roman" pitchFamily="18" charset="0"/>
            </a:endParaRPr>
          </a:p>
        </p:txBody>
      </p:sp>
      <p:sp>
        <p:nvSpPr>
          <p:cNvPr id="6" name="矩形 5"/>
          <p:cNvSpPr>
            <a:spLocks noChangeArrowheads="1"/>
          </p:cNvSpPr>
          <p:nvPr/>
        </p:nvSpPr>
        <p:spPr bwMode="auto">
          <a:xfrm>
            <a:off x="428625" y="4857750"/>
            <a:ext cx="5073825" cy="830997"/>
          </a:xfrm>
          <a:prstGeom prst="rect">
            <a:avLst/>
          </a:prstGeom>
          <a:noFill/>
          <a:ln w="9525">
            <a:noFill/>
            <a:miter lim="800000"/>
            <a:headEnd/>
            <a:tailEnd/>
          </a:ln>
        </p:spPr>
        <p:txBody>
          <a:bodyPr wrap="none">
            <a:spAutoFit/>
          </a:bodyPr>
          <a:lstStyle/>
          <a:p>
            <a:r>
              <a:rPr lang="zh-TW" altLang="en-US" sz="4800" dirty="0" smtClean="0">
                <a:solidFill>
                  <a:srgbClr val="FF0000"/>
                </a:solidFill>
                <a:latin typeface="Times New Roman" pitchFamily="18" charset="0"/>
                <a:ea typeface="华文楷体" pitchFamily="2" charset="-122"/>
                <a:cs typeface="Times New Roman" pitchFamily="18" charset="0"/>
              </a:rPr>
              <a:t>這個</a:t>
            </a:r>
            <a:r>
              <a:rPr lang="zh-CN" sz="4800" dirty="0" smtClean="0">
                <a:solidFill>
                  <a:srgbClr val="FF0000"/>
                </a:solidFill>
                <a:latin typeface="Times New Roman" pitchFamily="18" charset="0"/>
                <a:ea typeface="华文楷体" pitchFamily="2" charset="-122"/>
                <a:cs typeface="Times New Roman" pitchFamily="18" charset="0"/>
              </a:rPr>
              <a:t>月</a:t>
            </a:r>
            <a:r>
              <a:rPr lang="zh-CN" sz="4800" dirty="0">
                <a:solidFill>
                  <a:srgbClr val="FF0000"/>
                </a:solidFill>
                <a:latin typeface="Times New Roman" pitchFamily="18" charset="0"/>
                <a:ea typeface="华文楷体" pitchFamily="2" charset="-122"/>
                <a:cs typeface="Times New Roman" pitchFamily="18" charset="0"/>
              </a:rPr>
              <a:t>是</a:t>
            </a:r>
            <a:r>
              <a:rPr lang="zh-CN" altLang="en-US" sz="4800" dirty="0">
                <a:solidFill>
                  <a:srgbClr val="FF0000"/>
                </a:solidFill>
                <a:latin typeface="Times New Roman" pitchFamily="18" charset="0"/>
                <a:ea typeface="华文楷体" pitchFamily="2" charset="-122"/>
                <a:cs typeface="Times New Roman" pitchFamily="18" charset="0"/>
              </a:rPr>
              <a:t>十一</a:t>
            </a:r>
            <a:r>
              <a:rPr lang="zh-CN" sz="4800" dirty="0">
                <a:solidFill>
                  <a:srgbClr val="FF0000"/>
                </a:solidFill>
                <a:latin typeface="Times New Roman" pitchFamily="18" charset="0"/>
                <a:ea typeface="华文楷体" pitchFamily="2" charset="-122"/>
                <a:cs typeface="Times New Roman" pitchFamily="18" charset="0"/>
              </a:rPr>
              <a:t>月。</a:t>
            </a:r>
            <a:endParaRPr lang="en-US" altLang="zh-CN" sz="4800" dirty="0">
              <a:solidFill>
                <a:srgbClr val="FF0000"/>
              </a:solidFill>
              <a:latin typeface="Times New Roman" pitchFamily="18" charset="0"/>
              <a:ea typeface="华文楷体" pitchFamily="2" charset="-122"/>
              <a:cs typeface="Times New Roman" pitchFamily="18" charset="0"/>
            </a:endParaRPr>
          </a:p>
        </p:txBody>
      </p:sp>
      <p:sp>
        <p:nvSpPr>
          <p:cNvPr id="36871"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pic>
        <p:nvPicPr>
          <p:cNvPr id="36872" name="Picture 9" descr="G:\PRODUCTION_GENERAL\Image Processing\processed\PRO_IC1_4e_TB_ConvertedImages\JPG 72 DPI-for webscreen\img-lang_3.1_Simplified.jpg"/>
          <p:cNvPicPr>
            <a:picLocks noChangeAspect="1" noChangeArrowheads="1"/>
          </p:cNvPicPr>
          <p:nvPr/>
        </p:nvPicPr>
        <p:blipFill>
          <a:blip r:embed="rId2" cstate="print"/>
          <a:srcRect/>
          <a:stretch>
            <a:fillRect/>
          </a:stretch>
        </p:blipFill>
        <p:spPr bwMode="auto">
          <a:xfrm>
            <a:off x="5003800" y="2636838"/>
            <a:ext cx="3378200" cy="2928937"/>
          </a:xfrm>
          <a:prstGeom prst="rect">
            <a:avLst/>
          </a:prstGeom>
          <a:noFill/>
          <a:ln w="9525">
            <a:noFill/>
            <a:miter lim="800000"/>
            <a:headEnd/>
            <a:tailEnd/>
          </a:ln>
        </p:spPr>
      </p:pic>
      <p:sp>
        <p:nvSpPr>
          <p:cNvPr id="8" name="Rectangle 7"/>
          <p:cNvSpPr/>
          <p:nvPr/>
        </p:nvSpPr>
        <p:spPr>
          <a:xfrm>
            <a:off x="6372225" y="2781300"/>
            <a:ext cx="7207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36874" name="TextBox 8"/>
          <p:cNvSpPr txBox="1">
            <a:spLocks noChangeArrowheads="1"/>
          </p:cNvSpPr>
          <p:nvPr/>
        </p:nvSpPr>
        <p:spPr bwMode="auto">
          <a:xfrm>
            <a:off x="6011863" y="2708275"/>
            <a:ext cx="2016125" cy="369888"/>
          </a:xfrm>
          <a:prstGeom prst="rect">
            <a:avLst/>
          </a:prstGeom>
          <a:noFill/>
          <a:ln w="9525">
            <a:noFill/>
            <a:miter lim="800000"/>
            <a:headEnd/>
            <a:tailEnd/>
          </a:ln>
        </p:spPr>
        <p:txBody>
          <a:bodyPr>
            <a:spAutoFit/>
          </a:bodyPr>
          <a:lstStyle/>
          <a:p>
            <a:r>
              <a:rPr lang="en-US" altLang="zh-CN">
                <a:ea typeface="宋体" pitchFamily="2" charset="-122"/>
              </a:rPr>
              <a:t>November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6"/>
                                        </p:tgtEl>
                                        <p:attrNameLst>
                                          <p:attrName>style.visibility</p:attrName>
                                        </p:attrNameLst>
                                      </p:cBhvr>
                                      <p:to>
                                        <p:strVal val="visible"/>
                                      </p:to>
                                    </p:set>
                                    <p:anim calcmode="discrete" valueType="clr">
                                      <p:cBhvr override="childStyle">
                                        <p:cTn id="7"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6"/>
                                        </p:tgtEl>
                                        <p:attrNameLst>
                                          <p:attrName>fillcolor</p:attrName>
                                        </p:attrNameLst>
                                      </p:cBhvr>
                                      <p:tavLst>
                                        <p:tav tm="0">
                                          <p:val>
                                            <p:clrVal>
                                              <a:schemeClr val="accent2"/>
                                            </p:clrVal>
                                          </p:val>
                                        </p:tav>
                                        <p:tav tm="50000">
                                          <p:val>
                                            <p:clrVal>
                                              <a:schemeClr val="hlink"/>
                                            </p:clrVal>
                                          </p:val>
                                        </p:tav>
                                      </p:tavLst>
                                    </p:anim>
                                    <p:set>
                                      <p:cBhvr>
                                        <p:cTn id="9" dur="80"/>
                                        <p:tgtEl>
                                          <p:spTgt spid="51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357188" y="3000008"/>
            <a:ext cx="4493538"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4800" dirty="0" smtClean="0">
                <a:solidFill>
                  <a:srgbClr val="191919"/>
                </a:solidFill>
                <a:latin typeface="Times New Roman" pitchFamily="18" charset="0"/>
                <a:ea typeface="华文楷体" pitchFamily="2" charset="-122"/>
                <a:cs typeface="Times New Roman" pitchFamily="18" charset="0"/>
              </a:rPr>
              <a:t>這個</a:t>
            </a:r>
            <a:r>
              <a:rPr lang="zh-CN" sz="4800" dirty="0" smtClean="0">
                <a:solidFill>
                  <a:srgbClr val="191919"/>
                </a:solidFill>
                <a:latin typeface="Times New Roman" pitchFamily="18" charset="0"/>
                <a:ea typeface="华文楷体" pitchFamily="2" charset="-122"/>
                <a:cs typeface="Times New Roman" pitchFamily="18" charset="0"/>
              </a:rPr>
              <a:t>月是</a:t>
            </a:r>
            <a:r>
              <a:rPr lang="zh-TW" altLang="en-US" sz="4800" dirty="0" smtClean="0">
                <a:solidFill>
                  <a:srgbClr val="191919"/>
                </a:solidFill>
                <a:latin typeface="Times New Roman" pitchFamily="18" charset="0"/>
                <a:ea typeface="华文楷体" pitchFamily="2" charset="-122"/>
                <a:cs typeface="Times New Roman" pitchFamily="18" charset="0"/>
              </a:rPr>
              <a:t>幾</a:t>
            </a:r>
            <a:r>
              <a:rPr lang="zh-CN" sz="4800" dirty="0" smtClean="0">
                <a:solidFill>
                  <a:srgbClr val="191919"/>
                </a:solidFill>
                <a:latin typeface="Times New Roman" pitchFamily="18" charset="0"/>
                <a:ea typeface="华文楷体" pitchFamily="2" charset="-122"/>
                <a:cs typeface="Times New Roman" pitchFamily="18" charset="0"/>
              </a:rPr>
              <a:t>月</a:t>
            </a:r>
            <a:r>
              <a:rPr lang="zh-CN" sz="4800" dirty="0">
                <a:solidFill>
                  <a:srgbClr val="191919"/>
                </a:solidFill>
                <a:latin typeface="Times New Roman" pitchFamily="18" charset="0"/>
                <a:ea typeface="华文楷体" pitchFamily="2" charset="-122"/>
                <a:cs typeface="Times New Roman" pitchFamily="18" charset="0"/>
              </a:rPr>
              <a:t>？</a:t>
            </a:r>
            <a:endParaRPr lang="en-US" altLang="zh-CN" sz="4800" dirty="0">
              <a:solidFill>
                <a:srgbClr val="191919"/>
              </a:solidFill>
              <a:latin typeface="Times New Roman" pitchFamily="18" charset="0"/>
              <a:ea typeface="华文楷体" pitchFamily="2" charset="-122"/>
              <a:cs typeface="Times New Roman" pitchFamily="18" charset="0"/>
            </a:endParaRPr>
          </a:p>
        </p:txBody>
      </p:sp>
      <p:sp>
        <p:nvSpPr>
          <p:cNvPr id="5" name="矩形 4"/>
          <p:cNvSpPr/>
          <p:nvPr/>
        </p:nvSpPr>
        <p:spPr>
          <a:xfrm>
            <a:off x="357158" y="1915531"/>
            <a:ext cx="142876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sz="3200">
                <a:solidFill>
                  <a:srgbClr val="191919"/>
                </a:solidFill>
                <a:latin typeface="Times New Roman" pitchFamily="18" charset="0"/>
                <a:ea typeface="宋体" pitchFamily="2" charset="-122"/>
                <a:cs typeface="Times New Roman" pitchFamily="18" charset="0"/>
              </a:rPr>
              <a:t>Month:</a:t>
            </a:r>
            <a:endParaRPr lang="zh-CN" altLang="en-US" sz="3200">
              <a:solidFill>
                <a:srgbClr val="191919"/>
              </a:solidFill>
              <a:latin typeface="Times New Roman" pitchFamily="18" charset="0"/>
              <a:ea typeface="宋体" pitchFamily="2" charset="-122"/>
              <a:cs typeface="Times New Roman" pitchFamily="18" charset="0"/>
            </a:endParaRPr>
          </a:p>
        </p:txBody>
      </p:sp>
      <p:sp>
        <p:nvSpPr>
          <p:cNvPr id="6" name="矩形 5"/>
          <p:cNvSpPr>
            <a:spLocks noChangeArrowheads="1"/>
          </p:cNvSpPr>
          <p:nvPr/>
        </p:nvSpPr>
        <p:spPr bwMode="auto">
          <a:xfrm>
            <a:off x="357188" y="4714875"/>
            <a:ext cx="4458272" cy="830997"/>
          </a:xfrm>
          <a:prstGeom prst="rect">
            <a:avLst/>
          </a:prstGeom>
          <a:noFill/>
          <a:ln w="9525">
            <a:noFill/>
            <a:miter lim="800000"/>
            <a:headEnd/>
            <a:tailEnd/>
          </a:ln>
        </p:spPr>
        <p:txBody>
          <a:bodyPr wrap="none">
            <a:spAutoFit/>
          </a:bodyPr>
          <a:lstStyle/>
          <a:p>
            <a:r>
              <a:rPr lang="zh-TW" altLang="en-US" sz="4800" dirty="0" smtClean="0">
                <a:solidFill>
                  <a:srgbClr val="FF0000"/>
                </a:solidFill>
                <a:latin typeface="Times New Roman" pitchFamily="18" charset="0"/>
                <a:ea typeface="华文楷体" pitchFamily="2" charset="-122"/>
                <a:cs typeface="Times New Roman" pitchFamily="18" charset="0"/>
              </a:rPr>
              <a:t>這個</a:t>
            </a:r>
            <a:r>
              <a:rPr lang="zh-CN" sz="4800" dirty="0" smtClean="0">
                <a:solidFill>
                  <a:srgbClr val="FF0000"/>
                </a:solidFill>
                <a:latin typeface="Times New Roman" pitchFamily="18" charset="0"/>
                <a:ea typeface="华文楷体" pitchFamily="2" charset="-122"/>
                <a:cs typeface="Times New Roman" pitchFamily="18" charset="0"/>
              </a:rPr>
              <a:t>月</a:t>
            </a:r>
            <a:r>
              <a:rPr lang="zh-CN" sz="4800" dirty="0">
                <a:solidFill>
                  <a:srgbClr val="FF0000"/>
                </a:solidFill>
                <a:latin typeface="Times New Roman" pitchFamily="18" charset="0"/>
                <a:ea typeface="华文楷体" pitchFamily="2" charset="-122"/>
                <a:cs typeface="Times New Roman" pitchFamily="18" charset="0"/>
              </a:rPr>
              <a:t>是</a:t>
            </a:r>
            <a:r>
              <a:rPr lang="zh-CN" altLang="en-US" sz="4800" dirty="0">
                <a:solidFill>
                  <a:srgbClr val="FF0000"/>
                </a:solidFill>
                <a:latin typeface="Times New Roman" pitchFamily="18" charset="0"/>
                <a:ea typeface="华文楷体" pitchFamily="2" charset="-122"/>
                <a:cs typeface="Times New Roman" pitchFamily="18" charset="0"/>
              </a:rPr>
              <a:t>三</a:t>
            </a:r>
            <a:r>
              <a:rPr lang="zh-CN" sz="4800" dirty="0">
                <a:solidFill>
                  <a:srgbClr val="FF0000"/>
                </a:solidFill>
                <a:latin typeface="Times New Roman" pitchFamily="18" charset="0"/>
                <a:ea typeface="华文楷体" pitchFamily="2" charset="-122"/>
                <a:cs typeface="Times New Roman" pitchFamily="18" charset="0"/>
              </a:rPr>
              <a:t>月。</a:t>
            </a:r>
            <a:endParaRPr lang="en-US" altLang="zh-CN" sz="4800" dirty="0">
              <a:solidFill>
                <a:srgbClr val="FF0000"/>
              </a:solidFill>
              <a:latin typeface="Times New Roman" pitchFamily="18" charset="0"/>
              <a:ea typeface="华文楷体" pitchFamily="2" charset="-122"/>
              <a:cs typeface="Times New Roman" pitchFamily="18" charset="0"/>
            </a:endParaRPr>
          </a:p>
        </p:txBody>
      </p:sp>
      <p:sp>
        <p:nvSpPr>
          <p:cNvPr id="37895"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pic>
        <p:nvPicPr>
          <p:cNvPr id="37896" name="Picture 9" descr="G:\PRODUCTION_GENERAL\Image Processing\processed\PRO_IC1_4e_TB_ConvertedImages\JPG 72 DPI-for webscreen\img-lang_3.1_Simplified.jpg"/>
          <p:cNvPicPr>
            <a:picLocks noChangeAspect="1" noChangeArrowheads="1"/>
          </p:cNvPicPr>
          <p:nvPr/>
        </p:nvPicPr>
        <p:blipFill>
          <a:blip r:embed="rId2" cstate="print"/>
          <a:srcRect/>
          <a:stretch>
            <a:fillRect/>
          </a:stretch>
        </p:blipFill>
        <p:spPr bwMode="auto">
          <a:xfrm>
            <a:off x="5003800" y="2636838"/>
            <a:ext cx="3378200" cy="2928937"/>
          </a:xfrm>
          <a:prstGeom prst="rect">
            <a:avLst/>
          </a:prstGeom>
          <a:noFill/>
          <a:ln w="9525">
            <a:noFill/>
            <a:miter lim="800000"/>
            <a:headEnd/>
            <a:tailEnd/>
          </a:ln>
        </p:spPr>
      </p:pic>
      <p:sp>
        <p:nvSpPr>
          <p:cNvPr id="8" name="Rectangle 7"/>
          <p:cNvSpPr/>
          <p:nvPr/>
        </p:nvSpPr>
        <p:spPr>
          <a:xfrm>
            <a:off x="6372225" y="2781300"/>
            <a:ext cx="7207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37898" name="TextBox 8"/>
          <p:cNvSpPr txBox="1">
            <a:spLocks noChangeArrowheads="1"/>
          </p:cNvSpPr>
          <p:nvPr/>
        </p:nvSpPr>
        <p:spPr bwMode="auto">
          <a:xfrm>
            <a:off x="6227763" y="2708275"/>
            <a:ext cx="2016125" cy="369888"/>
          </a:xfrm>
          <a:prstGeom prst="rect">
            <a:avLst/>
          </a:prstGeom>
          <a:noFill/>
          <a:ln w="9525">
            <a:noFill/>
            <a:miter lim="800000"/>
            <a:headEnd/>
            <a:tailEnd/>
          </a:ln>
        </p:spPr>
        <p:txBody>
          <a:bodyPr>
            <a:spAutoFit/>
          </a:bodyPr>
          <a:lstStyle/>
          <a:p>
            <a:r>
              <a:rPr lang="en-US" altLang="zh-CN">
                <a:ea typeface="宋体" pitchFamily="2" charset="-122"/>
              </a:rPr>
              <a:t>March</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6"/>
                                        </p:tgtEl>
                                        <p:attrNameLst>
                                          <p:attrName>style.visibility</p:attrName>
                                        </p:attrNameLst>
                                      </p:cBhvr>
                                      <p:to>
                                        <p:strVal val="visible"/>
                                      </p:to>
                                    </p:set>
                                    <p:anim calcmode="discrete" valueType="clr">
                                      <p:cBhvr override="childStyle">
                                        <p:cTn id="7"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6"/>
                                        </p:tgtEl>
                                        <p:attrNameLst>
                                          <p:attrName>fillcolor</p:attrName>
                                        </p:attrNameLst>
                                      </p:cBhvr>
                                      <p:tavLst>
                                        <p:tav tm="0">
                                          <p:val>
                                            <p:clrVal>
                                              <a:schemeClr val="accent2"/>
                                            </p:clrVal>
                                          </p:val>
                                        </p:tav>
                                        <p:tav tm="50000">
                                          <p:val>
                                            <p:clrVal>
                                              <a:schemeClr val="hlink"/>
                                            </p:clrVal>
                                          </p:val>
                                        </p:tav>
                                      </p:tavLst>
                                    </p:anim>
                                    <p:set>
                                      <p:cBhvr>
                                        <p:cTn id="9" dur="80"/>
                                        <p:tgtEl>
                                          <p:spTgt spid="51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450850" y="3425716"/>
            <a:ext cx="7468711" cy="64633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spcAft>
                <a:spcPts val="0"/>
              </a:spcAft>
              <a:defRPr/>
            </a:pPr>
            <a:r>
              <a:rPr lang="zh-CN" sz="3600" dirty="0">
                <a:solidFill>
                  <a:schemeClr val="tx2">
                    <a:lumMod val="50000"/>
                  </a:schemeClr>
                </a:solidFill>
                <a:latin typeface="Times New Roman"/>
                <a:ea typeface="华文楷体"/>
                <a:cs typeface="Times New Roman"/>
              </a:rPr>
              <a:t>－今天（</a:t>
            </a:r>
            <a:r>
              <a:rPr lang="en-US" sz="3600" dirty="0">
                <a:solidFill>
                  <a:schemeClr val="tx2">
                    <a:lumMod val="50000"/>
                  </a:schemeClr>
                </a:solidFill>
                <a:latin typeface="Times New Roman"/>
                <a:ea typeface="华文楷体"/>
              </a:rPr>
              <a:t>or  </a:t>
            </a:r>
            <a:r>
              <a:rPr lang="zh-CN" sz="3600" dirty="0">
                <a:solidFill>
                  <a:schemeClr val="tx2">
                    <a:lumMod val="50000"/>
                  </a:schemeClr>
                </a:solidFill>
                <a:latin typeface="Times New Roman"/>
                <a:ea typeface="华文楷体"/>
                <a:cs typeface="Times New Roman"/>
              </a:rPr>
              <a:t>昨天、明天）</a:t>
            </a:r>
            <a:r>
              <a:rPr lang="zh-CN" sz="3600" dirty="0" smtClean="0">
                <a:solidFill>
                  <a:schemeClr val="tx2">
                    <a:lumMod val="50000"/>
                  </a:schemeClr>
                </a:solidFill>
                <a:latin typeface="Times New Roman"/>
                <a:ea typeface="华文楷体"/>
                <a:cs typeface="Times New Roman"/>
              </a:rPr>
              <a:t>是</a:t>
            </a:r>
            <a:r>
              <a:rPr lang="zh-TW" altLang="en-US" sz="3600" dirty="0" smtClean="0">
                <a:solidFill>
                  <a:schemeClr val="tx2">
                    <a:lumMod val="50000"/>
                  </a:schemeClr>
                </a:solidFill>
                <a:latin typeface="Times New Roman"/>
                <a:ea typeface="华文楷体"/>
                <a:cs typeface="Times New Roman"/>
              </a:rPr>
              <a:t>幾號</a:t>
            </a:r>
            <a:r>
              <a:rPr lang="zh-CN" sz="3600" dirty="0" smtClean="0">
                <a:solidFill>
                  <a:schemeClr val="tx2">
                    <a:lumMod val="50000"/>
                  </a:schemeClr>
                </a:solidFill>
                <a:latin typeface="Times New Roman"/>
                <a:ea typeface="华文楷体"/>
                <a:cs typeface="Times New Roman"/>
              </a:rPr>
              <a:t>？</a:t>
            </a:r>
            <a:endParaRPr lang="zh-CN" sz="3600" dirty="0">
              <a:solidFill>
                <a:schemeClr val="tx2">
                  <a:lumMod val="50000"/>
                </a:schemeClr>
              </a:solidFill>
              <a:latin typeface="Times New Roman"/>
              <a:ea typeface="宋体"/>
            </a:endParaRPr>
          </a:p>
        </p:txBody>
      </p:sp>
      <p:sp>
        <p:nvSpPr>
          <p:cNvPr id="5" name="矩形 4"/>
          <p:cNvSpPr/>
          <p:nvPr/>
        </p:nvSpPr>
        <p:spPr>
          <a:xfrm>
            <a:off x="357188" y="2071688"/>
            <a:ext cx="2643187" cy="10779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Day of the month:</a:t>
            </a:r>
            <a:endParaRPr lang="zh-CN" altLang="en-US" sz="3200" dirty="0">
              <a:solidFill>
                <a:srgbClr val="191919"/>
              </a:solidFill>
              <a:latin typeface="Times New Roman" pitchFamily="18" charset="0"/>
              <a:ea typeface="宋体" pitchFamily="2" charset="-122"/>
              <a:cs typeface="Times New Roman" pitchFamily="18" charset="0"/>
            </a:endParaRPr>
          </a:p>
        </p:txBody>
      </p:sp>
      <p:sp>
        <p:nvSpPr>
          <p:cNvPr id="6" name="矩形 5"/>
          <p:cNvSpPr>
            <a:spLocks noChangeArrowheads="1"/>
          </p:cNvSpPr>
          <p:nvPr/>
        </p:nvSpPr>
        <p:spPr bwMode="auto">
          <a:xfrm>
            <a:off x="428625" y="4283075"/>
            <a:ext cx="3647152" cy="646331"/>
          </a:xfrm>
          <a:prstGeom prst="rect">
            <a:avLst/>
          </a:prstGeom>
          <a:noFill/>
          <a:ln w="9525">
            <a:noFill/>
            <a:miter lim="800000"/>
            <a:headEnd/>
            <a:tailEnd/>
          </a:ln>
        </p:spPr>
        <p:txBody>
          <a:bodyPr wrap="none">
            <a:spAutoFit/>
          </a:bodyPr>
          <a:lstStyle/>
          <a:p>
            <a:r>
              <a:rPr lang="zh-CN" sz="3600" dirty="0">
                <a:solidFill>
                  <a:srgbClr val="FF0000"/>
                </a:solidFill>
                <a:latin typeface="Times New Roman" pitchFamily="18" charset="0"/>
                <a:ea typeface="华文楷体" pitchFamily="2" charset="-122"/>
                <a:cs typeface="Times New Roman" pitchFamily="18" charset="0"/>
              </a:rPr>
              <a:t>－今天是</a:t>
            </a:r>
            <a:r>
              <a:rPr lang="en-US" altLang="zh-CN" sz="3600" dirty="0" smtClean="0">
                <a:solidFill>
                  <a:srgbClr val="FF0000"/>
                </a:solidFill>
                <a:latin typeface="Times New Roman" pitchFamily="18" charset="0"/>
                <a:ea typeface="华文楷体" pitchFamily="2" charset="-122"/>
                <a:cs typeface="Times New Roman" pitchFamily="18" charset="0"/>
              </a:rPr>
              <a:t>......</a:t>
            </a:r>
            <a:r>
              <a:rPr lang="zh-TW" altLang="en-US" sz="3600" dirty="0" smtClean="0">
                <a:solidFill>
                  <a:srgbClr val="FF0000"/>
                </a:solidFill>
                <a:latin typeface="Times New Roman" pitchFamily="18" charset="0"/>
                <a:ea typeface="华文楷体" pitchFamily="2" charset="-122"/>
                <a:cs typeface="Times New Roman" pitchFamily="18" charset="0"/>
              </a:rPr>
              <a:t>號</a:t>
            </a:r>
            <a:r>
              <a:rPr lang="zh-CN" sz="3600" dirty="0" smtClean="0">
                <a:solidFill>
                  <a:srgbClr val="FF0000"/>
                </a:solidFill>
                <a:latin typeface="Times New Roman" pitchFamily="18" charset="0"/>
                <a:ea typeface="华文楷体" pitchFamily="2" charset="-122"/>
                <a:cs typeface="Times New Roman" pitchFamily="18" charset="0"/>
              </a:rPr>
              <a:t>。</a:t>
            </a:r>
            <a:endParaRPr lang="en-US" altLang="zh-CN" sz="3600" dirty="0">
              <a:solidFill>
                <a:srgbClr val="FF0000"/>
              </a:solidFill>
              <a:latin typeface="Times New Roman" pitchFamily="18" charset="0"/>
              <a:ea typeface="华文楷体" pitchFamily="2" charset="-122"/>
              <a:cs typeface="Times New Roman" pitchFamily="18" charset="0"/>
            </a:endParaRPr>
          </a:p>
        </p:txBody>
      </p:sp>
      <p:sp>
        <p:nvSpPr>
          <p:cNvPr id="38917"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126"/>
                                        </p:tgtEl>
                                        <p:attrNameLst>
                                          <p:attrName>style.visibility</p:attrName>
                                        </p:attrNameLst>
                                      </p:cBhvr>
                                      <p:to>
                                        <p:strVal val="visible"/>
                                      </p:to>
                                    </p:set>
                                    <p:anim calcmode="discrete" valueType="clr">
                                      <p:cBhvr override="childStyle">
                                        <p:cTn id="15"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126"/>
                                        </p:tgtEl>
                                        <p:attrNameLst>
                                          <p:attrName>fillcolor</p:attrName>
                                        </p:attrNameLst>
                                      </p:cBhvr>
                                      <p:tavLst>
                                        <p:tav tm="0">
                                          <p:val>
                                            <p:clrVal>
                                              <a:schemeClr val="accent2"/>
                                            </p:clrVal>
                                          </p:val>
                                        </p:tav>
                                        <p:tav tm="50000">
                                          <p:val>
                                            <p:clrVal>
                                              <a:schemeClr val="hlink"/>
                                            </p:clrVal>
                                          </p:val>
                                        </p:tav>
                                      </p:tavLst>
                                    </p:anim>
                                    <p:set>
                                      <p:cBhvr>
                                        <p:cTn id="17" dur="80"/>
                                        <p:tgtEl>
                                          <p:spTgt spid="5126"/>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6"/>
                                        </p:tgtEl>
                                        <p:attrNameLst>
                                          <p:attrName>style.visibility</p:attrName>
                                        </p:attrNameLst>
                                      </p:cBhvr>
                                      <p:to>
                                        <p:strVal val="visible"/>
                                      </p:to>
                                    </p:set>
                                    <p:anim calcmode="discrete" valueType="clr">
                                      <p:cBhvr override="childStyle">
                                        <p:cTn id="2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
                                        </p:tgtEl>
                                        <p:attrNameLst>
                                          <p:attrName>fillcolor</p:attrName>
                                        </p:attrNameLst>
                                      </p:cBhvr>
                                      <p:tavLst>
                                        <p:tav tm="0">
                                          <p:val>
                                            <p:clrVal>
                                              <a:schemeClr val="accent2"/>
                                            </p:clrVal>
                                          </p:val>
                                        </p:tav>
                                        <p:tav tm="50000">
                                          <p:val>
                                            <p:clrVal>
                                              <a:schemeClr val="hlink"/>
                                            </p:clrVal>
                                          </p:val>
                                        </p:tav>
                                      </p:tavLst>
                                    </p:anim>
                                    <p:set>
                                      <p:cBhvr>
                                        <p:cTn id="2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450850" y="3425716"/>
            <a:ext cx="7725192" cy="64633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spcAft>
                <a:spcPts val="0"/>
              </a:spcAft>
              <a:defRPr/>
            </a:pPr>
            <a:r>
              <a:rPr lang="zh-CN" sz="3600" dirty="0">
                <a:solidFill>
                  <a:schemeClr val="tx2">
                    <a:lumMod val="50000"/>
                  </a:schemeClr>
                </a:solidFill>
                <a:latin typeface="Times New Roman"/>
                <a:ea typeface="华文楷体"/>
                <a:cs typeface="Times New Roman"/>
              </a:rPr>
              <a:t>－今天（</a:t>
            </a:r>
            <a:r>
              <a:rPr lang="en-US" sz="3600" dirty="0">
                <a:solidFill>
                  <a:schemeClr val="tx2">
                    <a:lumMod val="50000"/>
                  </a:schemeClr>
                </a:solidFill>
                <a:latin typeface="Times New Roman"/>
                <a:ea typeface="华文楷体"/>
              </a:rPr>
              <a:t>or  </a:t>
            </a:r>
            <a:r>
              <a:rPr lang="zh-CN" sz="3600" dirty="0">
                <a:solidFill>
                  <a:schemeClr val="tx2">
                    <a:lumMod val="50000"/>
                  </a:schemeClr>
                </a:solidFill>
                <a:latin typeface="Times New Roman"/>
                <a:ea typeface="华文楷体"/>
                <a:cs typeface="Times New Roman"/>
              </a:rPr>
              <a:t>昨天、明天）是星</a:t>
            </a:r>
            <a:r>
              <a:rPr lang="zh-CN" sz="3600" dirty="0" smtClean="0">
                <a:solidFill>
                  <a:schemeClr val="tx2">
                    <a:lumMod val="50000"/>
                  </a:schemeClr>
                </a:solidFill>
                <a:latin typeface="Times New Roman"/>
                <a:ea typeface="华文楷体"/>
                <a:cs typeface="Times New Roman"/>
              </a:rPr>
              <a:t>期</a:t>
            </a:r>
            <a:r>
              <a:rPr lang="zh-TW" altLang="en-US" sz="3600" dirty="0" smtClean="0">
                <a:solidFill>
                  <a:schemeClr val="tx2">
                    <a:lumMod val="50000"/>
                  </a:schemeClr>
                </a:solidFill>
                <a:latin typeface="Times New Roman"/>
                <a:ea typeface="华文楷体"/>
                <a:cs typeface="Times New Roman"/>
              </a:rPr>
              <a:t>幾</a:t>
            </a:r>
            <a:r>
              <a:rPr lang="zh-CN" sz="3600" dirty="0" smtClean="0">
                <a:solidFill>
                  <a:schemeClr val="tx2">
                    <a:lumMod val="50000"/>
                  </a:schemeClr>
                </a:solidFill>
                <a:latin typeface="Times New Roman"/>
                <a:ea typeface="华文楷体"/>
                <a:cs typeface="Times New Roman"/>
              </a:rPr>
              <a:t>？</a:t>
            </a:r>
            <a:endParaRPr lang="zh-CN" sz="3600" dirty="0">
              <a:solidFill>
                <a:schemeClr val="tx2">
                  <a:lumMod val="50000"/>
                </a:schemeClr>
              </a:solidFill>
              <a:latin typeface="Times New Roman"/>
              <a:ea typeface="宋体"/>
            </a:endParaRPr>
          </a:p>
        </p:txBody>
      </p:sp>
      <p:sp>
        <p:nvSpPr>
          <p:cNvPr id="5" name="矩形 4"/>
          <p:cNvSpPr/>
          <p:nvPr/>
        </p:nvSpPr>
        <p:spPr>
          <a:xfrm>
            <a:off x="357188" y="2071688"/>
            <a:ext cx="3062287" cy="584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Day of the week:</a:t>
            </a:r>
            <a:endParaRPr lang="zh-CN" altLang="en-US" sz="3200" dirty="0">
              <a:solidFill>
                <a:srgbClr val="191919"/>
              </a:solidFill>
              <a:latin typeface="Times New Roman" pitchFamily="18" charset="0"/>
              <a:ea typeface="宋体" pitchFamily="2" charset="-122"/>
              <a:cs typeface="Times New Roman" pitchFamily="18" charset="0"/>
            </a:endParaRPr>
          </a:p>
        </p:txBody>
      </p:sp>
      <p:sp>
        <p:nvSpPr>
          <p:cNvPr id="6" name="矩形 5"/>
          <p:cNvSpPr>
            <a:spLocks noChangeArrowheads="1"/>
          </p:cNvSpPr>
          <p:nvPr/>
        </p:nvSpPr>
        <p:spPr bwMode="auto">
          <a:xfrm>
            <a:off x="428625" y="4283075"/>
            <a:ext cx="3994150" cy="646113"/>
          </a:xfrm>
          <a:prstGeom prst="rect">
            <a:avLst/>
          </a:prstGeom>
          <a:noFill/>
          <a:ln w="9525">
            <a:noFill/>
            <a:miter lim="800000"/>
            <a:headEnd/>
            <a:tailEnd/>
          </a:ln>
        </p:spPr>
        <p:txBody>
          <a:bodyPr wrap="none">
            <a:spAutoFit/>
          </a:bodyPr>
          <a:lstStyle/>
          <a:p>
            <a:r>
              <a:rPr lang="zh-CN" sz="3600">
                <a:solidFill>
                  <a:srgbClr val="FF0000"/>
                </a:solidFill>
                <a:latin typeface="Times New Roman" pitchFamily="18" charset="0"/>
                <a:ea typeface="华文楷体" pitchFamily="2" charset="-122"/>
                <a:cs typeface="Times New Roman" pitchFamily="18" charset="0"/>
              </a:rPr>
              <a:t>－今天是星期</a:t>
            </a:r>
            <a:r>
              <a:rPr lang="zh-CN" altLang="en-US" sz="3600">
                <a:solidFill>
                  <a:srgbClr val="FF0000"/>
                </a:solidFill>
                <a:latin typeface="Times New Roman" pitchFamily="18" charset="0"/>
                <a:ea typeface="华文楷体" pitchFamily="2" charset="-122"/>
                <a:cs typeface="Times New Roman" pitchFamily="18" charset="0"/>
              </a:rPr>
              <a:t> </a:t>
            </a:r>
            <a:r>
              <a:rPr lang="en-US" altLang="zh-CN" sz="3600">
                <a:solidFill>
                  <a:srgbClr val="FF0000"/>
                </a:solidFill>
                <a:latin typeface="Times New Roman" pitchFamily="18" charset="0"/>
                <a:ea typeface="华文楷体" pitchFamily="2" charset="-122"/>
                <a:cs typeface="Times New Roman" pitchFamily="18" charset="0"/>
              </a:rPr>
              <a:t>... </a:t>
            </a:r>
            <a:r>
              <a:rPr lang="zh-CN" sz="3600">
                <a:solidFill>
                  <a:srgbClr val="FF0000"/>
                </a:solidFill>
                <a:latin typeface="Times New Roman" pitchFamily="18" charset="0"/>
                <a:ea typeface="华文楷体" pitchFamily="2" charset="-122"/>
                <a:cs typeface="Times New Roman" pitchFamily="18" charset="0"/>
              </a:rPr>
              <a:t>。</a:t>
            </a:r>
            <a:endParaRPr lang="en-US" altLang="zh-CN" sz="3600">
              <a:solidFill>
                <a:srgbClr val="FF0000"/>
              </a:solidFill>
              <a:latin typeface="Times New Roman" pitchFamily="18" charset="0"/>
              <a:ea typeface="华文楷体" pitchFamily="2" charset="-122"/>
              <a:cs typeface="Times New Roman" pitchFamily="18" charset="0"/>
            </a:endParaRPr>
          </a:p>
        </p:txBody>
      </p:sp>
      <p:sp>
        <p:nvSpPr>
          <p:cNvPr id="39941"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126"/>
                                        </p:tgtEl>
                                        <p:attrNameLst>
                                          <p:attrName>style.visibility</p:attrName>
                                        </p:attrNameLst>
                                      </p:cBhvr>
                                      <p:to>
                                        <p:strVal val="visible"/>
                                      </p:to>
                                    </p:set>
                                    <p:anim calcmode="discrete" valueType="clr">
                                      <p:cBhvr override="childStyle">
                                        <p:cTn id="15"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126"/>
                                        </p:tgtEl>
                                        <p:attrNameLst>
                                          <p:attrName>fillcolor</p:attrName>
                                        </p:attrNameLst>
                                      </p:cBhvr>
                                      <p:tavLst>
                                        <p:tav tm="0">
                                          <p:val>
                                            <p:clrVal>
                                              <a:schemeClr val="accent2"/>
                                            </p:clrVal>
                                          </p:val>
                                        </p:tav>
                                        <p:tav tm="50000">
                                          <p:val>
                                            <p:clrVal>
                                              <a:schemeClr val="hlink"/>
                                            </p:clrVal>
                                          </p:val>
                                        </p:tav>
                                      </p:tavLst>
                                    </p:anim>
                                    <p:set>
                                      <p:cBhvr>
                                        <p:cTn id="17" dur="80"/>
                                        <p:tgtEl>
                                          <p:spTgt spid="5126"/>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6"/>
                                        </p:tgtEl>
                                        <p:attrNameLst>
                                          <p:attrName>style.visibility</p:attrName>
                                        </p:attrNameLst>
                                      </p:cBhvr>
                                      <p:to>
                                        <p:strVal val="visible"/>
                                      </p:to>
                                    </p:set>
                                    <p:anim calcmode="discrete" valueType="clr">
                                      <p:cBhvr override="childStyle">
                                        <p:cTn id="2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
                                        </p:tgtEl>
                                        <p:attrNameLst>
                                          <p:attrName>fillcolor</p:attrName>
                                        </p:attrNameLst>
                                      </p:cBhvr>
                                      <p:tavLst>
                                        <p:tav tm="0">
                                          <p:val>
                                            <p:clrVal>
                                              <a:schemeClr val="accent2"/>
                                            </p:clrVal>
                                          </p:val>
                                        </p:tav>
                                        <p:tav tm="50000">
                                          <p:val>
                                            <p:clrVal>
                                              <a:schemeClr val="hlink"/>
                                            </p:clrVal>
                                          </p:val>
                                        </p:tav>
                                      </p:tavLst>
                                    </p:anim>
                                    <p:set>
                                      <p:cBhvr>
                                        <p:cTn id="2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CN" smtClean="0">
                <a:ea typeface="宋体" pitchFamily="2" charset="-122"/>
              </a:rPr>
              <a:t>How to NAME the dates?</a:t>
            </a:r>
          </a:p>
        </p:txBody>
      </p:sp>
      <p:sp>
        <p:nvSpPr>
          <p:cNvPr id="6147" name="Rectangle 6"/>
          <p:cNvSpPr>
            <a:spLocks noChangeArrowheads="1"/>
          </p:cNvSpPr>
          <p:nvPr/>
        </p:nvSpPr>
        <p:spPr bwMode="auto">
          <a:xfrm>
            <a:off x="0" y="2857500"/>
            <a:ext cx="9063038" cy="21240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lvl="1" eaLnBrk="0" hangingPunct="0"/>
            <a:r>
              <a:rPr lang="en-US" altLang="zh-CN" sz="4400" dirty="0">
                <a:solidFill>
                  <a:srgbClr val="191919"/>
                </a:solidFill>
                <a:latin typeface="Times New Roman" pitchFamily="18" charset="0"/>
                <a:ea typeface="华文楷体" pitchFamily="2" charset="-122"/>
                <a:cs typeface="Times New Roman" pitchFamily="18" charset="0"/>
              </a:rPr>
              <a:t>	</a:t>
            </a:r>
            <a:r>
              <a:rPr lang="zh-CN" altLang="en-US" sz="4400" dirty="0">
                <a:solidFill>
                  <a:srgbClr val="191919"/>
                </a:solidFill>
                <a:latin typeface="DFKai-SB" panose="03000509000000000000" pitchFamily="65" charset="-120"/>
                <a:ea typeface="DFKai-SB" panose="03000509000000000000" pitchFamily="65" charset="-120"/>
                <a:cs typeface="Times New Roman" pitchFamily="18" charset="0"/>
              </a:rPr>
              <a:t>去年	   </a:t>
            </a:r>
            <a:r>
              <a:rPr lang="zh-CN" altLang="en-US" sz="4400" dirty="0" smtClean="0">
                <a:solidFill>
                  <a:srgbClr val="191919"/>
                </a:solidFill>
                <a:latin typeface="DFKai-SB" panose="03000509000000000000" pitchFamily="65" charset="-120"/>
                <a:ea typeface="DFKai-SB" panose="03000509000000000000" pitchFamily="65" charset="-120"/>
                <a:cs typeface="Times New Roman" pitchFamily="18" charset="0"/>
              </a:rPr>
              <a:t>今</a:t>
            </a:r>
            <a:r>
              <a:rPr lang="zh-CN" altLang="en-US" sz="4400" dirty="0">
                <a:solidFill>
                  <a:srgbClr val="191919"/>
                </a:solidFill>
                <a:latin typeface="DFKai-SB" panose="03000509000000000000" pitchFamily="65" charset="-120"/>
                <a:ea typeface="DFKai-SB" panose="03000509000000000000" pitchFamily="65" charset="-120"/>
                <a:cs typeface="Times New Roman" pitchFamily="18" charset="0"/>
              </a:rPr>
              <a:t>年	</a:t>
            </a:r>
            <a:r>
              <a:rPr lang="zh-CN" altLang="en-US" sz="4400" dirty="0" smtClean="0">
                <a:solidFill>
                  <a:srgbClr val="191919"/>
                </a:solidFill>
                <a:latin typeface="DFKai-SB" panose="03000509000000000000" pitchFamily="65" charset="-120"/>
                <a:ea typeface="DFKai-SB" panose="03000509000000000000" pitchFamily="65" charset="-120"/>
                <a:cs typeface="Times New Roman" pitchFamily="18" charset="0"/>
              </a:rPr>
              <a:t>  明</a:t>
            </a:r>
            <a:r>
              <a:rPr lang="zh-CN" altLang="en-US" sz="4400" dirty="0">
                <a:solidFill>
                  <a:srgbClr val="191919"/>
                </a:solidFill>
                <a:latin typeface="DFKai-SB" panose="03000509000000000000" pitchFamily="65" charset="-120"/>
                <a:ea typeface="DFKai-SB" panose="03000509000000000000" pitchFamily="65" charset="-120"/>
                <a:cs typeface="Times New Roman" pitchFamily="18" charset="0"/>
              </a:rPr>
              <a:t>年</a:t>
            </a:r>
          </a:p>
          <a:p>
            <a:pPr eaLnBrk="0" hangingPunct="0"/>
            <a:r>
              <a:rPr lang="zh-CN" altLang="en-US" sz="4400" dirty="0">
                <a:solidFill>
                  <a:srgbClr val="191919"/>
                </a:solidFill>
                <a:latin typeface="Times New Roman" pitchFamily="18" charset="0"/>
                <a:ea typeface="华文楷体" pitchFamily="2" charset="-122"/>
                <a:cs typeface="Times New Roman" pitchFamily="18" charset="0"/>
              </a:rPr>
              <a:t>	</a:t>
            </a:r>
            <a:r>
              <a:rPr lang="en-US" altLang="zh-CN" sz="4400" dirty="0" err="1">
                <a:solidFill>
                  <a:srgbClr val="191919"/>
                </a:solidFill>
                <a:latin typeface="Times New Roman" pitchFamily="18" charset="0"/>
                <a:ea typeface="华文楷体" pitchFamily="2" charset="-122"/>
                <a:cs typeface="Times New Roman" pitchFamily="18" charset="0"/>
              </a:rPr>
              <a:t>qùnián</a:t>
            </a:r>
            <a:r>
              <a:rPr lang="en-US" altLang="zh-CN" sz="4400" dirty="0">
                <a:solidFill>
                  <a:srgbClr val="191919"/>
                </a:solidFill>
                <a:latin typeface="Times New Roman" pitchFamily="18" charset="0"/>
                <a:ea typeface="华文楷体" pitchFamily="2" charset="-122"/>
                <a:cs typeface="Times New Roman" pitchFamily="18" charset="0"/>
              </a:rPr>
              <a:t>	      </a:t>
            </a:r>
            <a:r>
              <a:rPr lang="en-US" altLang="zh-CN" sz="4400" dirty="0" err="1">
                <a:solidFill>
                  <a:srgbClr val="191919"/>
                </a:solidFill>
                <a:latin typeface="Times New Roman" pitchFamily="18" charset="0"/>
                <a:ea typeface="华文楷体" pitchFamily="2" charset="-122"/>
                <a:cs typeface="Times New Roman" pitchFamily="18" charset="0"/>
              </a:rPr>
              <a:t>jīnnián</a:t>
            </a:r>
            <a:r>
              <a:rPr lang="en-US" altLang="zh-CN" sz="4400" dirty="0">
                <a:solidFill>
                  <a:srgbClr val="191919"/>
                </a:solidFill>
                <a:latin typeface="Times New Roman" pitchFamily="18" charset="0"/>
                <a:ea typeface="华文楷体" pitchFamily="2" charset="-122"/>
                <a:cs typeface="Times New Roman" pitchFamily="18" charset="0"/>
              </a:rPr>
              <a:t>	     </a:t>
            </a:r>
            <a:r>
              <a:rPr lang="en-US" altLang="zh-CN" sz="4400" dirty="0" err="1">
                <a:solidFill>
                  <a:srgbClr val="191919"/>
                </a:solidFill>
                <a:latin typeface="Times New Roman" pitchFamily="18" charset="0"/>
                <a:ea typeface="华文楷体" pitchFamily="2" charset="-122"/>
                <a:cs typeface="Times New Roman" pitchFamily="18" charset="0"/>
              </a:rPr>
              <a:t>míngnián</a:t>
            </a:r>
            <a:endParaRPr lang="en-US" altLang="zh-CN" sz="4400" dirty="0">
              <a:solidFill>
                <a:srgbClr val="191919"/>
              </a:solidFill>
              <a:latin typeface="Times New Roman" pitchFamily="18" charset="0"/>
              <a:ea typeface="华文楷体" pitchFamily="2" charset="-122"/>
              <a:cs typeface="Times New Roman" pitchFamily="18" charset="0"/>
            </a:endParaRPr>
          </a:p>
          <a:p>
            <a:pPr eaLnBrk="0" hangingPunct="0"/>
            <a:r>
              <a:rPr lang="en-US" altLang="zh-CN" sz="4400" dirty="0">
                <a:solidFill>
                  <a:srgbClr val="191919"/>
                </a:solidFill>
                <a:latin typeface="Times New Roman" pitchFamily="18" charset="0"/>
                <a:ea typeface="华文楷体" pitchFamily="2" charset="-122"/>
                <a:cs typeface="Times New Roman" pitchFamily="18" charset="0"/>
              </a:rPr>
              <a:t>      (last year)  (this year)   (next year)</a:t>
            </a:r>
            <a:r>
              <a:rPr lang="en-US" altLang="zh-CN" sz="4400" dirty="0">
                <a:solidFill>
                  <a:srgbClr val="191919"/>
                </a:solidFill>
                <a:ea typeface="宋体" pitchFamily="2" charset="-122"/>
                <a:cs typeface="Times New Roman" pitchFamily="18" charset="0"/>
              </a:rPr>
              <a:t> </a:t>
            </a:r>
          </a:p>
        </p:txBody>
      </p:sp>
      <p:sp>
        <p:nvSpPr>
          <p:cNvPr id="6148" name="矩形 8"/>
          <p:cNvSpPr>
            <a:spLocks noChangeArrowheads="1"/>
          </p:cNvSpPr>
          <p:nvPr/>
        </p:nvSpPr>
        <p:spPr bwMode="auto">
          <a:xfrm>
            <a:off x="428625" y="1500188"/>
            <a:ext cx="2032000" cy="923925"/>
          </a:xfrm>
          <a:prstGeom prst="rect">
            <a:avLst/>
          </a:prstGeom>
          <a:noFill/>
          <a:ln w="9525">
            <a:noFill/>
            <a:miter lim="800000"/>
            <a:headEnd/>
            <a:tailEnd/>
          </a:ln>
        </p:spPr>
        <p:txBody>
          <a:bodyPr wrap="none">
            <a:spAutoFit/>
          </a:bodyPr>
          <a:lstStyle/>
          <a:p>
            <a:r>
              <a:rPr lang="en-US" altLang="zh-CN" sz="5400">
                <a:latin typeface="Times New Roman" pitchFamily="18" charset="0"/>
                <a:ea typeface="华文楷体" pitchFamily="2" charset="-122"/>
                <a:cs typeface="Times New Roman" pitchFamily="18" charset="0"/>
              </a:rPr>
              <a:t>Year	</a:t>
            </a:r>
            <a:endParaRPr lang="zh-CN" altLang="en-US" sz="5400">
              <a:ea typeface="华文楷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linds(vertical)">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ChangeArrowheads="1"/>
          </p:cNvSpPr>
          <p:nvPr/>
        </p:nvSpPr>
        <p:spPr bwMode="auto">
          <a:xfrm>
            <a:off x="2286000" y="2071321"/>
            <a:ext cx="4493538"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defRPr/>
            </a:pPr>
            <a:r>
              <a:rPr lang="zh-CN" sz="4800" dirty="0">
                <a:solidFill>
                  <a:schemeClr val="tx2">
                    <a:lumMod val="50000"/>
                  </a:schemeClr>
                </a:solidFill>
                <a:latin typeface="Times New Roman" pitchFamily="18" charset="0"/>
                <a:ea typeface="华文楷体" pitchFamily="2" charset="-122"/>
              </a:rPr>
              <a:t>今天是星</a:t>
            </a:r>
            <a:r>
              <a:rPr lang="zh-CN" sz="4800" dirty="0" smtClean="0">
                <a:solidFill>
                  <a:schemeClr val="tx2">
                    <a:lumMod val="50000"/>
                  </a:schemeClr>
                </a:solidFill>
                <a:latin typeface="Times New Roman" pitchFamily="18" charset="0"/>
                <a:ea typeface="华文楷体" pitchFamily="2" charset="-122"/>
              </a:rPr>
              <a:t>期</a:t>
            </a:r>
            <a:r>
              <a:rPr lang="zh-TW" altLang="en-US" sz="4800" dirty="0" smtClean="0">
                <a:solidFill>
                  <a:schemeClr val="tx2">
                    <a:lumMod val="50000"/>
                  </a:schemeClr>
                </a:solidFill>
                <a:latin typeface="Times New Roman" pitchFamily="18" charset="0"/>
                <a:ea typeface="华文楷体" pitchFamily="2" charset="-122"/>
              </a:rPr>
              <a:t>幾</a:t>
            </a:r>
            <a:r>
              <a:rPr lang="zh-CN" sz="4800" dirty="0" smtClean="0">
                <a:solidFill>
                  <a:schemeClr val="tx2">
                    <a:lumMod val="50000"/>
                  </a:schemeClr>
                </a:solidFill>
                <a:latin typeface="Times New Roman" pitchFamily="18" charset="0"/>
                <a:ea typeface="华文楷体" pitchFamily="2" charset="-122"/>
              </a:rPr>
              <a:t>？</a:t>
            </a:r>
            <a:endParaRPr lang="zh-CN" sz="4800" dirty="0">
              <a:solidFill>
                <a:schemeClr val="tx2">
                  <a:lumMod val="50000"/>
                </a:schemeClr>
              </a:solidFill>
              <a:latin typeface="Times New Roman" pitchFamily="18" charset="0"/>
              <a:ea typeface="宋体" pitchFamily="2" charset="-122"/>
            </a:endParaRPr>
          </a:p>
        </p:txBody>
      </p:sp>
      <p:sp>
        <p:nvSpPr>
          <p:cNvPr id="6" name="矩形 5"/>
          <p:cNvSpPr/>
          <p:nvPr/>
        </p:nvSpPr>
        <p:spPr>
          <a:xfrm>
            <a:off x="2357438" y="4572000"/>
            <a:ext cx="4494212" cy="830263"/>
          </a:xfrm>
          <a:prstGeom prst="rect">
            <a:avLst/>
          </a:prstGeom>
        </p:spPr>
        <p:txBody>
          <a:bodyPr wrap="none">
            <a:spAutoFit/>
          </a:bodyPr>
          <a:lstStyle/>
          <a:p>
            <a:pPr>
              <a:defRPr/>
            </a:pPr>
            <a:r>
              <a:rPr lang="zh-CN" sz="4800" dirty="0">
                <a:solidFill>
                  <a:schemeClr val="tx2">
                    <a:lumMod val="50000"/>
                  </a:schemeClr>
                </a:solidFill>
                <a:latin typeface="Times New Roman"/>
                <a:ea typeface="华文楷体"/>
                <a:cs typeface="Times New Roman"/>
              </a:rPr>
              <a:t>今天是星期四。</a:t>
            </a:r>
            <a:endParaRPr lang="en-US" altLang="zh-CN" sz="4800" dirty="0">
              <a:solidFill>
                <a:schemeClr val="tx2">
                  <a:lumMod val="50000"/>
                </a:schemeClr>
              </a:solidFill>
              <a:latin typeface="Times New Roman"/>
              <a:ea typeface="华文楷体"/>
            </a:endParaRPr>
          </a:p>
        </p:txBody>
      </p:sp>
      <p:sp>
        <p:nvSpPr>
          <p:cNvPr id="40964"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
        <p:nvSpPr>
          <p:cNvPr id="7" name="Rectangle 6"/>
          <p:cNvSpPr>
            <a:spLocks noChangeArrowheads="1"/>
          </p:cNvSpPr>
          <p:nvPr/>
        </p:nvSpPr>
        <p:spPr bwMode="auto">
          <a:xfrm>
            <a:off x="2786063" y="3286125"/>
            <a:ext cx="2508250" cy="83026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en-US" altLang="zh-CN" sz="4800">
                <a:solidFill>
                  <a:srgbClr val="FF0000"/>
                </a:solidFill>
                <a:latin typeface="Times New Roman" pitchFamily="18" charset="0"/>
                <a:ea typeface="华文楷体" pitchFamily="2" charset="-122"/>
              </a:rPr>
              <a:t>Thursday</a:t>
            </a:r>
            <a:endParaRPr lang="zh-CN" altLang="zh-CN" sz="4800">
              <a:solidFill>
                <a:srgbClr val="FF0000"/>
              </a:solidFill>
              <a:latin typeface="Times New Roman" pitchFamily="18" charset="0"/>
              <a:ea typeface="宋体" pitchFamily="2" charset="-122"/>
            </a:endParaRPr>
          </a:p>
        </p:txBody>
      </p:sp>
      <p:sp>
        <p:nvSpPr>
          <p:cNvPr id="8" name="矩形 4"/>
          <p:cNvSpPr/>
          <p:nvPr/>
        </p:nvSpPr>
        <p:spPr>
          <a:xfrm>
            <a:off x="323850" y="1412875"/>
            <a:ext cx="3062288" cy="584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Day of the week:</a:t>
            </a:r>
            <a:endParaRPr lang="zh-CN" altLang="en-US" sz="3200" dirty="0">
              <a:solidFill>
                <a:srgbClr val="191919"/>
              </a:solidFill>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ChangeArrowheads="1"/>
          </p:cNvSpPr>
          <p:nvPr/>
        </p:nvSpPr>
        <p:spPr bwMode="auto">
          <a:xfrm>
            <a:off x="2286000" y="2142758"/>
            <a:ext cx="4493538"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defRPr/>
            </a:pPr>
            <a:r>
              <a:rPr lang="zh-CN" sz="4800" dirty="0">
                <a:solidFill>
                  <a:schemeClr val="tx2">
                    <a:lumMod val="50000"/>
                  </a:schemeClr>
                </a:solidFill>
                <a:latin typeface="Times New Roman" pitchFamily="18" charset="0"/>
                <a:ea typeface="华文楷体" pitchFamily="2" charset="-122"/>
              </a:rPr>
              <a:t>今天是星</a:t>
            </a:r>
            <a:r>
              <a:rPr lang="zh-CN" sz="4800" dirty="0" smtClean="0">
                <a:solidFill>
                  <a:schemeClr val="tx2">
                    <a:lumMod val="50000"/>
                  </a:schemeClr>
                </a:solidFill>
                <a:latin typeface="Times New Roman" pitchFamily="18" charset="0"/>
                <a:ea typeface="华文楷体" pitchFamily="2" charset="-122"/>
              </a:rPr>
              <a:t>期</a:t>
            </a:r>
            <a:r>
              <a:rPr lang="zh-TW" altLang="en-US" sz="4800" dirty="0" smtClean="0">
                <a:solidFill>
                  <a:schemeClr val="tx2">
                    <a:lumMod val="50000"/>
                  </a:schemeClr>
                </a:solidFill>
                <a:latin typeface="Times New Roman" pitchFamily="18" charset="0"/>
                <a:ea typeface="华文楷体" pitchFamily="2" charset="-122"/>
              </a:rPr>
              <a:t>幾</a:t>
            </a:r>
            <a:r>
              <a:rPr lang="zh-CN" sz="4800" dirty="0" smtClean="0">
                <a:solidFill>
                  <a:schemeClr val="tx2">
                    <a:lumMod val="50000"/>
                  </a:schemeClr>
                </a:solidFill>
                <a:latin typeface="Times New Roman" pitchFamily="18" charset="0"/>
                <a:ea typeface="华文楷体" pitchFamily="2" charset="-122"/>
              </a:rPr>
              <a:t>？</a:t>
            </a:r>
            <a:endParaRPr lang="zh-CN" sz="4800" dirty="0">
              <a:solidFill>
                <a:schemeClr val="tx2">
                  <a:lumMod val="50000"/>
                </a:schemeClr>
              </a:solidFill>
              <a:latin typeface="Times New Roman" pitchFamily="18" charset="0"/>
              <a:ea typeface="宋体" pitchFamily="2" charset="-122"/>
            </a:endParaRPr>
          </a:p>
        </p:txBody>
      </p:sp>
      <p:sp>
        <p:nvSpPr>
          <p:cNvPr id="6" name="矩形 5"/>
          <p:cNvSpPr/>
          <p:nvPr/>
        </p:nvSpPr>
        <p:spPr>
          <a:xfrm>
            <a:off x="2286000" y="4572000"/>
            <a:ext cx="4494213" cy="830263"/>
          </a:xfrm>
          <a:prstGeom prst="rect">
            <a:avLst/>
          </a:prstGeom>
        </p:spPr>
        <p:txBody>
          <a:bodyPr wrap="none">
            <a:spAutoFit/>
          </a:bodyPr>
          <a:lstStyle/>
          <a:p>
            <a:pPr>
              <a:defRPr/>
            </a:pPr>
            <a:r>
              <a:rPr lang="zh-CN" sz="4800" dirty="0">
                <a:solidFill>
                  <a:schemeClr val="tx2">
                    <a:lumMod val="50000"/>
                  </a:schemeClr>
                </a:solidFill>
                <a:latin typeface="Times New Roman"/>
                <a:ea typeface="华文楷体"/>
                <a:cs typeface="Times New Roman"/>
              </a:rPr>
              <a:t>今天是星期</a:t>
            </a:r>
            <a:r>
              <a:rPr lang="zh-CN" altLang="en-US" sz="4800" dirty="0">
                <a:solidFill>
                  <a:schemeClr val="tx2">
                    <a:lumMod val="50000"/>
                  </a:schemeClr>
                </a:solidFill>
                <a:latin typeface="Times New Roman"/>
                <a:ea typeface="华文楷体"/>
                <a:cs typeface="Times New Roman"/>
              </a:rPr>
              <a:t>三</a:t>
            </a:r>
            <a:r>
              <a:rPr lang="zh-CN" sz="4800" dirty="0">
                <a:solidFill>
                  <a:schemeClr val="tx2">
                    <a:lumMod val="50000"/>
                  </a:schemeClr>
                </a:solidFill>
                <a:latin typeface="Times New Roman"/>
                <a:ea typeface="华文楷体"/>
                <a:cs typeface="Times New Roman"/>
              </a:rPr>
              <a:t>。</a:t>
            </a:r>
            <a:endParaRPr lang="en-US" altLang="zh-CN" sz="4800" dirty="0">
              <a:solidFill>
                <a:schemeClr val="tx2">
                  <a:lumMod val="50000"/>
                </a:schemeClr>
              </a:solidFill>
              <a:latin typeface="Times New Roman"/>
              <a:ea typeface="华文楷体"/>
            </a:endParaRPr>
          </a:p>
        </p:txBody>
      </p:sp>
      <p:sp>
        <p:nvSpPr>
          <p:cNvPr id="41988"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
        <p:nvSpPr>
          <p:cNvPr id="7" name="Rectangle 6"/>
          <p:cNvSpPr>
            <a:spLocks noChangeArrowheads="1"/>
          </p:cNvSpPr>
          <p:nvPr/>
        </p:nvSpPr>
        <p:spPr bwMode="auto">
          <a:xfrm>
            <a:off x="2786063" y="3357563"/>
            <a:ext cx="3003550" cy="830262"/>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en-US" altLang="zh-CN" sz="4800">
                <a:solidFill>
                  <a:srgbClr val="FF0000"/>
                </a:solidFill>
                <a:latin typeface="Times New Roman" pitchFamily="18" charset="0"/>
                <a:ea typeface="华文楷体" pitchFamily="2" charset="-122"/>
              </a:rPr>
              <a:t>Wednesday</a:t>
            </a:r>
            <a:endParaRPr lang="zh-CN" altLang="zh-CN" sz="4800">
              <a:solidFill>
                <a:srgbClr val="FF0000"/>
              </a:solidFill>
              <a:latin typeface="Times New Roman" pitchFamily="18" charset="0"/>
              <a:ea typeface="宋体" pitchFamily="2" charset="-122"/>
            </a:endParaRPr>
          </a:p>
        </p:txBody>
      </p:sp>
      <p:sp>
        <p:nvSpPr>
          <p:cNvPr id="8" name="矩形 4"/>
          <p:cNvSpPr/>
          <p:nvPr/>
        </p:nvSpPr>
        <p:spPr>
          <a:xfrm>
            <a:off x="323850" y="1412875"/>
            <a:ext cx="3062288" cy="584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Day of the week:</a:t>
            </a:r>
            <a:endParaRPr lang="zh-CN" altLang="en-US" sz="3200" dirty="0">
              <a:solidFill>
                <a:srgbClr val="191919"/>
              </a:solidFill>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ChangeArrowheads="1"/>
          </p:cNvSpPr>
          <p:nvPr/>
        </p:nvSpPr>
        <p:spPr bwMode="auto">
          <a:xfrm>
            <a:off x="2286000" y="2143125"/>
            <a:ext cx="4494213" cy="83026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defRPr/>
            </a:pPr>
            <a:r>
              <a:rPr lang="zh-CN" sz="4800" dirty="0">
                <a:solidFill>
                  <a:schemeClr val="tx2">
                    <a:lumMod val="50000"/>
                  </a:schemeClr>
                </a:solidFill>
                <a:latin typeface="Times New Roman" pitchFamily="18" charset="0"/>
                <a:ea typeface="华文楷体" pitchFamily="2" charset="-122"/>
              </a:rPr>
              <a:t>今天是星</a:t>
            </a:r>
            <a:r>
              <a:rPr lang="zh-CN" sz="4800" dirty="0" smtClean="0">
                <a:solidFill>
                  <a:schemeClr val="tx2">
                    <a:lumMod val="50000"/>
                  </a:schemeClr>
                </a:solidFill>
                <a:latin typeface="Times New Roman" pitchFamily="18" charset="0"/>
                <a:ea typeface="华文楷体" pitchFamily="2" charset="-122"/>
              </a:rPr>
              <a:t>期</a:t>
            </a:r>
            <a:r>
              <a:rPr lang="zh-TW" altLang="en-US" sz="4800" dirty="0">
                <a:solidFill>
                  <a:schemeClr val="tx2">
                    <a:lumMod val="50000"/>
                  </a:schemeClr>
                </a:solidFill>
                <a:latin typeface="Times New Roman" pitchFamily="18" charset="0"/>
                <a:ea typeface="华文楷体" pitchFamily="2" charset="-122"/>
              </a:rPr>
              <a:t>幾</a:t>
            </a:r>
            <a:r>
              <a:rPr lang="zh-CN" sz="4800" dirty="0" smtClean="0">
                <a:solidFill>
                  <a:schemeClr val="tx2">
                    <a:lumMod val="50000"/>
                  </a:schemeClr>
                </a:solidFill>
                <a:latin typeface="Times New Roman" pitchFamily="18" charset="0"/>
                <a:ea typeface="华文楷体" pitchFamily="2" charset="-122"/>
              </a:rPr>
              <a:t>？</a:t>
            </a:r>
            <a:endParaRPr lang="zh-CN" sz="4800" dirty="0">
              <a:solidFill>
                <a:schemeClr val="tx2">
                  <a:lumMod val="50000"/>
                </a:schemeClr>
              </a:solidFill>
              <a:latin typeface="Times New Roman" pitchFamily="18" charset="0"/>
              <a:ea typeface="宋体" pitchFamily="2" charset="-122"/>
            </a:endParaRPr>
          </a:p>
        </p:txBody>
      </p:sp>
      <p:sp>
        <p:nvSpPr>
          <p:cNvPr id="6" name="矩形 5"/>
          <p:cNvSpPr/>
          <p:nvPr/>
        </p:nvSpPr>
        <p:spPr>
          <a:xfrm>
            <a:off x="2357438" y="4643438"/>
            <a:ext cx="4494212" cy="830262"/>
          </a:xfrm>
          <a:prstGeom prst="rect">
            <a:avLst/>
          </a:prstGeom>
        </p:spPr>
        <p:txBody>
          <a:bodyPr wrap="none">
            <a:spAutoFit/>
          </a:bodyPr>
          <a:lstStyle/>
          <a:p>
            <a:pPr>
              <a:defRPr/>
            </a:pPr>
            <a:r>
              <a:rPr lang="zh-CN" sz="4800" dirty="0">
                <a:solidFill>
                  <a:schemeClr val="tx2">
                    <a:lumMod val="50000"/>
                  </a:schemeClr>
                </a:solidFill>
                <a:latin typeface="Times New Roman"/>
                <a:ea typeface="华文楷体"/>
                <a:cs typeface="Times New Roman"/>
              </a:rPr>
              <a:t>今天是星期</a:t>
            </a:r>
            <a:r>
              <a:rPr lang="zh-CN" altLang="en-US" sz="4800" dirty="0">
                <a:solidFill>
                  <a:schemeClr val="tx2">
                    <a:lumMod val="50000"/>
                  </a:schemeClr>
                </a:solidFill>
                <a:latin typeface="Times New Roman"/>
                <a:ea typeface="华文楷体"/>
                <a:cs typeface="Times New Roman"/>
              </a:rPr>
              <a:t>一</a:t>
            </a:r>
            <a:r>
              <a:rPr lang="zh-CN" sz="4800" dirty="0">
                <a:solidFill>
                  <a:schemeClr val="tx2">
                    <a:lumMod val="50000"/>
                  </a:schemeClr>
                </a:solidFill>
                <a:latin typeface="Times New Roman"/>
                <a:ea typeface="华文楷体"/>
                <a:cs typeface="Times New Roman"/>
              </a:rPr>
              <a:t>。</a:t>
            </a:r>
            <a:endParaRPr lang="en-US" altLang="zh-CN" sz="4800" dirty="0">
              <a:solidFill>
                <a:schemeClr val="tx2">
                  <a:lumMod val="50000"/>
                </a:schemeClr>
              </a:solidFill>
              <a:latin typeface="Times New Roman"/>
              <a:ea typeface="华文楷体"/>
            </a:endParaRPr>
          </a:p>
        </p:txBody>
      </p:sp>
      <p:sp>
        <p:nvSpPr>
          <p:cNvPr id="43012"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
        <p:nvSpPr>
          <p:cNvPr id="8" name="Rectangle 6"/>
          <p:cNvSpPr>
            <a:spLocks noChangeArrowheads="1"/>
          </p:cNvSpPr>
          <p:nvPr/>
        </p:nvSpPr>
        <p:spPr bwMode="auto">
          <a:xfrm>
            <a:off x="3071813" y="3429000"/>
            <a:ext cx="2235200" cy="83026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en-US" altLang="zh-CN" sz="4800">
                <a:solidFill>
                  <a:srgbClr val="FF0000"/>
                </a:solidFill>
                <a:latin typeface="Times New Roman" pitchFamily="18" charset="0"/>
                <a:ea typeface="华文楷体" pitchFamily="2" charset="-122"/>
              </a:rPr>
              <a:t>Monday</a:t>
            </a:r>
            <a:endParaRPr lang="zh-CN" altLang="zh-CN" sz="4800">
              <a:solidFill>
                <a:srgbClr val="FF0000"/>
              </a:solidFill>
              <a:latin typeface="Times New Roman" pitchFamily="18" charset="0"/>
              <a:ea typeface="宋体" pitchFamily="2" charset="-122"/>
            </a:endParaRPr>
          </a:p>
        </p:txBody>
      </p:sp>
      <p:sp>
        <p:nvSpPr>
          <p:cNvPr id="7" name="矩形 4"/>
          <p:cNvSpPr/>
          <p:nvPr/>
        </p:nvSpPr>
        <p:spPr>
          <a:xfrm>
            <a:off x="323850" y="1412875"/>
            <a:ext cx="3062288" cy="584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Day of the week:</a:t>
            </a:r>
            <a:endParaRPr lang="zh-CN" altLang="en-US" sz="3200" dirty="0">
              <a:solidFill>
                <a:srgbClr val="191919"/>
              </a:solidFill>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6"/>
          <p:cNvSpPr>
            <a:spLocks noChangeArrowheads="1"/>
          </p:cNvSpPr>
          <p:nvPr/>
        </p:nvSpPr>
        <p:spPr bwMode="auto">
          <a:xfrm>
            <a:off x="2357438" y="2143125"/>
            <a:ext cx="4494212" cy="83026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defRPr/>
            </a:pPr>
            <a:r>
              <a:rPr lang="zh-CN" sz="4800" dirty="0">
                <a:solidFill>
                  <a:schemeClr val="tx2">
                    <a:lumMod val="50000"/>
                  </a:schemeClr>
                </a:solidFill>
                <a:latin typeface="Times New Roman" pitchFamily="18" charset="0"/>
                <a:ea typeface="华文楷体" pitchFamily="2" charset="-122"/>
              </a:rPr>
              <a:t>今天是星</a:t>
            </a:r>
            <a:r>
              <a:rPr lang="zh-CN" sz="4800" dirty="0" smtClean="0">
                <a:solidFill>
                  <a:schemeClr val="tx2">
                    <a:lumMod val="50000"/>
                  </a:schemeClr>
                </a:solidFill>
                <a:latin typeface="Times New Roman" pitchFamily="18" charset="0"/>
                <a:ea typeface="华文楷体" pitchFamily="2" charset="-122"/>
              </a:rPr>
              <a:t>期</a:t>
            </a:r>
            <a:r>
              <a:rPr lang="zh-TW" altLang="en-US" sz="4800" dirty="0">
                <a:solidFill>
                  <a:schemeClr val="tx2">
                    <a:lumMod val="50000"/>
                  </a:schemeClr>
                </a:solidFill>
                <a:latin typeface="Times New Roman" pitchFamily="18" charset="0"/>
                <a:ea typeface="华文楷体" pitchFamily="2" charset="-122"/>
              </a:rPr>
              <a:t>幾</a:t>
            </a:r>
            <a:r>
              <a:rPr lang="zh-CN" sz="4800" dirty="0" smtClean="0">
                <a:solidFill>
                  <a:schemeClr val="tx2">
                    <a:lumMod val="50000"/>
                  </a:schemeClr>
                </a:solidFill>
                <a:latin typeface="Times New Roman" pitchFamily="18" charset="0"/>
                <a:ea typeface="华文楷体" pitchFamily="2" charset="-122"/>
              </a:rPr>
              <a:t>？</a:t>
            </a:r>
            <a:endParaRPr lang="zh-CN" sz="4800" dirty="0">
              <a:solidFill>
                <a:schemeClr val="tx2">
                  <a:lumMod val="50000"/>
                </a:schemeClr>
              </a:solidFill>
              <a:latin typeface="Times New Roman" pitchFamily="18" charset="0"/>
              <a:ea typeface="宋体" pitchFamily="2" charset="-122"/>
            </a:endParaRPr>
          </a:p>
        </p:txBody>
      </p:sp>
      <p:sp>
        <p:nvSpPr>
          <p:cNvPr id="6" name="矩形 5"/>
          <p:cNvSpPr/>
          <p:nvPr/>
        </p:nvSpPr>
        <p:spPr>
          <a:xfrm>
            <a:off x="2428875" y="4643438"/>
            <a:ext cx="4494213" cy="830262"/>
          </a:xfrm>
          <a:prstGeom prst="rect">
            <a:avLst/>
          </a:prstGeom>
        </p:spPr>
        <p:txBody>
          <a:bodyPr wrap="none">
            <a:spAutoFit/>
          </a:bodyPr>
          <a:lstStyle/>
          <a:p>
            <a:pPr>
              <a:defRPr/>
            </a:pPr>
            <a:r>
              <a:rPr lang="zh-CN" sz="4800" dirty="0">
                <a:solidFill>
                  <a:schemeClr val="tx2">
                    <a:lumMod val="50000"/>
                  </a:schemeClr>
                </a:solidFill>
                <a:latin typeface="Times New Roman"/>
                <a:ea typeface="华文楷体"/>
                <a:cs typeface="Times New Roman"/>
              </a:rPr>
              <a:t>今天是星期</a:t>
            </a:r>
            <a:r>
              <a:rPr lang="zh-CN" altLang="en-US" sz="4800" dirty="0">
                <a:solidFill>
                  <a:schemeClr val="tx2">
                    <a:lumMod val="50000"/>
                  </a:schemeClr>
                </a:solidFill>
                <a:latin typeface="Times New Roman"/>
                <a:ea typeface="华文楷体"/>
                <a:cs typeface="Times New Roman"/>
              </a:rPr>
              <a:t>五</a:t>
            </a:r>
            <a:r>
              <a:rPr lang="zh-CN" sz="4800" dirty="0">
                <a:solidFill>
                  <a:schemeClr val="tx2">
                    <a:lumMod val="50000"/>
                  </a:schemeClr>
                </a:solidFill>
                <a:latin typeface="Times New Roman"/>
                <a:ea typeface="华文楷体"/>
                <a:cs typeface="Times New Roman"/>
              </a:rPr>
              <a:t>。</a:t>
            </a:r>
            <a:endParaRPr lang="en-US" altLang="zh-CN" sz="4800" dirty="0">
              <a:solidFill>
                <a:schemeClr val="tx2">
                  <a:lumMod val="50000"/>
                </a:schemeClr>
              </a:solidFill>
              <a:latin typeface="Times New Roman"/>
              <a:ea typeface="华文楷体"/>
            </a:endParaRPr>
          </a:p>
        </p:txBody>
      </p:sp>
      <p:sp>
        <p:nvSpPr>
          <p:cNvPr id="44036"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
        <p:nvSpPr>
          <p:cNvPr id="7" name="Rectangle 6"/>
          <p:cNvSpPr>
            <a:spLocks noChangeArrowheads="1"/>
          </p:cNvSpPr>
          <p:nvPr/>
        </p:nvSpPr>
        <p:spPr bwMode="auto">
          <a:xfrm>
            <a:off x="3286125" y="3429000"/>
            <a:ext cx="1792288" cy="83026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en-US" altLang="zh-CN" sz="4800">
                <a:solidFill>
                  <a:srgbClr val="FF0000"/>
                </a:solidFill>
                <a:latin typeface="Times New Roman" pitchFamily="18" charset="0"/>
                <a:ea typeface="华文楷体" pitchFamily="2" charset="-122"/>
              </a:rPr>
              <a:t>Friday</a:t>
            </a:r>
            <a:endParaRPr lang="zh-CN" altLang="zh-CN" sz="4800">
              <a:solidFill>
                <a:srgbClr val="FF0000"/>
              </a:solidFill>
              <a:latin typeface="Times New Roman" pitchFamily="18" charset="0"/>
              <a:ea typeface="宋体" pitchFamily="2" charset="-122"/>
            </a:endParaRPr>
          </a:p>
        </p:txBody>
      </p:sp>
      <p:sp>
        <p:nvSpPr>
          <p:cNvPr id="8" name="矩形 4"/>
          <p:cNvSpPr/>
          <p:nvPr/>
        </p:nvSpPr>
        <p:spPr>
          <a:xfrm>
            <a:off x="323850" y="1412875"/>
            <a:ext cx="3062288" cy="584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Day of the week:</a:t>
            </a:r>
            <a:endParaRPr lang="zh-CN" altLang="en-US" sz="3200" dirty="0">
              <a:solidFill>
                <a:srgbClr val="191919"/>
              </a:solidFill>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ChangeArrowheads="1"/>
          </p:cNvSpPr>
          <p:nvPr/>
        </p:nvSpPr>
        <p:spPr bwMode="auto">
          <a:xfrm>
            <a:off x="2143125" y="2286000"/>
            <a:ext cx="4494213" cy="83026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defRPr/>
            </a:pPr>
            <a:r>
              <a:rPr lang="zh-CN" sz="4800" dirty="0">
                <a:solidFill>
                  <a:schemeClr val="tx2">
                    <a:lumMod val="50000"/>
                  </a:schemeClr>
                </a:solidFill>
                <a:latin typeface="Times New Roman" pitchFamily="18" charset="0"/>
                <a:ea typeface="华文楷体" pitchFamily="2" charset="-122"/>
              </a:rPr>
              <a:t>今天是星</a:t>
            </a:r>
            <a:r>
              <a:rPr lang="zh-CN" sz="4800" dirty="0" smtClean="0">
                <a:solidFill>
                  <a:schemeClr val="tx2">
                    <a:lumMod val="50000"/>
                  </a:schemeClr>
                </a:solidFill>
                <a:latin typeface="Times New Roman" pitchFamily="18" charset="0"/>
                <a:ea typeface="华文楷体" pitchFamily="2" charset="-122"/>
              </a:rPr>
              <a:t>期</a:t>
            </a:r>
            <a:r>
              <a:rPr lang="zh-TW" altLang="en-US" sz="4800" dirty="0">
                <a:solidFill>
                  <a:schemeClr val="tx2">
                    <a:lumMod val="50000"/>
                  </a:schemeClr>
                </a:solidFill>
                <a:latin typeface="Times New Roman" pitchFamily="18" charset="0"/>
                <a:ea typeface="华文楷体" pitchFamily="2" charset="-122"/>
              </a:rPr>
              <a:t>幾</a:t>
            </a:r>
            <a:r>
              <a:rPr lang="zh-CN" sz="4800" dirty="0" smtClean="0">
                <a:solidFill>
                  <a:schemeClr val="tx2">
                    <a:lumMod val="50000"/>
                  </a:schemeClr>
                </a:solidFill>
                <a:latin typeface="Times New Roman" pitchFamily="18" charset="0"/>
                <a:ea typeface="华文楷体" pitchFamily="2" charset="-122"/>
              </a:rPr>
              <a:t>？</a:t>
            </a:r>
            <a:endParaRPr lang="zh-CN" sz="4800" dirty="0">
              <a:solidFill>
                <a:schemeClr val="tx2">
                  <a:lumMod val="50000"/>
                </a:schemeClr>
              </a:solidFill>
              <a:latin typeface="Times New Roman" pitchFamily="18" charset="0"/>
              <a:ea typeface="宋体" pitchFamily="2" charset="-122"/>
            </a:endParaRPr>
          </a:p>
        </p:txBody>
      </p:sp>
      <p:sp>
        <p:nvSpPr>
          <p:cNvPr id="6" name="矩形 5"/>
          <p:cNvSpPr/>
          <p:nvPr/>
        </p:nvSpPr>
        <p:spPr>
          <a:xfrm>
            <a:off x="2071688" y="4572000"/>
            <a:ext cx="6511925" cy="830263"/>
          </a:xfrm>
          <a:prstGeom prst="rect">
            <a:avLst/>
          </a:prstGeom>
        </p:spPr>
        <p:txBody>
          <a:bodyPr wrap="none">
            <a:spAutoFit/>
          </a:bodyPr>
          <a:lstStyle/>
          <a:p>
            <a:pPr>
              <a:defRPr/>
            </a:pPr>
            <a:r>
              <a:rPr lang="zh-CN" sz="4800" dirty="0">
                <a:solidFill>
                  <a:schemeClr val="tx2">
                    <a:lumMod val="50000"/>
                  </a:schemeClr>
                </a:solidFill>
                <a:latin typeface="Times New Roman"/>
                <a:ea typeface="华文楷体"/>
                <a:cs typeface="Times New Roman"/>
              </a:rPr>
              <a:t>今天是星期</a:t>
            </a:r>
            <a:r>
              <a:rPr lang="zh-CN" altLang="en-US" sz="4800" dirty="0">
                <a:solidFill>
                  <a:schemeClr val="tx2">
                    <a:lumMod val="50000"/>
                  </a:schemeClr>
                </a:solidFill>
                <a:latin typeface="Times New Roman"/>
                <a:ea typeface="华文楷体"/>
                <a:cs typeface="Times New Roman"/>
              </a:rPr>
              <a:t>日</a:t>
            </a:r>
            <a:r>
              <a:rPr lang="en-US" altLang="zh-CN" sz="4800" dirty="0">
                <a:solidFill>
                  <a:schemeClr val="tx2">
                    <a:lumMod val="50000"/>
                  </a:schemeClr>
                </a:solidFill>
                <a:latin typeface="Times New Roman"/>
                <a:ea typeface="华文楷体"/>
                <a:cs typeface="Times New Roman"/>
              </a:rPr>
              <a:t>/</a:t>
            </a:r>
            <a:r>
              <a:rPr lang="zh-CN" altLang="en-US" sz="4800" dirty="0">
                <a:solidFill>
                  <a:schemeClr val="tx2">
                    <a:lumMod val="50000"/>
                  </a:schemeClr>
                </a:solidFill>
                <a:latin typeface="Times New Roman"/>
                <a:ea typeface="华文楷体"/>
                <a:cs typeface="Times New Roman"/>
              </a:rPr>
              <a:t>星期天</a:t>
            </a:r>
            <a:r>
              <a:rPr lang="zh-CN" sz="4800" dirty="0">
                <a:solidFill>
                  <a:schemeClr val="tx2">
                    <a:lumMod val="50000"/>
                  </a:schemeClr>
                </a:solidFill>
                <a:latin typeface="Times New Roman"/>
                <a:ea typeface="华文楷体"/>
                <a:cs typeface="Times New Roman"/>
              </a:rPr>
              <a:t>。</a:t>
            </a:r>
            <a:endParaRPr lang="en-US" altLang="zh-CN" sz="4800" dirty="0">
              <a:solidFill>
                <a:schemeClr val="tx2">
                  <a:lumMod val="50000"/>
                </a:schemeClr>
              </a:solidFill>
              <a:latin typeface="Times New Roman"/>
              <a:ea typeface="华文楷体"/>
            </a:endParaRPr>
          </a:p>
        </p:txBody>
      </p:sp>
      <p:sp>
        <p:nvSpPr>
          <p:cNvPr id="45060"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How to ASK about year, month, day</a:t>
            </a:r>
            <a:endParaRPr lang="en-US" altLang="zh-CN" smtClean="0">
              <a:ea typeface="宋体" pitchFamily="2" charset="-122"/>
            </a:endParaRPr>
          </a:p>
        </p:txBody>
      </p:sp>
      <p:sp>
        <p:nvSpPr>
          <p:cNvPr id="7" name="Rectangle 6"/>
          <p:cNvSpPr>
            <a:spLocks noChangeArrowheads="1"/>
          </p:cNvSpPr>
          <p:nvPr/>
        </p:nvSpPr>
        <p:spPr bwMode="auto">
          <a:xfrm>
            <a:off x="3357563" y="3500438"/>
            <a:ext cx="2032000" cy="830262"/>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en-US" altLang="zh-CN" sz="4800">
                <a:solidFill>
                  <a:srgbClr val="FF0000"/>
                </a:solidFill>
                <a:latin typeface="Times New Roman" pitchFamily="18" charset="0"/>
                <a:ea typeface="华文楷体" pitchFamily="2" charset="-122"/>
              </a:rPr>
              <a:t>Sunday</a:t>
            </a:r>
            <a:endParaRPr lang="zh-CN" altLang="zh-CN" sz="4800">
              <a:solidFill>
                <a:srgbClr val="FF0000"/>
              </a:solidFill>
              <a:latin typeface="Times New Roman" pitchFamily="18" charset="0"/>
              <a:ea typeface="宋体" pitchFamily="2" charset="-122"/>
            </a:endParaRPr>
          </a:p>
        </p:txBody>
      </p:sp>
      <p:sp>
        <p:nvSpPr>
          <p:cNvPr id="8" name="矩形 4"/>
          <p:cNvSpPr/>
          <p:nvPr/>
        </p:nvSpPr>
        <p:spPr>
          <a:xfrm>
            <a:off x="323850" y="1412875"/>
            <a:ext cx="3062288" cy="584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zh-CN" sz="3200" dirty="0">
                <a:solidFill>
                  <a:srgbClr val="191919"/>
                </a:solidFill>
                <a:latin typeface="Times New Roman" pitchFamily="18" charset="0"/>
                <a:ea typeface="宋体" pitchFamily="2" charset="-122"/>
                <a:cs typeface="Times New Roman" pitchFamily="18" charset="0"/>
              </a:rPr>
              <a:t>Day of the week:</a:t>
            </a:r>
            <a:endParaRPr lang="zh-CN" altLang="en-US" sz="3200" dirty="0">
              <a:solidFill>
                <a:srgbClr val="191919"/>
              </a:solidFill>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6"/>
          <p:cNvSpPr>
            <a:spLocks noChangeArrowheads="1"/>
          </p:cNvSpPr>
          <p:nvPr/>
        </p:nvSpPr>
        <p:spPr bwMode="auto">
          <a:xfrm>
            <a:off x="142875" y="2997091"/>
            <a:ext cx="4570482" cy="64633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defRPr/>
            </a:pPr>
            <a:r>
              <a:rPr lang="zh-CN" sz="3600" dirty="0">
                <a:solidFill>
                  <a:schemeClr val="tx2">
                    <a:lumMod val="50000"/>
                  </a:schemeClr>
                </a:solidFill>
                <a:latin typeface="Times New Roman" pitchFamily="18" charset="0"/>
                <a:ea typeface="华文楷体" pitchFamily="2" charset="-122"/>
              </a:rPr>
              <a:t>－</a:t>
            </a:r>
            <a:r>
              <a:rPr lang="en-US" altLang="zh-CN" sz="3600" dirty="0">
                <a:solidFill>
                  <a:schemeClr val="tx2">
                    <a:lumMod val="50000"/>
                  </a:schemeClr>
                </a:solidFill>
                <a:latin typeface="Times New Roman" pitchFamily="18" charset="0"/>
                <a:ea typeface="华文楷体" pitchFamily="2" charset="-122"/>
              </a:rPr>
              <a:t>...</a:t>
            </a:r>
            <a:r>
              <a:rPr lang="zh-CN" sz="3600" dirty="0">
                <a:solidFill>
                  <a:schemeClr val="tx2">
                    <a:lumMod val="50000"/>
                  </a:schemeClr>
                </a:solidFill>
                <a:latin typeface="Times New Roman" pitchFamily="18" charset="0"/>
                <a:ea typeface="华文楷体" pitchFamily="2" charset="-122"/>
              </a:rPr>
              <a:t>月</a:t>
            </a:r>
            <a:r>
              <a:rPr lang="en-US" altLang="zh-CN" sz="3600" dirty="0" smtClean="0">
                <a:solidFill>
                  <a:schemeClr val="tx2">
                    <a:lumMod val="50000"/>
                  </a:schemeClr>
                </a:solidFill>
                <a:latin typeface="Times New Roman" pitchFamily="18" charset="0"/>
                <a:ea typeface="华文楷体" pitchFamily="2" charset="-122"/>
              </a:rPr>
              <a:t>...</a:t>
            </a:r>
            <a:r>
              <a:rPr lang="zh-TW" altLang="en-US" sz="3600" dirty="0" smtClean="0">
                <a:solidFill>
                  <a:schemeClr val="tx2">
                    <a:lumMod val="50000"/>
                  </a:schemeClr>
                </a:solidFill>
                <a:latin typeface="Times New Roman" pitchFamily="18" charset="0"/>
                <a:ea typeface="华文楷体" pitchFamily="2" charset="-122"/>
              </a:rPr>
              <a:t>號</a:t>
            </a:r>
            <a:r>
              <a:rPr lang="zh-CN" sz="3600" dirty="0" smtClean="0">
                <a:solidFill>
                  <a:schemeClr val="tx2">
                    <a:lumMod val="50000"/>
                  </a:schemeClr>
                </a:solidFill>
                <a:latin typeface="Times New Roman" pitchFamily="18" charset="0"/>
                <a:ea typeface="华文楷体" pitchFamily="2" charset="-122"/>
              </a:rPr>
              <a:t>是</a:t>
            </a:r>
            <a:r>
              <a:rPr lang="zh-CN" sz="3600" dirty="0">
                <a:solidFill>
                  <a:schemeClr val="tx2">
                    <a:lumMod val="50000"/>
                  </a:schemeClr>
                </a:solidFill>
                <a:latin typeface="Times New Roman" pitchFamily="18" charset="0"/>
                <a:ea typeface="华文楷体" pitchFamily="2" charset="-122"/>
              </a:rPr>
              <a:t>星</a:t>
            </a:r>
            <a:r>
              <a:rPr lang="zh-CN" sz="3600" dirty="0" smtClean="0">
                <a:solidFill>
                  <a:schemeClr val="tx2">
                    <a:lumMod val="50000"/>
                  </a:schemeClr>
                </a:solidFill>
                <a:latin typeface="Times New Roman" pitchFamily="18" charset="0"/>
                <a:ea typeface="华文楷体" pitchFamily="2" charset="-122"/>
              </a:rPr>
              <a:t>期</a:t>
            </a:r>
            <a:r>
              <a:rPr lang="zh-TW" altLang="en-US" sz="3600" dirty="0">
                <a:solidFill>
                  <a:schemeClr val="tx2">
                    <a:lumMod val="50000"/>
                  </a:schemeClr>
                </a:solidFill>
                <a:latin typeface="Times New Roman" pitchFamily="18" charset="0"/>
                <a:ea typeface="华文楷体" pitchFamily="2" charset="-122"/>
              </a:rPr>
              <a:t>幾</a:t>
            </a:r>
            <a:r>
              <a:rPr lang="zh-CN" sz="3600" dirty="0" smtClean="0">
                <a:solidFill>
                  <a:schemeClr val="tx2">
                    <a:lumMod val="50000"/>
                  </a:schemeClr>
                </a:solidFill>
                <a:latin typeface="Times New Roman" pitchFamily="18" charset="0"/>
                <a:ea typeface="华文楷体" pitchFamily="2" charset="-122"/>
              </a:rPr>
              <a:t>？</a:t>
            </a:r>
            <a:endParaRPr lang="zh-CN" sz="3600" dirty="0">
              <a:solidFill>
                <a:schemeClr val="tx2">
                  <a:lumMod val="50000"/>
                </a:schemeClr>
              </a:solidFill>
              <a:latin typeface="Times New Roman" pitchFamily="18" charset="0"/>
              <a:ea typeface="宋体" pitchFamily="2" charset="-122"/>
            </a:endParaRPr>
          </a:p>
        </p:txBody>
      </p:sp>
      <p:sp>
        <p:nvSpPr>
          <p:cNvPr id="36869" name="矩形 5"/>
          <p:cNvSpPr>
            <a:spLocks noChangeArrowheads="1"/>
          </p:cNvSpPr>
          <p:nvPr/>
        </p:nvSpPr>
        <p:spPr bwMode="auto">
          <a:xfrm>
            <a:off x="144463" y="4068763"/>
            <a:ext cx="4570482" cy="646331"/>
          </a:xfrm>
          <a:prstGeom prst="rect">
            <a:avLst/>
          </a:prstGeom>
          <a:noFill/>
          <a:ln w="9525">
            <a:noFill/>
            <a:miter lim="800000"/>
            <a:headEnd/>
            <a:tailEnd/>
          </a:ln>
        </p:spPr>
        <p:txBody>
          <a:bodyPr wrap="none">
            <a:spAutoFit/>
          </a:bodyPr>
          <a:lstStyle/>
          <a:p>
            <a:r>
              <a:rPr lang="zh-CN" sz="3600" dirty="0">
                <a:solidFill>
                  <a:srgbClr val="FF0000"/>
                </a:solidFill>
                <a:latin typeface="Times New Roman" pitchFamily="18" charset="0"/>
                <a:ea typeface="华文楷体" pitchFamily="2" charset="-122"/>
                <a:cs typeface="Times New Roman" pitchFamily="18" charset="0"/>
              </a:rPr>
              <a:t>－</a:t>
            </a:r>
            <a:r>
              <a:rPr lang="en-US" altLang="zh-CN" sz="3600" dirty="0">
                <a:solidFill>
                  <a:srgbClr val="FF0000"/>
                </a:solidFill>
                <a:latin typeface="Times New Roman" pitchFamily="18" charset="0"/>
                <a:ea typeface="华文楷体" pitchFamily="2" charset="-122"/>
                <a:cs typeface="Times New Roman" pitchFamily="18" charset="0"/>
              </a:rPr>
              <a:t>...</a:t>
            </a:r>
            <a:r>
              <a:rPr lang="zh-CN" sz="3600" dirty="0">
                <a:solidFill>
                  <a:srgbClr val="FF0000"/>
                </a:solidFill>
                <a:latin typeface="Times New Roman" pitchFamily="18" charset="0"/>
                <a:ea typeface="华文楷体" pitchFamily="2" charset="-122"/>
                <a:cs typeface="Times New Roman" pitchFamily="18" charset="0"/>
              </a:rPr>
              <a:t>月</a:t>
            </a:r>
            <a:r>
              <a:rPr lang="en-US" altLang="zh-CN" sz="3600" dirty="0" smtClean="0">
                <a:solidFill>
                  <a:srgbClr val="FF0000"/>
                </a:solidFill>
                <a:latin typeface="Times New Roman" pitchFamily="18" charset="0"/>
                <a:ea typeface="华文楷体" pitchFamily="2" charset="-122"/>
                <a:cs typeface="Times New Roman" pitchFamily="18" charset="0"/>
              </a:rPr>
              <a:t>...</a:t>
            </a:r>
            <a:r>
              <a:rPr lang="zh-TW" altLang="en-US" sz="3600" dirty="0" smtClean="0">
                <a:solidFill>
                  <a:srgbClr val="FF0000"/>
                </a:solidFill>
                <a:latin typeface="Times New Roman" pitchFamily="18" charset="0"/>
                <a:ea typeface="华文楷体" pitchFamily="2" charset="-122"/>
                <a:cs typeface="Times New Roman" pitchFamily="18" charset="0"/>
              </a:rPr>
              <a:t>號</a:t>
            </a:r>
            <a:r>
              <a:rPr lang="zh-CN" sz="3600" dirty="0" smtClean="0">
                <a:solidFill>
                  <a:srgbClr val="FF0000"/>
                </a:solidFill>
                <a:latin typeface="Times New Roman" pitchFamily="18" charset="0"/>
                <a:ea typeface="华文楷体" pitchFamily="2" charset="-122"/>
                <a:cs typeface="Times New Roman" pitchFamily="18" charset="0"/>
              </a:rPr>
              <a:t>是</a:t>
            </a:r>
            <a:r>
              <a:rPr lang="zh-CN" sz="3600" dirty="0">
                <a:solidFill>
                  <a:srgbClr val="FF0000"/>
                </a:solidFill>
                <a:latin typeface="Times New Roman" pitchFamily="18" charset="0"/>
                <a:ea typeface="华文楷体" pitchFamily="2" charset="-122"/>
                <a:cs typeface="Times New Roman" pitchFamily="18" charset="0"/>
              </a:rPr>
              <a:t>星期</a:t>
            </a:r>
            <a:r>
              <a:rPr lang="en-US" altLang="zh-CN" sz="3600" dirty="0">
                <a:solidFill>
                  <a:srgbClr val="FF0000"/>
                </a:solidFill>
                <a:latin typeface="Times New Roman" pitchFamily="18" charset="0"/>
                <a:ea typeface="华文楷体" pitchFamily="2" charset="-122"/>
                <a:cs typeface="Times New Roman" pitchFamily="18" charset="0"/>
              </a:rPr>
              <a:t>...</a:t>
            </a:r>
            <a:r>
              <a:rPr lang="zh-CN" altLang="zh-CN" sz="3600" dirty="0">
                <a:solidFill>
                  <a:srgbClr val="FF0000"/>
                </a:solidFill>
                <a:latin typeface="Times New Roman" pitchFamily="18" charset="0"/>
                <a:ea typeface="华文楷体" pitchFamily="2" charset="-122"/>
                <a:cs typeface="Times New Roman" pitchFamily="18" charset="0"/>
              </a:rPr>
              <a:t> </a:t>
            </a:r>
            <a:r>
              <a:rPr lang="zh-CN" sz="3600" dirty="0">
                <a:solidFill>
                  <a:srgbClr val="FF0000"/>
                </a:solidFill>
                <a:latin typeface="Times New Roman" pitchFamily="18" charset="0"/>
                <a:ea typeface="华文楷体" pitchFamily="2" charset="-122"/>
                <a:cs typeface="Times New Roman" pitchFamily="18" charset="0"/>
              </a:rPr>
              <a:t>。</a:t>
            </a:r>
            <a:endParaRPr lang="zh-CN" sz="3600" dirty="0">
              <a:solidFill>
                <a:srgbClr val="FF0000"/>
              </a:solidFill>
              <a:latin typeface="Times New Roman" pitchFamily="18" charset="0"/>
              <a:ea typeface="宋体" pitchFamily="2" charset="-122"/>
              <a:cs typeface="Times New Roman" pitchFamily="18" charset="0"/>
            </a:endParaRPr>
          </a:p>
        </p:txBody>
      </p:sp>
      <p:sp>
        <p:nvSpPr>
          <p:cNvPr id="46084" name="Rectangle 2"/>
          <p:cNvSpPr>
            <a:spLocks noGrp="1" noChangeArrowheads="1"/>
          </p:cNvSpPr>
          <p:nvPr>
            <p:ph type="title"/>
          </p:nvPr>
        </p:nvSpPr>
        <p:spPr/>
        <p:txBody>
          <a:bodyPr/>
          <a:lstStyle/>
          <a:p>
            <a:pPr algn="l" eaLnBrk="1" hangingPunct="1"/>
            <a:r>
              <a:rPr lang="en-US" altLang="zh-CN" i="1" smtClean="0">
                <a:solidFill>
                  <a:schemeClr val="tx2"/>
                </a:solidFill>
                <a:latin typeface="Times New Roman" pitchFamily="18" charset="0"/>
                <a:ea typeface="华文楷体" pitchFamily="2" charset="-122"/>
              </a:rPr>
              <a:t>(Pair work)</a:t>
            </a:r>
            <a:endParaRPr lang="en-US" altLang="zh-CN" i="1" smtClean="0">
              <a:solidFill>
                <a:schemeClr val="tx2"/>
              </a:solidFill>
              <a:ea typeface="宋体" pitchFamily="2" charset="-122"/>
            </a:endParaRPr>
          </a:p>
        </p:txBody>
      </p:sp>
      <p:pic>
        <p:nvPicPr>
          <p:cNvPr id="46085" name="Picture 9" descr="G:\PRODUCTION_GENERAL\Image Processing\processed\PRO_IC1_4e_TB_ConvertedImages\JPG 72 DPI-for webscreen\img-lang_3.1_Simplified.jpg"/>
          <p:cNvPicPr>
            <a:picLocks noChangeAspect="1" noChangeArrowheads="1"/>
          </p:cNvPicPr>
          <p:nvPr/>
        </p:nvPicPr>
        <p:blipFill>
          <a:blip r:embed="rId3" cstate="print"/>
          <a:srcRect/>
          <a:stretch>
            <a:fillRect/>
          </a:stretch>
        </p:blipFill>
        <p:spPr bwMode="auto">
          <a:xfrm>
            <a:off x="5003800" y="2636838"/>
            <a:ext cx="3378200" cy="2928937"/>
          </a:xfrm>
          <a:prstGeom prst="rect">
            <a:avLst/>
          </a:prstGeom>
          <a:noFill/>
          <a:ln w="9525">
            <a:noFill/>
            <a:miter lim="800000"/>
            <a:headEnd/>
            <a:tailEnd/>
          </a:ln>
        </p:spPr>
      </p:pic>
      <p:sp>
        <p:nvSpPr>
          <p:cNvPr id="9" name="Rectangle 8"/>
          <p:cNvSpPr/>
          <p:nvPr/>
        </p:nvSpPr>
        <p:spPr>
          <a:xfrm>
            <a:off x="6372225" y="2781300"/>
            <a:ext cx="7207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46087" name="TextBox 9"/>
          <p:cNvSpPr txBox="1">
            <a:spLocks noChangeArrowheads="1"/>
          </p:cNvSpPr>
          <p:nvPr/>
        </p:nvSpPr>
        <p:spPr bwMode="auto">
          <a:xfrm>
            <a:off x="6227763" y="2708275"/>
            <a:ext cx="2016125" cy="369888"/>
          </a:xfrm>
          <a:prstGeom prst="rect">
            <a:avLst/>
          </a:prstGeom>
          <a:noFill/>
          <a:ln w="9525">
            <a:noFill/>
            <a:miter lim="800000"/>
            <a:headEnd/>
            <a:tailEnd/>
          </a:ln>
        </p:spPr>
        <p:txBody>
          <a:bodyPr>
            <a:spAutoFit/>
          </a:bodyPr>
          <a:lstStyle/>
          <a:p>
            <a:r>
              <a:rPr lang="en-US" altLang="zh-CN">
                <a:ea typeface="宋体" pitchFamily="2" charset="-122"/>
              </a:rPr>
              <a:t>August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from="(-#ppt_w/2)" to="(#ppt_x)" calcmode="lin" valueType="num">
                                      <p:cBhvr>
                                        <p:cTn id="7" dur="600" fill="hold">
                                          <p:stCondLst>
                                            <p:cond delay="0"/>
                                          </p:stCondLst>
                                        </p:cTn>
                                        <p:tgtEl>
                                          <p:spTgt spid="36867"/>
                                        </p:tgtEl>
                                        <p:attrNameLst>
                                          <p:attrName>ppt_x</p:attrName>
                                        </p:attrNameLst>
                                      </p:cBhvr>
                                    </p:anim>
                                    <p:anim from="0" to="-1.0" calcmode="lin" valueType="num">
                                      <p:cBhvr>
                                        <p:cTn id="8" dur="200" decel="50000" autoRev="1" fill="hold">
                                          <p:stCondLst>
                                            <p:cond delay="600"/>
                                          </p:stCondLst>
                                        </p:cTn>
                                        <p:tgtEl>
                                          <p:spTgt spid="36867"/>
                                        </p:tgtEl>
                                        <p:attrNameLst>
                                          <p:attrName>xshear</p:attrName>
                                        </p:attrNameLst>
                                      </p:cBhvr>
                                    </p:anim>
                                    <p:animScale>
                                      <p:cBhvr>
                                        <p:cTn id="9" dur="200" decel="100000" autoRev="1" fill="hold">
                                          <p:stCondLst>
                                            <p:cond delay="600"/>
                                          </p:stCondLst>
                                        </p:cTn>
                                        <p:tgtEl>
                                          <p:spTgt spid="36867"/>
                                        </p:tgtEl>
                                      </p:cBhvr>
                                      <p:from x="100000" y="100000"/>
                                      <p:to x="80000" y="100000"/>
                                    </p:animScale>
                                    <p:anim by="(#ppt_h/3+#ppt_w*0.1)" calcmode="lin" valueType="num">
                                      <p:cBhvr additive="sum">
                                        <p:cTn id="10" dur="200" decel="100000" autoRev="1" fill="hold">
                                          <p:stCondLst>
                                            <p:cond delay="600"/>
                                          </p:stCondLst>
                                        </p:cTn>
                                        <p:tgtEl>
                                          <p:spTgt spid="3686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from="(-#ppt_w/2)" to="(#ppt_x)" calcmode="lin" valueType="num">
                                      <p:cBhvr>
                                        <p:cTn id="15" dur="600" fill="hold">
                                          <p:stCondLst>
                                            <p:cond delay="0"/>
                                          </p:stCondLst>
                                        </p:cTn>
                                        <p:tgtEl>
                                          <p:spTgt spid="36869"/>
                                        </p:tgtEl>
                                        <p:attrNameLst>
                                          <p:attrName>ppt_x</p:attrName>
                                        </p:attrNameLst>
                                      </p:cBhvr>
                                    </p:anim>
                                    <p:anim from="0" to="-1.0" calcmode="lin" valueType="num">
                                      <p:cBhvr>
                                        <p:cTn id="16" dur="200" decel="50000" autoRev="1" fill="hold">
                                          <p:stCondLst>
                                            <p:cond delay="600"/>
                                          </p:stCondLst>
                                        </p:cTn>
                                        <p:tgtEl>
                                          <p:spTgt spid="36869"/>
                                        </p:tgtEl>
                                        <p:attrNameLst>
                                          <p:attrName>xshear</p:attrName>
                                        </p:attrNameLst>
                                      </p:cBhvr>
                                    </p:anim>
                                    <p:animScale>
                                      <p:cBhvr>
                                        <p:cTn id="17" dur="200" decel="100000" autoRev="1" fill="hold">
                                          <p:stCondLst>
                                            <p:cond delay="600"/>
                                          </p:stCondLst>
                                        </p:cTn>
                                        <p:tgtEl>
                                          <p:spTgt spid="36869"/>
                                        </p:tgtEl>
                                      </p:cBhvr>
                                      <p:from x="100000" y="100000"/>
                                      <p:to x="80000" y="100000"/>
                                    </p:animScale>
                                    <p:anim by="(#ppt_h/3+#ppt_w*0.1)" calcmode="lin" valueType="num">
                                      <p:cBhvr additive="sum">
                                        <p:cTn id="18" dur="200" decel="100000" autoRev="1" fill="hold">
                                          <p:stCondLst>
                                            <p:cond delay="600"/>
                                          </p:stCondLst>
                                        </p:cTn>
                                        <p:tgtEl>
                                          <p:spTgt spid="3686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2071688" y="1714391"/>
            <a:ext cx="4224233" cy="64633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defRPr/>
            </a:pPr>
            <a:r>
              <a:rPr lang="zh-TW" altLang="en-US" sz="3600" dirty="0">
                <a:solidFill>
                  <a:schemeClr val="tx2">
                    <a:lumMod val="50000"/>
                  </a:schemeClr>
                </a:solidFill>
                <a:latin typeface="Times New Roman" pitchFamily="18" charset="0"/>
                <a:ea typeface="华文楷体" pitchFamily="2" charset="-122"/>
              </a:rPr>
              <a:t>幾</a:t>
            </a:r>
            <a:r>
              <a:rPr lang="zh-CN" sz="3600" dirty="0" smtClean="0">
                <a:solidFill>
                  <a:schemeClr val="tx2">
                    <a:lumMod val="50000"/>
                  </a:schemeClr>
                </a:solidFill>
                <a:latin typeface="Times New Roman" pitchFamily="18" charset="0"/>
                <a:ea typeface="华文楷体" pitchFamily="2" charset="-122"/>
                <a:cs typeface="Times New Roman" pitchFamily="18" charset="0"/>
              </a:rPr>
              <a:t>年</a:t>
            </a:r>
            <a:r>
              <a:rPr lang="zh-CN" sz="3600" dirty="0">
                <a:solidFill>
                  <a:schemeClr val="tx2">
                    <a:lumMod val="50000"/>
                  </a:schemeClr>
                </a:solidFill>
                <a:latin typeface="Times New Roman" pitchFamily="18" charset="0"/>
                <a:ea typeface="华文楷体" pitchFamily="2" charset="-122"/>
                <a:cs typeface="Times New Roman" pitchFamily="18" charset="0"/>
              </a:rPr>
              <a:t>？</a:t>
            </a:r>
            <a:r>
              <a:rPr lang="zh-CN" altLang="en-US" sz="3600" dirty="0">
                <a:solidFill>
                  <a:schemeClr val="tx2">
                    <a:lumMod val="50000"/>
                  </a:schemeClr>
                </a:solidFill>
                <a:latin typeface="Times New Roman" pitchFamily="18" charset="0"/>
                <a:ea typeface="华文楷体" pitchFamily="2" charset="-122"/>
                <a:cs typeface="Times New Roman" pitchFamily="18" charset="0"/>
              </a:rPr>
              <a:t>       </a:t>
            </a:r>
            <a:r>
              <a:rPr lang="zh-CN" sz="3600" dirty="0">
                <a:solidFill>
                  <a:schemeClr val="tx2">
                    <a:lumMod val="50000"/>
                  </a:schemeClr>
                </a:solidFill>
                <a:latin typeface="Times New Roman" pitchFamily="18" charset="0"/>
                <a:ea typeface="华文楷体" pitchFamily="2" charset="-122"/>
                <a:cs typeface="Times New Roman" pitchFamily="18" charset="0"/>
              </a:rPr>
              <a:t>多少年？</a:t>
            </a:r>
            <a:endParaRPr lang="zh-CN" sz="3600" dirty="0">
              <a:solidFill>
                <a:schemeClr val="tx2">
                  <a:lumMod val="50000"/>
                </a:schemeClr>
              </a:solidFill>
              <a:latin typeface="Times New Roman" pitchFamily="18" charset="0"/>
              <a:ea typeface="宋体" pitchFamily="2" charset="-122"/>
              <a:cs typeface="Times New Roman" pitchFamily="18" charset="0"/>
            </a:endParaRPr>
          </a:p>
        </p:txBody>
      </p:sp>
      <p:sp>
        <p:nvSpPr>
          <p:cNvPr id="37893" name="矩形 5"/>
          <p:cNvSpPr>
            <a:spLocks noChangeArrowheads="1"/>
          </p:cNvSpPr>
          <p:nvPr/>
        </p:nvSpPr>
        <p:spPr bwMode="auto">
          <a:xfrm>
            <a:off x="2000250" y="2425700"/>
            <a:ext cx="4775666" cy="646331"/>
          </a:xfrm>
          <a:prstGeom prst="rect">
            <a:avLst/>
          </a:prstGeom>
          <a:noFill/>
          <a:ln w="9525">
            <a:noFill/>
            <a:miter lim="800000"/>
            <a:headEnd/>
            <a:tailEnd/>
          </a:ln>
        </p:spPr>
        <p:txBody>
          <a:bodyPr wrap="none">
            <a:spAutoFit/>
          </a:bodyPr>
          <a:lstStyle/>
          <a:p>
            <a:pPr>
              <a:defRPr/>
            </a:pPr>
            <a:r>
              <a:rPr lang="zh-TW" altLang="en-US" sz="3600" dirty="0" smtClean="0">
                <a:solidFill>
                  <a:schemeClr val="tx2">
                    <a:lumMod val="50000"/>
                  </a:schemeClr>
                </a:solidFill>
                <a:latin typeface="Times New Roman" pitchFamily="18" charset="0"/>
                <a:ea typeface="华文楷体" pitchFamily="2" charset="-122"/>
              </a:rPr>
              <a:t>幾個</a:t>
            </a:r>
            <a:r>
              <a:rPr lang="zh-CN" sz="3600" dirty="0" smtClean="0">
                <a:solidFill>
                  <a:schemeClr val="tx2">
                    <a:lumMod val="50000"/>
                  </a:schemeClr>
                </a:solidFill>
                <a:latin typeface="Times New Roman" pitchFamily="18" charset="0"/>
                <a:ea typeface="华文楷体" pitchFamily="2" charset="-122"/>
              </a:rPr>
              <a:t>月</a:t>
            </a:r>
            <a:r>
              <a:rPr lang="zh-CN" sz="3600" dirty="0">
                <a:solidFill>
                  <a:schemeClr val="tx2">
                    <a:lumMod val="50000"/>
                  </a:schemeClr>
                </a:solidFill>
                <a:latin typeface="Times New Roman" pitchFamily="18" charset="0"/>
                <a:ea typeface="华文楷体" pitchFamily="2" charset="-122"/>
              </a:rPr>
              <a:t>？</a:t>
            </a:r>
            <a:r>
              <a:rPr lang="zh-CN" altLang="en-US" sz="3600" dirty="0">
                <a:solidFill>
                  <a:schemeClr val="tx2">
                    <a:lumMod val="50000"/>
                  </a:schemeClr>
                </a:solidFill>
                <a:latin typeface="Times New Roman" pitchFamily="18" charset="0"/>
                <a:ea typeface="华文楷体" pitchFamily="2" charset="-122"/>
              </a:rPr>
              <a:t>    </a:t>
            </a:r>
            <a:r>
              <a:rPr lang="zh-CN" sz="3600" dirty="0">
                <a:solidFill>
                  <a:schemeClr val="tx2">
                    <a:lumMod val="50000"/>
                  </a:schemeClr>
                </a:solidFill>
                <a:latin typeface="Times New Roman" pitchFamily="18" charset="0"/>
                <a:ea typeface="华文楷体" pitchFamily="2" charset="-122"/>
              </a:rPr>
              <a:t>多</a:t>
            </a:r>
            <a:r>
              <a:rPr lang="zh-CN" sz="3600" dirty="0" smtClean="0">
                <a:solidFill>
                  <a:schemeClr val="tx2">
                    <a:lumMod val="50000"/>
                  </a:schemeClr>
                </a:solidFill>
                <a:latin typeface="Times New Roman" pitchFamily="18" charset="0"/>
                <a:ea typeface="华文楷体" pitchFamily="2" charset="-122"/>
              </a:rPr>
              <a:t>少</a:t>
            </a:r>
            <a:r>
              <a:rPr lang="zh-TW" altLang="en-US" sz="3600" dirty="0" smtClean="0">
                <a:solidFill>
                  <a:schemeClr val="tx2">
                    <a:lumMod val="50000"/>
                  </a:schemeClr>
                </a:solidFill>
                <a:latin typeface="Times New Roman" pitchFamily="18" charset="0"/>
                <a:ea typeface="华文楷体" pitchFamily="2" charset="-122"/>
              </a:rPr>
              <a:t>個</a:t>
            </a:r>
            <a:r>
              <a:rPr lang="zh-CN" sz="3600" dirty="0" smtClean="0">
                <a:solidFill>
                  <a:schemeClr val="tx2">
                    <a:lumMod val="50000"/>
                  </a:schemeClr>
                </a:solidFill>
                <a:latin typeface="Times New Roman" pitchFamily="18" charset="0"/>
                <a:ea typeface="华文楷体" pitchFamily="2" charset="-122"/>
              </a:rPr>
              <a:t>月</a:t>
            </a:r>
            <a:r>
              <a:rPr lang="zh-CN" sz="3600" dirty="0">
                <a:solidFill>
                  <a:schemeClr val="tx2">
                    <a:lumMod val="50000"/>
                  </a:schemeClr>
                </a:solidFill>
                <a:latin typeface="Times New Roman" pitchFamily="18" charset="0"/>
                <a:ea typeface="华文楷体" pitchFamily="2" charset="-122"/>
              </a:rPr>
              <a:t>？</a:t>
            </a:r>
            <a:endParaRPr lang="zh-CN" sz="3600" dirty="0">
              <a:solidFill>
                <a:schemeClr val="tx2">
                  <a:lumMod val="50000"/>
                </a:schemeClr>
              </a:solidFill>
              <a:latin typeface="Times New Roman" pitchFamily="18" charset="0"/>
              <a:ea typeface="宋体" pitchFamily="2" charset="-122"/>
            </a:endParaRPr>
          </a:p>
        </p:txBody>
      </p:sp>
      <p:sp>
        <p:nvSpPr>
          <p:cNvPr id="37894" name="矩形 6"/>
          <p:cNvSpPr>
            <a:spLocks noChangeArrowheads="1"/>
          </p:cNvSpPr>
          <p:nvPr/>
        </p:nvSpPr>
        <p:spPr bwMode="auto">
          <a:xfrm>
            <a:off x="2000250" y="3068638"/>
            <a:ext cx="4454525" cy="646112"/>
          </a:xfrm>
          <a:prstGeom prst="rect">
            <a:avLst/>
          </a:prstGeom>
          <a:noFill/>
          <a:ln w="9525">
            <a:noFill/>
            <a:miter lim="800000"/>
            <a:headEnd/>
            <a:tailEnd/>
          </a:ln>
        </p:spPr>
        <p:txBody>
          <a:bodyPr wrap="none">
            <a:spAutoFit/>
          </a:bodyPr>
          <a:lstStyle/>
          <a:p>
            <a:pPr>
              <a:defRPr/>
            </a:pPr>
            <a:r>
              <a:rPr lang="zh-TW" altLang="en-US" sz="3600" dirty="0">
                <a:solidFill>
                  <a:schemeClr val="tx2">
                    <a:lumMod val="50000"/>
                  </a:schemeClr>
                </a:solidFill>
                <a:latin typeface="Times New Roman" pitchFamily="18" charset="0"/>
                <a:ea typeface="华文楷体" pitchFamily="2" charset="-122"/>
              </a:rPr>
              <a:t>幾</a:t>
            </a:r>
            <a:r>
              <a:rPr lang="zh-CN" sz="3600" dirty="0" smtClean="0">
                <a:solidFill>
                  <a:schemeClr val="tx2">
                    <a:lumMod val="50000"/>
                  </a:schemeClr>
                </a:solidFill>
                <a:latin typeface="Times New Roman" pitchFamily="18" charset="0"/>
                <a:ea typeface="华文楷体" pitchFamily="2" charset="-122"/>
              </a:rPr>
              <a:t>天</a:t>
            </a:r>
            <a:r>
              <a:rPr lang="zh-CN" sz="3600" dirty="0">
                <a:solidFill>
                  <a:schemeClr val="tx2">
                    <a:lumMod val="50000"/>
                  </a:schemeClr>
                </a:solidFill>
                <a:latin typeface="Times New Roman" pitchFamily="18" charset="0"/>
                <a:ea typeface="华文楷体" pitchFamily="2" charset="-122"/>
              </a:rPr>
              <a:t>？</a:t>
            </a:r>
            <a:r>
              <a:rPr lang="zh-CN" altLang="en-US" sz="3600" dirty="0">
                <a:solidFill>
                  <a:schemeClr val="tx2">
                    <a:lumMod val="50000"/>
                  </a:schemeClr>
                </a:solidFill>
                <a:latin typeface="Times New Roman" pitchFamily="18" charset="0"/>
                <a:ea typeface="华文楷体" pitchFamily="2" charset="-122"/>
              </a:rPr>
              <a:t>        </a:t>
            </a:r>
            <a:r>
              <a:rPr lang="zh-CN" sz="3600" dirty="0">
                <a:solidFill>
                  <a:schemeClr val="tx2">
                    <a:lumMod val="50000"/>
                  </a:schemeClr>
                </a:solidFill>
                <a:latin typeface="Times New Roman" pitchFamily="18" charset="0"/>
                <a:ea typeface="华文楷体" pitchFamily="2" charset="-122"/>
              </a:rPr>
              <a:t>多少天？</a:t>
            </a:r>
            <a:endParaRPr lang="zh-CN" sz="3600" dirty="0">
              <a:solidFill>
                <a:schemeClr val="tx2">
                  <a:lumMod val="50000"/>
                </a:schemeClr>
              </a:solidFill>
              <a:latin typeface="Times New Roman" pitchFamily="18" charset="0"/>
              <a:ea typeface="宋体" pitchFamily="2" charset="-122"/>
            </a:endParaRPr>
          </a:p>
        </p:txBody>
      </p:sp>
      <p:sp>
        <p:nvSpPr>
          <p:cNvPr id="37895" name="矩形 9"/>
          <p:cNvSpPr>
            <a:spLocks noChangeArrowheads="1"/>
          </p:cNvSpPr>
          <p:nvPr/>
        </p:nvSpPr>
        <p:spPr bwMode="auto">
          <a:xfrm>
            <a:off x="2024063" y="3783013"/>
            <a:ext cx="5237331" cy="646331"/>
          </a:xfrm>
          <a:prstGeom prst="rect">
            <a:avLst/>
          </a:prstGeom>
          <a:noFill/>
          <a:ln w="9525">
            <a:noFill/>
            <a:miter lim="800000"/>
            <a:headEnd/>
            <a:tailEnd/>
          </a:ln>
        </p:spPr>
        <p:txBody>
          <a:bodyPr wrap="none">
            <a:spAutoFit/>
          </a:bodyPr>
          <a:lstStyle/>
          <a:p>
            <a:pPr>
              <a:defRPr/>
            </a:pPr>
            <a:r>
              <a:rPr lang="zh-TW" altLang="en-US" sz="3600" dirty="0" smtClean="0">
                <a:solidFill>
                  <a:schemeClr val="tx2">
                    <a:lumMod val="50000"/>
                  </a:schemeClr>
                </a:solidFill>
                <a:latin typeface="Times New Roman" pitchFamily="18" charset="0"/>
                <a:ea typeface="华文楷体" pitchFamily="2" charset="-122"/>
              </a:rPr>
              <a:t>幾個</a:t>
            </a:r>
            <a:r>
              <a:rPr lang="zh-CN" sz="3600" dirty="0" smtClean="0">
                <a:solidFill>
                  <a:schemeClr val="tx2">
                    <a:lumMod val="50000"/>
                  </a:schemeClr>
                </a:solidFill>
                <a:latin typeface="Times New Roman" pitchFamily="18" charset="0"/>
                <a:ea typeface="华文楷体" pitchFamily="2" charset="-122"/>
              </a:rPr>
              <a:t>星</a:t>
            </a:r>
            <a:r>
              <a:rPr lang="zh-CN" sz="3600" dirty="0">
                <a:solidFill>
                  <a:schemeClr val="tx2">
                    <a:lumMod val="50000"/>
                  </a:schemeClr>
                </a:solidFill>
                <a:latin typeface="Times New Roman" pitchFamily="18" charset="0"/>
                <a:ea typeface="华文楷体" pitchFamily="2" charset="-122"/>
              </a:rPr>
              <a:t>期？多</a:t>
            </a:r>
            <a:r>
              <a:rPr lang="zh-CN" sz="3600" dirty="0" smtClean="0">
                <a:solidFill>
                  <a:schemeClr val="tx2">
                    <a:lumMod val="50000"/>
                  </a:schemeClr>
                </a:solidFill>
                <a:latin typeface="Times New Roman" pitchFamily="18" charset="0"/>
                <a:ea typeface="华文楷体" pitchFamily="2" charset="-122"/>
              </a:rPr>
              <a:t>少</a:t>
            </a:r>
            <a:r>
              <a:rPr lang="zh-TW" altLang="en-US" sz="3600" dirty="0" smtClean="0">
                <a:solidFill>
                  <a:schemeClr val="tx2">
                    <a:lumMod val="50000"/>
                  </a:schemeClr>
                </a:solidFill>
                <a:latin typeface="Times New Roman" pitchFamily="18" charset="0"/>
                <a:ea typeface="华文楷体" pitchFamily="2" charset="-122"/>
              </a:rPr>
              <a:t>個</a:t>
            </a:r>
            <a:r>
              <a:rPr lang="zh-CN" sz="3600" dirty="0" smtClean="0">
                <a:solidFill>
                  <a:schemeClr val="tx2">
                    <a:lumMod val="50000"/>
                  </a:schemeClr>
                </a:solidFill>
                <a:latin typeface="Times New Roman" pitchFamily="18" charset="0"/>
                <a:ea typeface="华文楷体" pitchFamily="2" charset="-122"/>
              </a:rPr>
              <a:t>星</a:t>
            </a:r>
            <a:r>
              <a:rPr lang="zh-CN" sz="3600" dirty="0">
                <a:solidFill>
                  <a:schemeClr val="tx2">
                    <a:lumMod val="50000"/>
                  </a:schemeClr>
                </a:solidFill>
                <a:latin typeface="Times New Roman" pitchFamily="18" charset="0"/>
                <a:ea typeface="华文楷体" pitchFamily="2" charset="-122"/>
              </a:rPr>
              <a:t>期？</a:t>
            </a:r>
            <a:endParaRPr lang="zh-CN" sz="3600" dirty="0">
              <a:solidFill>
                <a:schemeClr val="tx2">
                  <a:lumMod val="50000"/>
                </a:schemeClr>
              </a:solidFill>
              <a:latin typeface="Times New Roman" pitchFamily="18" charset="0"/>
              <a:ea typeface="宋体" pitchFamily="2" charset="-122"/>
            </a:endParaRPr>
          </a:p>
        </p:txBody>
      </p:sp>
      <p:sp>
        <p:nvSpPr>
          <p:cNvPr id="37896" name="矩形 10"/>
          <p:cNvSpPr>
            <a:spLocks noChangeArrowheads="1"/>
          </p:cNvSpPr>
          <p:nvPr/>
        </p:nvSpPr>
        <p:spPr bwMode="auto">
          <a:xfrm>
            <a:off x="684213" y="4581525"/>
            <a:ext cx="8029575" cy="1371600"/>
          </a:xfrm>
          <a:prstGeom prst="rect">
            <a:avLst/>
          </a:prstGeom>
          <a:noFill/>
          <a:ln w="9525">
            <a:noFill/>
            <a:miter lim="800000"/>
            <a:headEnd/>
            <a:tailEnd/>
          </a:ln>
        </p:spPr>
        <p:txBody>
          <a:bodyPr wrap="none">
            <a:spAutoFit/>
          </a:bodyPr>
          <a:lstStyle/>
          <a:p>
            <a:r>
              <a:rPr lang="en-US" altLang="zh-CN" sz="2800">
                <a:solidFill>
                  <a:srgbClr val="C00000"/>
                </a:solidFill>
                <a:latin typeface="Times New Roman" pitchFamily="18" charset="0"/>
                <a:ea typeface="华文楷体" pitchFamily="2" charset="-122"/>
              </a:rPr>
              <a:t>*</a:t>
            </a:r>
            <a:r>
              <a:rPr lang="zh-CN" sz="2800">
                <a:solidFill>
                  <a:srgbClr val="C00000"/>
                </a:solidFill>
                <a:latin typeface="Times New Roman" pitchFamily="18" charset="0"/>
                <a:ea typeface="华文楷体" pitchFamily="2" charset="-122"/>
              </a:rPr>
              <a:t>多少</a:t>
            </a:r>
            <a:r>
              <a:rPr lang="en-US" altLang="zh-CN" sz="2800">
                <a:solidFill>
                  <a:srgbClr val="C00000"/>
                </a:solidFill>
                <a:latin typeface="Times New Roman" pitchFamily="18" charset="0"/>
                <a:ea typeface="华文楷体" pitchFamily="2" charset="-122"/>
              </a:rPr>
              <a:t>(duōshǎo) can be used for counting any numbers</a:t>
            </a:r>
            <a:endParaRPr lang="zh-CN" altLang="zh-CN" sz="2800">
              <a:solidFill>
                <a:srgbClr val="C00000"/>
              </a:solidFill>
              <a:latin typeface="Times New Roman" pitchFamily="18" charset="0"/>
              <a:ea typeface="宋体" pitchFamily="2" charset="-122"/>
            </a:endParaRPr>
          </a:p>
          <a:p>
            <a:r>
              <a:rPr lang="en-US" altLang="zh-CN" sz="2800">
                <a:solidFill>
                  <a:srgbClr val="C00000"/>
                </a:solidFill>
                <a:latin typeface="Times New Roman" pitchFamily="18" charset="0"/>
                <a:ea typeface="华文楷体" pitchFamily="2" charset="-122"/>
              </a:rPr>
              <a:t>   </a:t>
            </a:r>
            <a:r>
              <a:rPr lang="zh-CN" sz="2800">
                <a:solidFill>
                  <a:srgbClr val="C00000"/>
                </a:solidFill>
                <a:latin typeface="Times New Roman" pitchFamily="18" charset="0"/>
                <a:ea typeface="华文楷体" pitchFamily="2" charset="-122"/>
                <a:cs typeface="Times New Roman" pitchFamily="18" charset="0"/>
              </a:rPr>
              <a:t>几</a:t>
            </a:r>
            <a:r>
              <a:rPr lang="zh-CN" altLang="en-US" sz="2800">
                <a:solidFill>
                  <a:srgbClr val="C00000"/>
                </a:solidFill>
                <a:latin typeface="Times New Roman" pitchFamily="18" charset="0"/>
                <a:ea typeface="华文楷体" pitchFamily="2" charset="-122"/>
              </a:rPr>
              <a:t> </a:t>
            </a:r>
            <a:r>
              <a:rPr lang="en-US" altLang="zh-CN" sz="2800">
                <a:solidFill>
                  <a:srgbClr val="C00000"/>
                </a:solidFill>
                <a:latin typeface="Times New Roman" pitchFamily="18" charset="0"/>
                <a:ea typeface="华文楷体" pitchFamily="2" charset="-122"/>
              </a:rPr>
              <a:t>is used for counting numbers under 10</a:t>
            </a:r>
          </a:p>
          <a:p>
            <a:r>
              <a:rPr lang="zh-CN" altLang="en-US" sz="2400">
                <a:latin typeface="Times New Roman" pitchFamily="18" charset="0"/>
                <a:ea typeface="华文楷体" pitchFamily="2" charset="-122"/>
              </a:rPr>
              <a:t>   D</a:t>
            </a:r>
            <a:r>
              <a:rPr lang="en-US" altLang="zh-CN" sz="2400">
                <a:latin typeface="Times New Roman" pitchFamily="18" charset="0"/>
                <a:ea typeface="华文楷体" pitchFamily="2" charset="-122"/>
              </a:rPr>
              <a:t>id you notice that </a:t>
            </a:r>
            <a:r>
              <a:rPr lang="zh-CN" altLang="en-US" sz="2400">
                <a:latin typeface="Times New Roman" pitchFamily="18" charset="0"/>
                <a:ea typeface="华文楷体" pitchFamily="2" charset="-122"/>
              </a:rPr>
              <a:t>年 </a:t>
            </a:r>
            <a:r>
              <a:rPr lang="en-US" altLang="zh-CN" sz="2400">
                <a:latin typeface="Times New Roman" pitchFamily="18" charset="0"/>
                <a:ea typeface="华文楷体" pitchFamily="2" charset="-122"/>
              </a:rPr>
              <a:t>and </a:t>
            </a:r>
            <a:r>
              <a:rPr lang="zh-CN" altLang="en-US" sz="2400">
                <a:latin typeface="Times New Roman" pitchFamily="18" charset="0"/>
                <a:ea typeface="华文楷体" pitchFamily="2" charset="-122"/>
              </a:rPr>
              <a:t>天 </a:t>
            </a:r>
            <a:r>
              <a:rPr lang="en-US" altLang="zh-CN" sz="2400">
                <a:latin typeface="Times New Roman" pitchFamily="18" charset="0"/>
                <a:ea typeface="华文楷体" pitchFamily="2" charset="-122"/>
              </a:rPr>
              <a:t>don’t use a measure word?</a:t>
            </a:r>
            <a:endParaRPr lang="zh-CN" altLang="zh-CN" sz="2400">
              <a:latin typeface="Times New Roman" pitchFamily="18" charset="0"/>
              <a:ea typeface="宋体" pitchFamily="2" charset="-122"/>
            </a:endParaRPr>
          </a:p>
        </p:txBody>
      </p:sp>
      <p:sp>
        <p:nvSpPr>
          <p:cNvPr id="47111" name="矩形 8"/>
          <p:cNvSpPr>
            <a:spLocks noGrp="1" noChangeArrowheads="1"/>
          </p:cNvSpPr>
          <p:nvPr>
            <p:ph type="title"/>
          </p:nvPr>
        </p:nvSpPr>
        <p:spPr bwMode="auto">
          <a:noFill/>
        </p:spPr>
        <p:txBody>
          <a:bodyPr wrap="none">
            <a:spAutoFit/>
          </a:bodyPr>
          <a:lstStyle/>
          <a:p>
            <a:r>
              <a:rPr lang="en-US" altLang="zh-CN" smtClean="0">
                <a:latin typeface="Times New Roman" pitchFamily="18" charset="0"/>
                <a:ea typeface="华文楷体" pitchFamily="2" charset="-122"/>
              </a:rPr>
              <a:t>How to COUNT the dates (how many years, months, ...) </a:t>
            </a:r>
            <a:r>
              <a:rPr lang="en-US" altLang="zh-CN" smtClean="0">
                <a:latin typeface="Times New Roman" pitchFamily="18" charset="0"/>
                <a:ea typeface="华文楷体" pitchFamily="2" charset="-122"/>
                <a:cs typeface="Times New Roman" pitchFamily="18" charset="0"/>
              </a:rPr>
              <a:t>	</a:t>
            </a:r>
            <a:endParaRPr lang="zh-CN" altLang="en-US" smtClean="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from="(-#ppt_w/2)" to="(#ppt_x)" calcmode="lin" valueType="num">
                                      <p:cBhvr>
                                        <p:cTn id="7" dur="600" fill="hold">
                                          <p:stCondLst>
                                            <p:cond delay="0"/>
                                          </p:stCondLst>
                                        </p:cTn>
                                        <p:tgtEl>
                                          <p:spTgt spid="37891"/>
                                        </p:tgtEl>
                                        <p:attrNameLst>
                                          <p:attrName>ppt_x</p:attrName>
                                        </p:attrNameLst>
                                      </p:cBhvr>
                                    </p:anim>
                                    <p:anim from="0" to="-1.0" calcmode="lin" valueType="num">
                                      <p:cBhvr>
                                        <p:cTn id="8" dur="200" decel="50000" autoRev="1" fill="hold">
                                          <p:stCondLst>
                                            <p:cond delay="600"/>
                                          </p:stCondLst>
                                        </p:cTn>
                                        <p:tgtEl>
                                          <p:spTgt spid="37891"/>
                                        </p:tgtEl>
                                        <p:attrNameLst>
                                          <p:attrName>xshear</p:attrName>
                                        </p:attrNameLst>
                                      </p:cBhvr>
                                    </p:anim>
                                    <p:animScale>
                                      <p:cBhvr>
                                        <p:cTn id="9" dur="200" decel="100000" autoRev="1" fill="hold">
                                          <p:stCondLst>
                                            <p:cond delay="600"/>
                                          </p:stCondLst>
                                        </p:cTn>
                                        <p:tgtEl>
                                          <p:spTgt spid="37891"/>
                                        </p:tgtEl>
                                      </p:cBhvr>
                                      <p:from x="100000" y="100000"/>
                                      <p:to x="80000" y="100000"/>
                                    </p:animScale>
                                    <p:anim by="(#ppt_h/3+#ppt_w*0.1)" calcmode="lin" valueType="num">
                                      <p:cBhvr additive="sum">
                                        <p:cTn id="10" dur="200" decel="100000" autoRev="1" fill="hold">
                                          <p:stCondLst>
                                            <p:cond delay="600"/>
                                          </p:stCondLst>
                                        </p:cTn>
                                        <p:tgtEl>
                                          <p:spTgt spid="3789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7893"/>
                                        </p:tgtEl>
                                        <p:attrNameLst>
                                          <p:attrName>style.visibility</p:attrName>
                                        </p:attrNameLst>
                                      </p:cBhvr>
                                      <p:to>
                                        <p:strVal val="visible"/>
                                      </p:to>
                                    </p:set>
                                    <p:anim from="(-#ppt_w/2)" to="(#ppt_x)" calcmode="lin" valueType="num">
                                      <p:cBhvr>
                                        <p:cTn id="15" dur="600" fill="hold">
                                          <p:stCondLst>
                                            <p:cond delay="0"/>
                                          </p:stCondLst>
                                        </p:cTn>
                                        <p:tgtEl>
                                          <p:spTgt spid="37893"/>
                                        </p:tgtEl>
                                        <p:attrNameLst>
                                          <p:attrName>ppt_x</p:attrName>
                                        </p:attrNameLst>
                                      </p:cBhvr>
                                    </p:anim>
                                    <p:anim from="0" to="-1.0" calcmode="lin" valueType="num">
                                      <p:cBhvr>
                                        <p:cTn id="16" dur="200" decel="50000" autoRev="1" fill="hold">
                                          <p:stCondLst>
                                            <p:cond delay="600"/>
                                          </p:stCondLst>
                                        </p:cTn>
                                        <p:tgtEl>
                                          <p:spTgt spid="37893"/>
                                        </p:tgtEl>
                                        <p:attrNameLst>
                                          <p:attrName>xshear</p:attrName>
                                        </p:attrNameLst>
                                      </p:cBhvr>
                                    </p:anim>
                                    <p:animScale>
                                      <p:cBhvr>
                                        <p:cTn id="17" dur="200" decel="100000" autoRev="1" fill="hold">
                                          <p:stCondLst>
                                            <p:cond delay="600"/>
                                          </p:stCondLst>
                                        </p:cTn>
                                        <p:tgtEl>
                                          <p:spTgt spid="37893"/>
                                        </p:tgtEl>
                                      </p:cBhvr>
                                      <p:from x="100000" y="100000"/>
                                      <p:to x="80000" y="100000"/>
                                    </p:animScale>
                                    <p:anim by="(#ppt_h/3+#ppt_w*0.1)" calcmode="lin" valueType="num">
                                      <p:cBhvr additive="sum">
                                        <p:cTn id="18" dur="200" decel="100000" autoRev="1" fill="hold">
                                          <p:stCondLst>
                                            <p:cond delay="600"/>
                                          </p:stCondLst>
                                        </p:cTn>
                                        <p:tgtEl>
                                          <p:spTgt spid="37893"/>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7894"/>
                                        </p:tgtEl>
                                        <p:attrNameLst>
                                          <p:attrName>style.visibility</p:attrName>
                                        </p:attrNameLst>
                                      </p:cBhvr>
                                      <p:to>
                                        <p:strVal val="visible"/>
                                      </p:to>
                                    </p:set>
                                    <p:anim from="(-#ppt_w/2)" to="(#ppt_x)" calcmode="lin" valueType="num">
                                      <p:cBhvr>
                                        <p:cTn id="23" dur="600" fill="hold">
                                          <p:stCondLst>
                                            <p:cond delay="0"/>
                                          </p:stCondLst>
                                        </p:cTn>
                                        <p:tgtEl>
                                          <p:spTgt spid="37894"/>
                                        </p:tgtEl>
                                        <p:attrNameLst>
                                          <p:attrName>ppt_x</p:attrName>
                                        </p:attrNameLst>
                                      </p:cBhvr>
                                    </p:anim>
                                    <p:anim from="0" to="-1.0" calcmode="lin" valueType="num">
                                      <p:cBhvr>
                                        <p:cTn id="24" dur="200" decel="50000" autoRev="1" fill="hold">
                                          <p:stCondLst>
                                            <p:cond delay="600"/>
                                          </p:stCondLst>
                                        </p:cTn>
                                        <p:tgtEl>
                                          <p:spTgt spid="37894"/>
                                        </p:tgtEl>
                                        <p:attrNameLst>
                                          <p:attrName>xshear</p:attrName>
                                        </p:attrNameLst>
                                      </p:cBhvr>
                                    </p:anim>
                                    <p:animScale>
                                      <p:cBhvr>
                                        <p:cTn id="25" dur="200" decel="100000" autoRev="1" fill="hold">
                                          <p:stCondLst>
                                            <p:cond delay="600"/>
                                          </p:stCondLst>
                                        </p:cTn>
                                        <p:tgtEl>
                                          <p:spTgt spid="37894"/>
                                        </p:tgtEl>
                                      </p:cBhvr>
                                      <p:from x="100000" y="100000"/>
                                      <p:to x="80000" y="100000"/>
                                    </p:animScale>
                                    <p:anim by="(#ppt_h/3+#ppt_w*0.1)" calcmode="lin" valueType="num">
                                      <p:cBhvr additive="sum">
                                        <p:cTn id="26" dur="200" decel="100000" autoRev="1" fill="hold">
                                          <p:stCondLst>
                                            <p:cond delay="600"/>
                                          </p:stCondLst>
                                        </p:cTn>
                                        <p:tgtEl>
                                          <p:spTgt spid="37894"/>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7895"/>
                                        </p:tgtEl>
                                        <p:attrNameLst>
                                          <p:attrName>style.visibility</p:attrName>
                                        </p:attrNameLst>
                                      </p:cBhvr>
                                      <p:to>
                                        <p:strVal val="visible"/>
                                      </p:to>
                                    </p:set>
                                    <p:anim from="(-#ppt_w/2)" to="(#ppt_x)" calcmode="lin" valueType="num">
                                      <p:cBhvr>
                                        <p:cTn id="31" dur="600" fill="hold">
                                          <p:stCondLst>
                                            <p:cond delay="0"/>
                                          </p:stCondLst>
                                        </p:cTn>
                                        <p:tgtEl>
                                          <p:spTgt spid="37895"/>
                                        </p:tgtEl>
                                        <p:attrNameLst>
                                          <p:attrName>ppt_x</p:attrName>
                                        </p:attrNameLst>
                                      </p:cBhvr>
                                    </p:anim>
                                    <p:anim from="0" to="-1.0" calcmode="lin" valueType="num">
                                      <p:cBhvr>
                                        <p:cTn id="32" dur="200" decel="50000" autoRev="1" fill="hold">
                                          <p:stCondLst>
                                            <p:cond delay="600"/>
                                          </p:stCondLst>
                                        </p:cTn>
                                        <p:tgtEl>
                                          <p:spTgt spid="37895"/>
                                        </p:tgtEl>
                                        <p:attrNameLst>
                                          <p:attrName>xshear</p:attrName>
                                        </p:attrNameLst>
                                      </p:cBhvr>
                                    </p:anim>
                                    <p:animScale>
                                      <p:cBhvr>
                                        <p:cTn id="33" dur="200" decel="100000" autoRev="1" fill="hold">
                                          <p:stCondLst>
                                            <p:cond delay="600"/>
                                          </p:stCondLst>
                                        </p:cTn>
                                        <p:tgtEl>
                                          <p:spTgt spid="37895"/>
                                        </p:tgtEl>
                                      </p:cBhvr>
                                      <p:from x="100000" y="100000"/>
                                      <p:to x="80000" y="100000"/>
                                    </p:animScale>
                                    <p:anim by="(#ppt_h/3+#ppt_w*0.1)" calcmode="lin" valueType="num">
                                      <p:cBhvr additive="sum">
                                        <p:cTn id="34" dur="200" decel="100000" autoRev="1" fill="hold">
                                          <p:stCondLst>
                                            <p:cond delay="600"/>
                                          </p:stCondLst>
                                        </p:cTn>
                                        <p:tgtEl>
                                          <p:spTgt spid="37895"/>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37896"/>
                                        </p:tgtEl>
                                        <p:attrNameLst>
                                          <p:attrName>style.visibility</p:attrName>
                                        </p:attrNameLst>
                                      </p:cBhvr>
                                      <p:to>
                                        <p:strVal val="visible"/>
                                      </p:to>
                                    </p:set>
                                    <p:animEffect transition="in" filter="fade">
                                      <p:cBhvr>
                                        <p:cTn id="39" dur="1000"/>
                                        <p:tgtEl>
                                          <p:spTgt spid="37896"/>
                                        </p:tgtEl>
                                      </p:cBhvr>
                                    </p:animEffect>
                                    <p:anim calcmode="lin" valueType="num">
                                      <p:cBhvr>
                                        <p:cTn id="40" dur="1000" fill="hold"/>
                                        <p:tgtEl>
                                          <p:spTgt spid="37896"/>
                                        </p:tgtEl>
                                        <p:attrNameLst>
                                          <p:attrName>ppt_x</p:attrName>
                                        </p:attrNameLst>
                                      </p:cBhvr>
                                      <p:tavLst>
                                        <p:tav tm="0">
                                          <p:val>
                                            <p:strVal val="#ppt_x"/>
                                          </p:val>
                                        </p:tav>
                                        <p:tav tm="100000">
                                          <p:val>
                                            <p:strVal val="#ppt_x"/>
                                          </p:val>
                                        </p:tav>
                                      </p:tavLst>
                                    </p:anim>
                                    <p:anim calcmode="lin" valueType="num">
                                      <p:cBhvr>
                                        <p:cTn id="41"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3" grpId="0"/>
      <p:bldP spid="37894" grpId="0"/>
      <p:bldP spid="37895" grpId="0"/>
      <p:bldP spid="3789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ChangeArrowheads="1"/>
          </p:cNvSpPr>
          <p:nvPr/>
        </p:nvSpPr>
        <p:spPr bwMode="auto">
          <a:xfrm>
            <a:off x="1357313" y="2143164"/>
            <a:ext cx="6907660" cy="1107996"/>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defRPr/>
            </a:pPr>
            <a:r>
              <a:rPr lang="zh-CN" sz="6600" dirty="0">
                <a:solidFill>
                  <a:schemeClr val="tx2">
                    <a:lumMod val="50000"/>
                  </a:schemeClr>
                </a:solidFill>
                <a:latin typeface="Times New Roman" pitchFamily="18" charset="0"/>
                <a:ea typeface="华文楷体" pitchFamily="2" charset="-122"/>
              </a:rPr>
              <a:t>一年有多</a:t>
            </a:r>
            <a:r>
              <a:rPr lang="zh-CN" sz="6600" dirty="0" smtClean="0">
                <a:solidFill>
                  <a:schemeClr val="tx2">
                    <a:lumMod val="50000"/>
                  </a:schemeClr>
                </a:solidFill>
                <a:latin typeface="Times New Roman" pitchFamily="18" charset="0"/>
                <a:ea typeface="华文楷体" pitchFamily="2" charset="-122"/>
              </a:rPr>
              <a:t>少</a:t>
            </a:r>
            <a:r>
              <a:rPr lang="zh-TW" altLang="en-US" sz="6600" dirty="0" smtClean="0">
                <a:solidFill>
                  <a:schemeClr val="tx2">
                    <a:lumMod val="50000"/>
                  </a:schemeClr>
                </a:solidFill>
                <a:latin typeface="Times New Roman" pitchFamily="18" charset="0"/>
                <a:ea typeface="华文楷体" pitchFamily="2" charset="-122"/>
              </a:rPr>
              <a:t>個</a:t>
            </a:r>
            <a:r>
              <a:rPr lang="zh-CN" sz="6600" dirty="0" smtClean="0">
                <a:solidFill>
                  <a:schemeClr val="tx2">
                    <a:lumMod val="50000"/>
                  </a:schemeClr>
                </a:solidFill>
                <a:latin typeface="Times New Roman" pitchFamily="18" charset="0"/>
                <a:ea typeface="华文楷体" pitchFamily="2" charset="-122"/>
              </a:rPr>
              <a:t>月</a:t>
            </a:r>
            <a:r>
              <a:rPr lang="zh-CN" sz="6600" dirty="0">
                <a:solidFill>
                  <a:schemeClr val="tx2">
                    <a:lumMod val="50000"/>
                  </a:schemeClr>
                </a:solidFill>
                <a:latin typeface="Times New Roman" pitchFamily="18" charset="0"/>
                <a:ea typeface="华文楷体" pitchFamily="2" charset="-122"/>
              </a:rPr>
              <a:t>？</a:t>
            </a:r>
            <a:endParaRPr lang="zh-CN" sz="6600" dirty="0">
              <a:solidFill>
                <a:schemeClr val="tx2">
                  <a:lumMod val="50000"/>
                </a:schemeClr>
              </a:solidFill>
              <a:latin typeface="Times New Roman" pitchFamily="18" charset="0"/>
              <a:ea typeface="宋体" pitchFamily="2" charset="-122"/>
            </a:endParaRPr>
          </a:p>
        </p:txBody>
      </p:sp>
      <p:sp>
        <p:nvSpPr>
          <p:cNvPr id="38917" name="矩形 5"/>
          <p:cNvSpPr>
            <a:spLocks noChangeArrowheads="1"/>
          </p:cNvSpPr>
          <p:nvPr/>
        </p:nvSpPr>
        <p:spPr bwMode="auto">
          <a:xfrm>
            <a:off x="1357313" y="4108450"/>
            <a:ext cx="6907660" cy="1107996"/>
          </a:xfrm>
          <a:prstGeom prst="rect">
            <a:avLst/>
          </a:prstGeom>
          <a:noFill/>
          <a:ln w="9525">
            <a:noFill/>
            <a:miter lim="800000"/>
            <a:headEnd/>
            <a:tailEnd/>
          </a:ln>
        </p:spPr>
        <p:txBody>
          <a:bodyPr wrap="none">
            <a:spAutoFit/>
          </a:bodyPr>
          <a:lstStyle/>
          <a:p>
            <a:r>
              <a:rPr lang="zh-CN" sz="6600" dirty="0">
                <a:solidFill>
                  <a:srgbClr val="FF0000"/>
                </a:solidFill>
                <a:latin typeface="Times New Roman" pitchFamily="18" charset="0"/>
                <a:ea typeface="华文楷体" pitchFamily="2" charset="-122"/>
                <a:cs typeface="Times New Roman" pitchFamily="18" charset="0"/>
              </a:rPr>
              <a:t>一年有十</a:t>
            </a:r>
            <a:r>
              <a:rPr lang="zh-CN" sz="6600" dirty="0" smtClean="0">
                <a:solidFill>
                  <a:srgbClr val="FF0000"/>
                </a:solidFill>
                <a:latin typeface="Times New Roman" pitchFamily="18" charset="0"/>
                <a:ea typeface="华文楷体" pitchFamily="2" charset="-122"/>
                <a:cs typeface="Times New Roman" pitchFamily="18" charset="0"/>
              </a:rPr>
              <a:t>二</a:t>
            </a:r>
            <a:r>
              <a:rPr lang="zh-TW" altLang="en-US" sz="6600" dirty="0" smtClean="0">
                <a:solidFill>
                  <a:srgbClr val="FF0000"/>
                </a:solidFill>
                <a:latin typeface="Times New Roman" pitchFamily="18" charset="0"/>
                <a:ea typeface="华文楷体" pitchFamily="2" charset="-122"/>
                <a:cs typeface="Times New Roman" pitchFamily="18" charset="0"/>
              </a:rPr>
              <a:t>個</a:t>
            </a:r>
            <a:r>
              <a:rPr lang="zh-CN" sz="6600" dirty="0" smtClean="0">
                <a:solidFill>
                  <a:srgbClr val="FF0000"/>
                </a:solidFill>
                <a:latin typeface="Times New Roman" pitchFamily="18" charset="0"/>
                <a:ea typeface="华文楷体" pitchFamily="2" charset="-122"/>
                <a:cs typeface="Times New Roman" pitchFamily="18" charset="0"/>
              </a:rPr>
              <a:t>月</a:t>
            </a:r>
            <a:r>
              <a:rPr lang="zh-CN" sz="6600" dirty="0">
                <a:solidFill>
                  <a:srgbClr val="FF0000"/>
                </a:solidFill>
                <a:latin typeface="Times New Roman" pitchFamily="18" charset="0"/>
                <a:ea typeface="华文楷体" pitchFamily="2" charset="-122"/>
                <a:cs typeface="Times New Roman" pitchFamily="18" charset="0"/>
              </a:rPr>
              <a:t>。</a:t>
            </a:r>
            <a:endParaRPr lang="zh-CN" sz="6600" dirty="0">
              <a:solidFill>
                <a:srgbClr val="FF0000"/>
              </a:solidFill>
              <a:latin typeface="Times New Roman" pitchFamily="18" charset="0"/>
              <a:ea typeface="宋体" pitchFamily="2" charset="-122"/>
              <a:cs typeface="Times New Roman" pitchFamily="18" charset="0"/>
            </a:endParaRPr>
          </a:p>
        </p:txBody>
      </p:sp>
      <p:sp>
        <p:nvSpPr>
          <p:cNvPr id="48132" name="矩形 8"/>
          <p:cNvSpPr>
            <a:spLocks noGrp="1" noChangeArrowheads="1"/>
          </p:cNvSpPr>
          <p:nvPr>
            <p:ph type="title"/>
          </p:nvPr>
        </p:nvSpPr>
        <p:spPr bwMode="auto">
          <a:noFill/>
        </p:spPr>
        <p:txBody>
          <a:bodyPr wrap="none">
            <a:spAutoFit/>
          </a:bodyPr>
          <a:lstStyle/>
          <a:p>
            <a:r>
              <a:rPr lang="en-US" altLang="zh-CN" smtClean="0">
                <a:latin typeface="Times New Roman" pitchFamily="18" charset="0"/>
                <a:ea typeface="华文楷体" pitchFamily="2" charset="-122"/>
              </a:rPr>
              <a:t>How to COUNT the dates (how many years, months, ...) </a:t>
            </a:r>
            <a:r>
              <a:rPr lang="en-US" altLang="zh-CN" smtClean="0">
                <a:latin typeface="Times New Roman" pitchFamily="18" charset="0"/>
                <a:ea typeface="华文楷体" pitchFamily="2" charset="-122"/>
                <a:cs typeface="Times New Roman" pitchFamily="18" charset="0"/>
              </a:rPr>
              <a:t>	</a:t>
            </a:r>
            <a:endParaRPr lang="zh-CN" altLang="en-US" smtClean="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17"/>
                                        </p:tgtEl>
                                        <p:attrNameLst>
                                          <p:attrName>style.visibility</p:attrName>
                                        </p:attrNameLst>
                                      </p:cBhvr>
                                      <p:to>
                                        <p:strVal val="visible"/>
                                      </p:to>
                                    </p:set>
                                    <p:animEffect transition="in" filter="blinds(horizontal)">
                                      <p:cBhvr>
                                        <p:cTn id="12"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6"/>
          <p:cNvSpPr>
            <a:spLocks noChangeArrowheads="1"/>
          </p:cNvSpPr>
          <p:nvPr/>
        </p:nvSpPr>
        <p:spPr bwMode="auto">
          <a:xfrm>
            <a:off x="2071688" y="2143373"/>
            <a:ext cx="4666662"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defRPr/>
            </a:pPr>
            <a:r>
              <a:rPr lang="zh-CN" sz="4400" dirty="0" smtClean="0">
                <a:solidFill>
                  <a:schemeClr val="tx2">
                    <a:lumMod val="50000"/>
                  </a:schemeClr>
                </a:solidFill>
                <a:latin typeface="Times New Roman" pitchFamily="18" charset="0"/>
                <a:ea typeface="华文楷体" pitchFamily="2" charset="-122"/>
              </a:rPr>
              <a:t>一</a:t>
            </a:r>
            <a:r>
              <a:rPr lang="zh-TW" altLang="en-US" sz="4400" dirty="0" smtClean="0">
                <a:solidFill>
                  <a:schemeClr val="tx2">
                    <a:lumMod val="50000"/>
                  </a:schemeClr>
                </a:solidFill>
                <a:latin typeface="Times New Roman" pitchFamily="18" charset="0"/>
                <a:ea typeface="华文楷体" pitchFamily="2" charset="-122"/>
              </a:rPr>
              <a:t>個</a:t>
            </a:r>
            <a:r>
              <a:rPr lang="zh-CN" sz="4400" dirty="0" smtClean="0">
                <a:solidFill>
                  <a:schemeClr val="tx2">
                    <a:lumMod val="50000"/>
                  </a:schemeClr>
                </a:solidFill>
                <a:latin typeface="Times New Roman" pitchFamily="18" charset="0"/>
                <a:ea typeface="华文楷体" pitchFamily="2" charset="-122"/>
              </a:rPr>
              <a:t>月</a:t>
            </a:r>
            <a:r>
              <a:rPr lang="zh-CN" sz="4400" dirty="0">
                <a:solidFill>
                  <a:schemeClr val="tx2">
                    <a:lumMod val="50000"/>
                  </a:schemeClr>
                </a:solidFill>
                <a:latin typeface="Times New Roman" pitchFamily="18" charset="0"/>
                <a:ea typeface="华文楷体" pitchFamily="2" charset="-122"/>
              </a:rPr>
              <a:t>有多少天？</a:t>
            </a:r>
            <a:endParaRPr lang="zh-CN" sz="4400" dirty="0">
              <a:solidFill>
                <a:schemeClr val="tx2">
                  <a:lumMod val="50000"/>
                </a:schemeClr>
              </a:solidFill>
              <a:latin typeface="Times New Roman" pitchFamily="18" charset="0"/>
              <a:ea typeface="宋体" pitchFamily="2" charset="-122"/>
            </a:endParaRPr>
          </a:p>
        </p:txBody>
      </p:sp>
      <p:sp>
        <p:nvSpPr>
          <p:cNvPr id="39941" name="矩形 5"/>
          <p:cNvSpPr>
            <a:spLocks noChangeArrowheads="1"/>
          </p:cNvSpPr>
          <p:nvPr/>
        </p:nvSpPr>
        <p:spPr bwMode="auto">
          <a:xfrm>
            <a:off x="857250" y="3714750"/>
            <a:ext cx="7707313" cy="1446213"/>
          </a:xfrm>
          <a:prstGeom prst="rect">
            <a:avLst/>
          </a:prstGeom>
          <a:noFill/>
          <a:ln w="9525">
            <a:noFill/>
            <a:miter lim="800000"/>
            <a:headEnd/>
            <a:tailEnd/>
          </a:ln>
        </p:spPr>
        <p:txBody>
          <a:bodyPr wrap="none">
            <a:spAutoFit/>
          </a:bodyPr>
          <a:lstStyle/>
          <a:p>
            <a:r>
              <a:rPr lang="zh-CN" sz="4400" dirty="0" smtClean="0">
                <a:solidFill>
                  <a:srgbClr val="FF0000"/>
                </a:solidFill>
                <a:latin typeface="Times New Roman" pitchFamily="18" charset="0"/>
                <a:ea typeface="华文楷体" pitchFamily="2" charset="-122"/>
              </a:rPr>
              <a:t>一</a:t>
            </a:r>
            <a:r>
              <a:rPr lang="zh-TW" altLang="en-US" sz="4400" dirty="0" smtClean="0">
                <a:solidFill>
                  <a:srgbClr val="FF0000"/>
                </a:solidFill>
                <a:latin typeface="Times New Roman" pitchFamily="18" charset="0"/>
                <a:ea typeface="华文楷体" pitchFamily="2" charset="-122"/>
              </a:rPr>
              <a:t>個</a:t>
            </a:r>
            <a:r>
              <a:rPr lang="zh-CN" sz="4400" dirty="0" smtClean="0">
                <a:solidFill>
                  <a:srgbClr val="FF0000"/>
                </a:solidFill>
                <a:latin typeface="Times New Roman" pitchFamily="18" charset="0"/>
                <a:ea typeface="华文楷体" pitchFamily="2" charset="-122"/>
              </a:rPr>
              <a:t>月</a:t>
            </a:r>
            <a:r>
              <a:rPr lang="zh-CN" sz="4400" dirty="0">
                <a:solidFill>
                  <a:srgbClr val="FF0000"/>
                </a:solidFill>
                <a:latin typeface="Times New Roman" pitchFamily="18" charset="0"/>
                <a:ea typeface="华文楷体" pitchFamily="2" charset="-122"/>
              </a:rPr>
              <a:t>有三十天</a:t>
            </a:r>
            <a:r>
              <a:rPr lang="zh-CN" altLang="en-US" sz="4400" dirty="0">
                <a:solidFill>
                  <a:srgbClr val="FF0000"/>
                </a:solidFill>
                <a:latin typeface="Times New Roman" pitchFamily="18" charset="0"/>
                <a:ea typeface="华文楷体" pitchFamily="2" charset="-122"/>
              </a:rPr>
              <a:t> </a:t>
            </a:r>
            <a:r>
              <a:rPr lang="en-US" altLang="zh-CN" sz="4400" dirty="0">
                <a:solidFill>
                  <a:srgbClr val="FF0000"/>
                </a:solidFill>
                <a:latin typeface="Times New Roman" pitchFamily="18" charset="0"/>
                <a:ea typeface="华文楷体" pitchFamily="2" charset="-122"/>
              </a:rPr>
              <a:t>or </a:t>
            </a:r>
            <a:r>
              <a:rPr lang="zh-CN" sz="4400" dirty="0">
                <a:solidFill>
                  <a:srgbClr val="FF0000"/>
                </a:solidFill>
                <a:latin typeface="Times New Roman" pitchFamily="18" charset="0"/>
                <a:ea typeface="华文楷体" pitchFamily="2" charset="-122"/>
              </a:rPr>
              <a:t>三十一天。</a:t>
            </a:r>
            <a:endParaRPr lang="zh-CN" sz="4400" dirty="0">
              <a:solidFill>
                <a:srgbClr val="FF0000"/>
              </a:solidFill>
              <a:latin typeface="Times New Roman" pitchFamily="18" charset="0"/>
              <a:ea typeface="宋体" pitchFamily="2" charset="-122"/>
            </a:endParaRPr>
          </a:p>
          <a:p>
            <a:r>
              <a:rPr lang="zh-CN" sz="4400" dirty="0">
                <a:solidFill>
                  <a:srgbClr val="FF0000"/>
                </a:solidFill>
                <a:latin typeface="Times New Roman" pitchFamily="18" charset="0"/>
                <a:ea typeface="华文楷体" pitchFamily="2" charset="-122"/>
                <a:cs typeface="Times New Roman" pitchFamily="18" charset="0"/>
              </a:rPr>
              <a:t>二月有二十八天</a:t>
            </a:r>
            <a:r>
              <a:rPr lang="zh-CN" altLang="en-US" sz="4400" dirty="0">
                <a:solidFill>
                  <a:srgbClr val="FF0000"/>
                </a:solidFill>
                <a:latin typeface="Times New Roman" pitchFamily="18" charset="0"/>
                <a:ea typeface="华文楷体" pitchFamily="2" charset="-122"/>
              </a:rPr>
              <a:t> </a:t>
            </a:r>
            <a:r>
              <a:rPr lang="en-US" altLang="zh-CN" sz="4400" dirty="0">
                <a:solidFill>
                  <a:srgbClr val="FF0000"/>
                </a:solidFill>
                <a:latin typeface="Times New Roman" pitchFamily="18" charset="0"/>
                <a:ea typeface="华文楷体" pitchFamily="2" charset="-122"/>
              </a:rPr>
              <a:t>or </a:t>
            </a:r>
            <a:r>
              <a:rPr lang="zh-CN" sz="4400" dirty="0">
                <a:solidFill>
                  <a:srgbClr val="FF0000"/>
                </a:solidFill>
                <a:latin typeface="Times New Roman" pitchFamily="18" charset="0"/>
                <a:ea typeface="华文楷体" pitchFamily="2" charset="-122"/>
              </a:rPr>
              <a:t>二十九天。</a:t>
            </a:r>
            <a:endParaRPr lang="zh-CN" sz="4400" dirty="0">
              <a:solidFill>
                <a:srgbClr val="FF0000"/>
              </a:solidFill>
              <a:latin typeface="Times New Roman" pitchFamily="18" charset="0"/>
              <a:ea typeface="宋体" pitchFamily="2" charset="-122"/>
            </a:endParaRPr>
          </a:p>
        </p:txBody>
      </p:sp>
      <p:sp>
        <p:nvSpPr>
          <p:cNvPr id="49156" name="矩形 8"/>
          <p:cNvSpPr>
            <a:spLocks noGrp="1" noChangeArrowheads="1"/>
          </p:cNvSpPr>
          <p:nvPr>
            <p:ph type="title"/>
          </p:nvPr>
        </p:nvSpPr>
        <p:spPr bwMode="auto">
          <a:noFill/>
        </p:spPr>
        <p:txBody>
          <a:bodyPr wrap="none">
            <a:spAutoFit/>
          </a:bodyPr>
          <a:lstStyle/>
          <a:p>
            <a:r>
              <a:rPr lang="en-US" altLang="zh-CN" smtClean="0">
                <a:latin typeface="Times New Roman" pitchFamily="18" charset="0"/>
                <a:ea typeface="华文楷体" pitchFamily="2" charset="-122"/>
              </a:rPr>
              <a:t>How to COUNT the dates (how many years, months, ...) </a:t>
            </a:r>
            <a:r>
              <a:rPr lang="en-US" altLang="zh-CN" smtClean="0">
                <a:latin typeface="Times New Roman" pitchFamily="18" charset="0"/>
                <a:ea typeface="华文楷体" pitchFamily="2" charset="-122"/>
                <a:cs typeface="Times New Roman" pitchFamily="18" charset="0"/>
              </a:rPr>
              <a:t>	</a:t>
            </a:r>
            <a:endParaRPr lang="zh-CN" altLang="en-US" smtClean="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linds(horizontal)">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41"/>
                                        </p:tgtEl>
                                        <p:attrNameLst>
                                          <p:attrName>style.visibility</p:attrName>
                                        </p:attrNameLst>
                                      </p:cBhvr>
                                      <p:to>
                                        <p:strVal val="visible"/>
                                      </p:to>
                                    </p:set>
                                    <p:animEffect transition="in" filter="blinds(horizontal)">
                                      <p:cBhvr>
                                        <p:cTn id="12"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6"/>
          <p:cNvSpPr>
            <a:spLocks noChangeArrowheads="1"/>
          </p:cNvSpPr>
          <p:nvPr/>
        </p:nvSpPr>
        <p:spPr bwMode="auto">
          <a:xfrm>
            <a:off x="1500188" y="2143164"/>
            <a:ext cx="6907660" cy="1107996"/>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defRPr/>
            </a:pPr>
            <a:r>
              <a:rPr lang="zh-CN" sz="6600" dirty="0" smtClean="0">
                <a:solidFill>
                  <a:schemeClr val="tx2">
                    <a:lumMod val="50000"/>
                  </a:schemeClr>
                </a:solidFill>
                <a:latin typeface="Times New Roman" pitchFamily="18" charset="0"/>
                <a:ea typeface="华文楷体" pitchFamily="2" charset="-122"/>
              </a:rPr>
              <a:t>一</a:t>
            </a:r>
            <a:r>
              <a:rPr lang="zh-TW" altLang="en-US" sz="6600" dirty="0" smtClean="0">
                <a:solidFill>
                  <a:schemeClr val="tx2">
                    <a:lumMod val="50000"/>
                  </a:schemeClr>
                </a:solidFill>
                <a:latin typeface="Times New Roman" pitchFamily="18" charset="0"/>
                <a:ea typeface="华文楷体" pitchFamily="2" charset="-122"/>
              </a:rPr>
              <a:t>個</a:t>
            </a:r>
            <a:r>
              <a:rPr lang="zh-CN" sz="6600" dirty="0" smtClean="0">
                <a:solidFill>
                  <a:schemeClr val="tx2">
                    <a:lumMod val="50000"/>
                  </a:schemeClr>
                </a:solidFill>
                <a:latin typeface="Times New Roman" pitchFamily="18" charset="0"/>
                <a:ea typeface="华文楷体" pitchFamily="2" charset="-122"/>
              </a:rPr>
              <a:t>星</a:t>
            </a:r>
            <a:r>
              <a:rPr lang="zh-CN" sz="6600" dirty="0">
                <a:solidFill>
                  <a:schemeClr val="tx2">
                    <a:lumMod val="50000"/>
                  </a:schemeClr>
                </a:solidFill>
                <a:latin typeface="Times New Roman" pitchFamily="18" charset="0"/>
                <a:ea typeface="华文楷体" pitchFamily="2" charset="-122"/>
              </a:rPr>
              <a:t>期</a:t>
            </a:r>
            <a:r>
              <a:rPr lang="zh-CN" sz="6600" dirty="0" smtClean="0">
                <a:solidFill>
                  <a:schemeClr val="tx2">
                    <a:lumMod val="50000"/>
                  </a:schemeClr>
                </a:solidFill>
                <a:latin typeface="Times New Roman" pitchFamily="18" charset="0"/>
                <a:ea typeface="华文楷体" pitchFamily="2" charset="-122"/>
              </a:rPr>
              <a:t>有</a:t>
            </a:r>
            <a:r>
              <a:rPr lang="zh-TW" altLang="en-US" sz="6600" dirty="0" smtClean="0">
                <a:solidFill>
                  <a:schemeClr val="tx2">
                    <a:lumMod val="50000"/>
                  </a:schemeClr>
                </a:solidFill>
                <a:latin typeface="Times New Roman" pitchFamily="18" charset="0"/>
                <a:ea typeface="华文楷体" pitchFamily="2" charset="-122"/>
              </a:rPr>
              <a:t>幾</a:t>
            </a:r>
            <a:r>
              <a:rPr lang="zh-CN" sz="6600" dirty="0" smtClean="0">
                <a:solidFill>
                  <a:schemeClr val="tx2">
                    <a:lumMod val="50000"/>
                  </a:schemeClr>
                </a:solidFill>
                <a:latin typeface="Times New Roman" pitchFamily="18" charset="0"/>
                <a:ea typeface="华文楷体" pitchFamily="2" charset="-122"/>
              </a:rPr>
              <a:t>天</a:t>
            </a:r>
            <a:r>
              <a:rPr lang="zh-CN" sz="6600" dirty="0">
                <a:solidFill>
                  <a:schemeClr val="tx2">
                    <a:lumMod val="50000"/>
                  </a:schemeClr>
                </a:solidFill>
                <a:latin typeface="Times New Roman" pitchFamily="18" charset="0"/>
                <a:ea typeface="华文楷体" pitchFamily="2" charset="-122"/>
              </a:rPr>
              <a:t>？</a:t>
            </a:r>
            <a:endParaRPr lang="zh-CN" sz="6600" dirty="0">
              <a:solidFill>
                <a:schemeClr val="tx2">
                  <a:lumMod val="50000"/>
                </a:schemeClr>
              </a:solidFill>
              <a:latin typeface="Times New Roman" pitchFamily="18" charset="0"/>
              <a:ea typeface="宋体" pitchFamily="2" charset="-122"/>
            </a:endParaRPr>
          </a:p>
        </p:txBody>
      </p:sp>
      <p:sp>
        <p:nvSpPr>
          <p:cNvPr id="40965" name="矩形 5"/>
          <p:cNvSpPr>
            <a:spLocks noChangeArrowheads="1"/>
          </p:cNvSpPr>
          <p:nvPr/>
        </p:nvSpPr>
        <p:spPr bwMode="auto">
          <a:xfrm>
            <a:off x="1500188" y="4000500"/>
            <a:ext cx="6907660" cy="1107996"/>
          </a:xfrm>
          <a:prstGeom prst="rect">
            <a:avLst/>
          </a:prstGeom>
          <a:noFill/>
          <a:ln w="9525">
            <a:noFill/>
            <a:miter lim="800000"/>
            <a:headEnd/>
            <a:tailEnd/>
          </a:ln>
        </p:spPr>
        <p:txBody>
          <a:bodyPr wrap="none">
            <a:spAutoFit/>
          </a:bodyPr>
          <a:lstStyle/>
          <a:p>
            <a:r>
              <a:rPr lang="zh-CN" sz="6600" dirty="0" smtClean="0">
                <a:solidFill>
                  <a:srgbClr val="FF0000"/>
                </a:solidFill>
                <a:latin typeface="Times New Roman" pitchFamily="18" charset="0"/>
                <a:ea typeface="华文楷体" pitchFamily="2" charset="-122"/>
                <a:cs typeface="Times New Roman" pitchFamily="18" charset="0"/>
              </a:rPr>
              <a:t>一</a:t>
            </a:r>
            <a:r>
              <a:rPr lang="zh-TW" altLang="en-US" sz="6600" dirty="0" smtClean="0">
                <a:solidFill>
                  <a:srgbClr val="FF0000"/>
                </a:solidFill>
                <a:latin typeface="Times New Roman" pitchFamily="18" charset="0"/>
                <a:ea typeface="华文楷体" pitchFamily="2" charset="-122"/>
                <a:cs typeface="Times New Roman" pitchFamily="18" charset="0"/>
              </a:rPr>
              <a:t>個</a:t>
            </a:r>
            <a:r>
              <a:rPr lang="zh-CN" sz="6600" dirty="0" smtClean="0">
                <a:solidFill>
                  <a:srgbClr val="FF0000"/>
                </a:solidFill>
                <a:latin typeface="Times New Roman" pitchFamily="18" charset="0"/>
                <a:ea typeface="华文楷体" pitchFamily="2" charset="-122"/>
                <a:cs typeface="Times New Roman" pitchFamily="18" charset="0"/>
              </a:rPr>
              <a:t>星</a:t>
            </a:r>
            <a:r>
              <a:rPr lang="zh-CN" sz="6600" dirty="0">
                <a:solidFill>
                  <a:srgbClr val="FF0000"/>
                </a:solidFill>
                <a:latin typeface="Times New Roman" pitchFamily="18" charset="0"/>
                <a:ea typeface="华文楷体" pitchFamily="2" charset="-122"/>
                <a:cs typeface="Times New Roman" pitchFamily="18" charset="0"/>
              </a:rPr>
              <a:t>期有七天。</a:t>
            </a:r>
            <a:endParaRPr lang="zh-CN" sz="6600" dirty="0">
              <a:solidFill>
                <a:srgbClr val="FF0000"/>
              </a:solidFill>
              <a:latin typeface="Times New Roman" pitchFamily="18" charset="0"/>
              <a:ea typeface="宋体" pitchFamily="2" charset="-122"/>
              <a:cs typeface="Times New Roman" pitchFamily="18" charset="0"/>
            </a:endParaRPr>
          </a:p>
        </p:txBody>
      </p:sp>
      <p:sp>
        <p:nvSpPr>
          <p:cNvPr id="50180" name="矩形 8"/>
          <p:cNvSpPr>
            <a:spLocks noGrp="1" noChangeArrowheads="1"/>
          </p:cNvSpPr>
          <p:nvPr>
            <p:ph type="title"/>
          </p:nvPr>
        </p:nvSpPr>
        <p:spPr bwMode="auto">
          <a:noFill/>
        </p:spPr>
        <p:txBody>
          <a:bodyPr wrap="none">
            <a:spAutoFit/>
          </a:bodyPr>
          <a:lstStyle/>
          <a:p>
            <a:r>
              <a:rPr lang="en-US" altLang="zh-CN" smtClean="0">
                <a:latin typeface="Times New Roman" pitchFamily="18" charset="0"/>
                <a:ea typeface="华文楷体" pitchFamily="2" charset="-122"/>
              </a:rPr>
              <a:t>How to COUNT the dates (how many years, months, ...) </a:t>
            </a:r>
            <a:r>
              <a:rPr lang="en-US" altLang="zh-CN" smtClean="0">
                <a:latin typeface="Times New Roman" pitchFamily="18" charset="0"/>
                <a:ea typeface="华文楷体" pitchFamily="2" charset="-122"/>
                <a:cs typeface="Times New Roman" pitchFamily="18" charset="0"/>
              </a:rPr>
              <a:t>	</a:t>
            </a:r>
            <a:endParaRPr lang="zh-CN" altLang="en-US" smtClean="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blinds(horizontal)">
                                      <p:cBhvr>
                                        <p:cTn id="7" dur="5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blinds(horizontal)">
                                      <p:cBhvr>
                                        <p:cTn id="12"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smtClean="0">
                <a:ea typeface="宋体" pitchFamily="2" charset="-122"/>
              </a:rPr>
              <a:t>How to NAME the dates?</a:t>
            </a:r>
          </a:p>
        </p:txBody>
      </p:sp>
      <p:sp>
        <p:nvSpPr>
          <p:cNvPr id="7171" name="Rectangle 6"/>
          <p:cNvSpPr>
            <a:spLocks noChangeArrowheads="1"/>
          </p:cNvSpPr>
          <p:nvPr/>
        </p:nvSpPr>
        <p:spPr bwMode="auto">
          <a:xfrm>
            <a:off x="214313" y="2857709"/>
            <a:ext cx="8642109" cy="2123658"/>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en-US" altLang="zh-CN" sz="4400" dirty="0">
                <a:solidFill>
                  <a:srgbClr val="191919"/>
                </a:solidFill>
                <a:latin typeface="Times New Roman" pitchFamily="18" charset="0"/>
                <a:ea typeface="华文楷体" pitchFamily="2" charset="-122"/>
                <a:cs typeface="Times New Roman" pitchFamily="18" charset="0"/>
              </a:rPr>
              <a:t>	</a:t>
            </a:r>
            <a:r>
              <a:rPr lang="zh-CN" altLang="en-US" sz="4400" dirty="0">
                <a:solidFill>
                  <a:srgbClr val="191919"/>
                </a:solidFill>
                <a:latin typeface="KaiTi" panose="02010609060101010101" pitchFamily="49" charset="-122"/>
                <a:ea typeface="KaiTi" panose="02010609060101010101" pitchFamily="49" charset="-122"/>
                <a:cs typeface="Times New Roman" pitchFamily="18" charset="0"/>
              </a:rPr>
              <a:t>昨天		今天		明天</a:t>
            </a:r>
          </a:p>
          <a:p>
            <a:r>
              <a:rPr lang="zh-CN" altLang="en-US" sz="4400" dirty="0">
                <a:solidFill>
                  <a:srgbClr val="191919"/>
                </a:solidFill>
                <a:ea typeface="楷体_GB2312" pitchFamily="49" charset="-122"/>
                <a:cs typeface="Times New Roman" pitchFamily="18" charset="0"/>
              </a:rPr>
              <a:t>	</a:t>
            </a:r>
            <a:r>
              <a:rPr lang="en-US" altLang="zh-CN" sz="4400" dirty="0" err="1">
                <a:solidFill>
                  <a:srgbClr val="191919"/>
                </a:solidFill>
                <a:latin typeface="Times New Roman" pitchFamily="18" charset="0"/>
                <a:ea typeface="楷体_GB2312" pitchFamily="49" charset="-122"/>
                <a:cs typeface="Times New Roman" pitchFamily="18" charset="0"/>
              </a:rPr>
              <a:t>zuótiān</a:t>
            </a:r>
            <a:r>
              <a:rPr lang="en-US" altLang="zh-CN" sz="4400" dirty="0">
                <a:solidFill>
                  <a:srgbClr val="191919"/>
                </a:solidFill>
                <a:latin typeface="Times New Roman" pitchFamily="18" charset="0"/>
                <a:ea typeface="楷体_GB2312" pitchFamily="49" charset="-122"/>
                <a:cs typeface="Times New Roman" pitchFamily="18" charset="0"/>
              </a:rPr>
              <a:t>		</a:t>
            </a:r>
            <a:r>
              <a:rPr lang="en-US" altLang="zh-CN" sz="4400" dirty="0" err="1">
                <a:solidFill>
                  <a:srgbClr val="191919"/>
                </a:solidFill>
                <a:latin typeface="Times New Roman" pitchFamily="18" charset="0"/>
                <a:ea typeface="楷体_GB2312" pitchFamily="49" charset="-122"/>
                <a:cs typeface="Times New Roman" pitchFamily="18" charset="0"/>
              </a:rPr>
              <a:t>j</a:t>
            </a:r>
            <a:r>
              <a:rPr lang="en-US" altLang="zh-CN" sz="4400" dirty="0" err="1">
                <a:solidFill>
                  <a:srgbClr val="191919"/>
                </a:solidFill>
                <a:latin typeface="Times New Roman" pitchFamily="18" charset="0"/>
                <a:ea typeface="宋体" pitchFamily="2" charset="-122"/>
              </a:rPr>
              <a:t>ī</a:t>
            </a:r>
            <a:r>
              <a:rPr lang="en-US" altLang="zh-CN" sz="4400" dirty="0" err="1">
                <a:solidFill>
                  <a:srgbClr val="191919"/>
                </a:solidFill>
                <a:latin typeface="Times New Roman" pitchFamily="18" charset="0"/>
                <a:ea typeface="楷体_GB2312" pitchFamily="49" charset="-122"/>
              </a:rPr>
              <a:t>ntiān</a:t>
            </a:r>
            <a:r>
              <a:rPr lang="en-US" altLang="zh-CN" sz="4400" dirty="0">
                <a:solidFill>
                  <a:srgbClr val="191919"/>
                </a:solidFill>
                <a:latin typeface="Times New Roman" pitchFamily="18" charset="0"/>
                <a:ea typeface="楷体_GB2312" pitchFamily="49" charset="-122"/>
              </a:rPr>
              <a:t>	   </a:t>
            </a:r>
            <a:r>
              <a:rPr lang="en-US" altLang="zh-CN" sz="4400" dirty="0" err="1">
                <a:solidFill>
                  <a:srgbClr val="191919"/>
                </a:solidFill>
                <a:latin typeface="Times New Roman" pitchFamily="18" charset="0"/>
                <a:ea typeface="楷体_GB2312" pitchFamily="49" charset="-122"/>
              </a:rPr>
              <a:t>míngtiān</a:t>
            </a:r>
            <a:endParaRPr lang="zh-CN" altLang="en-US" sz="4400" dirty="0">
              <a:solidFill>
                <a:srgbClr val="191919"/>
              </a:solidFill>
              <a:latin typeface="Times New Roman" pitchFamily="18" charset="0"/>
              <a:ea typeface="楷体_GB2312" pitchFamily="49" charset="-122"/>
            </a:endParaRPr>
          </a:p>
          <a:p>
            <a:r>
              <a:rPr lang="en-US" altLang="zh-CN" sz="4400" dirty="0">
                <a:solidFill>
                  <a:srgbClr val="191919"/>
                </a:solidFill>
                <a:latin typeface="Times New Roman" pitchFamily="18" charset="0"/>
                <a:ea typeface="楷体_GB2312" pitchFamily="49" charset="-122"/>
              </a:rPr>
              <a:t>  (yesterday)     (today)     (tomorrow)</a:t>
            </a:r>
          </a:p>
        </p:txBody>
      </p:sp>
      <p:sp>
        <p:nvSpPr>
          <p:cNvPr id="7172" name="矩形 8"/>
          <p:cNvSpPr>
            <a:spLocks noChangeArrowheads="1"/>
          </p:cNvSpPr>
          <p:nvPr/>
        </p:nvSpPr>
        <p:spPr bwMode="auto">
          <a:xfrm>
            <a:off x="428625" y="1500188"/>
            <a:ext cx="2032000" cy="923925"/>
          </a:xfrm>
          <a:prstGeom prst="rect">
            <a:avLst/>
          </a:prstGeom>
          <a:noFill/>
          <a:ln w="9525">
            <a:noFill/>
            <a:miter lim="800000"/>
            <a:headEnd/>
            <a:tailEnd/>
          </a:ln>
        </p:spPr>
        <p:txBody>
          <a:bodyPr wrap="none">
            <a:spAutoFit/>
          </a:bodyPr>
          <a:lstStyle/>
          <a:p>
            <a:r>
              <a:rPr lang="en-US" altLang="zh-CN" sz="5400">
                <a:latin typeface="Times New Roman" pitchFamily="18" charset="0"/>
                <a:ea typeface="宋体" pitchFamily="2" charset="-122"/>
                <a:cs typeface="Times New Roman" pitchFamily="18" charset="0"/>
              </a:rPr>
              <a:t>Day</a:t>
            </a:r>
            <a:r>
              <a:rPr lang="en-US" altLang="zh-CN" sz="5400">
                <a:latin typeface="Times New Roman" pitchFamily="18" charset="0"/>
                <a:ea typeface="华文楷体" pitchFamily="2" charset="-122"/>
                <a:cs typeface="Times New Roman" pitchFamily="18" charset="0"/>
              </a:rPr>
              <a:t>	</a:t>
            </a:r>
            <a:endParaRPr lang="zh-CN" altLang="en-US" sz="540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linds(vertical)">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6"/>
          <p:cNvSpPr>
            <a:spLocks noChangeArrowheads="1"/>
          </p:cNvSpPr>
          <p:nvPr/>
        </p:nvSpPr>
        <p:spPr bwMode="auto">
          <a:xfrm>
            <a:off x="1071563" y="2198856"/>
            <a:ext cx="7066358" cy="101566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defRPr/>
            </a:pPr>
            <a:r>
              <a:rPr lang="zh-CN" sz="6000" dirty="0">
                <a:solidFill>
                  <a:schemeClr val="tx2">
                    <a:lumMod val="50000"/>
                  </a:schemeClr>
                </a:solidFill>
                <a:latin typeface="Times New Roman" pitchFamily="18" charset="0"/>
                <a:ea typeface="华文楷体" pitchFamily="2" charset="-122"/>
              </a:rPr>
              <a:t>一年有多</a:t>
            </a:r>
            <a:r>
              <a:rPr lang="zh-CN" sz="6000" dirty="0" smtClean="0">
                <a:solidFill>
                  <a:schemeClr val="tx2">
                    <a:lumMod val="50000"/>
                  </a:schemeClr>
                </a:solidFill>
                <a:latin typeface="Times New Roman" pitchFamily="18" charset="0"/>
                <a:ea typeface="华文楷体" pitchFamily="2" charset="-122"/>
              </a:rPr>
              <a:t>少</a:t>
            </a:r>
            <a:r>
              <a:rPr lang="zh-TW" altLang="en-US" sz="6000" dirty="0" smtClean="0">
                <a:solidFill>
                  <a:schemeClr val="tx2">
                    <a:lumMod val="50000"/>
                  </a:schemeClr>
                </a:solidFill>
                <a:latin typeface="Times New Roman" pitchFamily="18" charset="0"/>
                <a:ea typeface="华文楷体" pitchFamily="2" charset="-122"/>
              </a:rPr>
              <a:t>個</a:t>
            </a:r>
            <a:r>
              <a:rPr lang="zh-CN" sz="6000" dirty="0" smtClean="0">
                <a:solidFill>
                  <a:schemeClr val="tx2">
                    <a:lumMod val="50000"/>
                  </a:schemeClr>
                </a:solidFill>
                <a:latin typeface="Times New Roman" pitchFamily="18" charset="0"/>
                <a:ea typeface="华文楷体" pitchFamily="2" charset="-122"/>
              </a:rPr>
              <a:t>星</a:t>
            </a:r>
            <a:r>
              <a:rPr lang="zh-CN" sz="6000" dirty="0">
                <a:solidFill>
                  <a:schemeClr val="tx2">
                    <a:lumMod val="50000"/>
                  </a:schemeClr>
                </a:solidFill>
                <a:latin typeface="Times New Roman" pitchFamily="18" charset="0"/>
                <a:ea typeface="华文楷体" pitchFamily="2" charset="-122"/>
              </a:rPr>
              <a:t>期？</a:t>
            </a:r>
            <a:endParaRPr lang="zh-CN" sz="6000" dirty="0">
              <a:solidFill>
                <a:schemeClr val="tx2">
                  <a:lumMod val="50000"/>
                </a:schemeClr>
              </a:solidFill>
              <a:latin typeface="Times New Roman" pitchFamily="18" charset="0"/>
              <a:ea typeface="宋体" pitchFamily="2" charset="-122"/>
            </a:endParaRPr>
          </a:p>
        </p:txBody>
      </p:sp>
      <p:sp>
        <p:nvSpPr>
          <p:cNvPr id="41989" name="矩形 5"/>
          <p:cNvSpPr>
            <a:spLocks noChangeArrowheads="1"/>
          </p:cNvSpPr>
          <p:nvPr/>
        </p:nvSpPr>
        <p:spPr bwMode="auto">
          <a:xfrm>
            <a:off x="1071563" y="3841750"/>
            <a:ext cx="7835799" cy="1015663"/>
          </a:xfrm>
          <a:prstGeom prst="rect">
            <a:avLst/>
          </a:prstGeom>
          <a:noFill/>
          <a:ln w="9525">
            <a:noFill/>
            <a:miter lim="800000"/>
            <a:headEnd/>
            <a:tailEnd/>
          </a:ln>
        </p:spPr>
        <p:txBody>
          <a:bodyPr wrap="none">
            <a:spAutoFit/>
          </a:bodyPr>
          <a:lstStyle/>
          <a:p>
            <a:r>
              <a:rPr lang="zh-CN" sz="6000" dirty="0">
                <a:solidFill>
                  <a:srgbClr val="FF0000"/>
                </a:solidFill>
                <a:latin typeface="Times New Roman" pitchFamily="18" charset="0"/>
                <a:ea typeface="华文楷体" pitchFamily="2" charset="-122"/>
                <a:cs typeface="Times New Roman" pitchFamily="18" charset="0"/>
              </a:rPr>
              <a:t>一年有五十</a:t>
            </a:r>
            <a:r>
              <a:rPr lang="zh-CN" sz="6000" dirty="0" smtClean="0">
                <a:solidFill>
                  <a:srgbClr val="FF0000"/>
                </a:solidFill>
                <a:latin typeface="Times New Roman" pitchFamily="18" charset="0"/>
                <a:ea typeface="华文楷体" pitchFamily="2" charset="-122"/>
                <a:cs typeface="Times New Roman" pitchFamily="18" charset="0"/>
              </a:rPr>
              <a:t>二</a:t>
            </a:r>
            <a:r>
              <a:rPr lang="zh-TW" altLang="en-US" sz="6000" dirty="0" smtClean="0">
                <a:solidFill>
                  <a:srgbClr val="FF0000"/>
                </a:solidFill>
                <a:latin typeface="Times New Roman" pitchFamily="18" charset="0"/>
                <a:ea typeface="华文楷体" pitchFamily="2" charset="-122"/>
                <a:cs typeface="Times New Roman" pitchFamily="18" charset="0"/>
              </a:rPr>
              <a:t>個</a:t>
            </a:r>
            <a:r>
              <a:rPr lang="zh-CN" sz="6000" dirty="0" smtClean="0">
                <a:solidFill>
                  <a:srgbClr val="FF0000"/>
                </a:solidFill>
                <a:latin typeface="Times New Roman" pitchFamily="18" charset="0"/>
                <a:ea typeface="华文楷体" pitchFamily="2" charset="-122"/>
                <a:cs typeface="Times New Roman" pitchFamily="18" charset="0"/>
              </a:rPr>
              <a:t>星</a:t>
            </a:r>
            <a:r>
              <a:rPr lang="zh-CN" sz="6000" dirty="0">
                <a:solidFill>
                  <a:srgbClr val="FF0000"/>
                </a:solidFill>
                <a:latin typeface="Times New Roman" pitchFamily="18" charset="0"/>
                <a:ea typeface="华文楷体" pitchFamily="2" charset="-122"/>
                <a:cs typeface="Times New Roman" pitchFamily="18" charset="0"/>
              </a:rPr>
              <a:t>期。</a:t>
            </a:r>
            <a:endParaRPr lang="zh-CN" sz="6000" dirty="0">
              <a:solidFill>
                <a:srgbClr val="FF0000"/>
              </a:solidFill>
              <a:latin typeface="Times New Roman" pitchFamily="18" charset="0"/>
              <a:ea typeface="宋体" pitchFamily="2" charset="-122"/>
              <a:cs typeface="Times New Roman" pitchFamily="18" charset="0"/>
            </a:endParaRPr>
          </a:p>
        </p:txBody>
      </p:sp>
      <p:sp>
        <p:nvSpPr>
          <p:cNvPr id="51204" name="矩形 8"/>
          <p:cNvSpPr>
            <a:spLocks noGrp="1" noChangeArrowheads="1"/>
          </p:cNvSpPr>
          <p:nvPr>
            <p:ph type="title"/>
          </p:nvPr>
        </p:nvSpPr>
        <p:spPr bwMode="auto">
          <a:noFill/>
        </p:spPr>
        <p:txBody>
          <a:bodyPr wrap="none">
            <a:spAutoFit/>
          </a:bodyPr>
          <a:lstStyle/>
          <a:p>
            <a:r>
              <a:rPr lang="en-US" altLang="zh-CN" smtClean="0">
                <a:latin typeface="Times New Roman" pitchFamily="18" charset="0"/>
                <a:ea typeface="华文楷体" pitchFamily="2" charset="-122"/>
              </a:rPr>
              <a:t>How to COUNT the dates (how many years, months, ...) </a:t>
            </a:r>
            <a:r>
              <a:rPr lang="en-US" altLang="zh-CN" smtClean="0">
                <a:latin typeface="Times New Roman" pitchFamily="18" charset="0"/>
                <a:ea typeface="华文楷体" pitchFamily="2" charset="-122"/>
                <a:cs typeface="Times New Roman" pitchFamily="18" charset="0"/>
              </a:rPr>
              <a:t>	</a:t>
            </a:r>
            <a:endParaRPr lang="zh-CN" altLang="en-US" smtClean="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linds(horizontal)">
                                      <p:cBhvr>
                                        <p:cTn id="7" dur="5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989"/>
                                        </p:tgtEl>
                                        <p:attrNameLst>
                                          <p:attrName>style.visibility</p:attrName>
                                        </p:attrNameLst>
                                      </p:cBhvr>
                                      <p:to>
                                        <p:strVal val="visible"/>
                                      </p:to>
                                    </p:set>
                                    <p:animEffect transition="in" filter="blinds(horizontal)">
                                      <p:cBhvr>
                                        <p:cTn id="12"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3850" y="1125538"/>
            <a:ext cx="8305800" cy="609600"/>
          </a:xfrm>
        </p:spPr>
        <p:txBody>
          <a:bodyPr/>
          <a:lstStyle/>
          <a:p>
            <a:pPr algn="l" eaLnBrk="1" hangingPunct="1"/>
            <a:r>
              <a:rPr lang="en-US" altLang="zh-CN" i="1" smtClean="0">
                <a:solidFill>
                  <a:schemeClr val="tx2"/>
                </a:solidFill>
                <a:latin typeface="Times New Roman" pitchFamily="18" charset="0"/>
                <a:ea typeface="华文楷体" pitchFamily="2" charset="-122"/>
              </a:rPr>
              <a:t>(Pair work)</a:t>
            </a:r>
            <a:r>
              <a:rPr lang="en-US" altLang="zh-CN" sz="2400" smtClean="0">
                <a:solidFill>
                  <a:schemeClr val="tx2"/>
                </a:solidFill>
                <a:latin typeface="Times New Roman" pitchFamily="18" charset="0"/>
                <a:ea typeface="华文楷体" pitchFamily="2" charset="-122"/>
              </a:rPr>
              <a:t>                   </a:t>
            </a:r>
            <a:r>
              <a:rPr lang="en-US" altLang="zh-CN" sz="3600" smtClean="0">
                <a:solidFill>
                  <a:schemeClr val="tx2"/>
                </a:solidFill>
                <a:latin typeface="Times New Roman" pitchFamily="18" charset="0"/>
                <a:ea typeface="华文楷体" pitchFamily="2" charset="-122"/>
              </a:rPr>
              <a:t>Birthday</a:t>
            </a:r>
            <a:endParaRPr lang="en-US" altLang="zh-CN" sz="3600" smtClean="0">
              <a:solidFill>
                <a:schemeClr val="tx2"/>
              </a:solidFill>
              <a:ea typeface="宋体" pitchFamily="2" charset="-122"/>
            </a:endParaRPr>
          </a:p>
        </p:txBody>
      </p:sp>
      <p:sp>
        <p:nvSpPr>
          <p:cNvPr id="44035" name="Rectangle 6"/>
          <p:cNvSpPr>
            <a:spLocks noChangeArrowheads="1"/>
          </p:cNvSpPr>
          <p:nvPr/>
        </p:nvSpPr>
        <p:spPr bwMode="auto">
          <a:xfrm>
            <a:off x="1071563" y="2143422"/>
            <a:ext cx="7802136" cy="92333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5400" dirty="0">
                <a:solidFill>
                  <a:srgbClr val="191919"/>
                </a:solidFill>
                <a:latin typeface="Times New Roman" pitchFamily="18" charset="0"/>
                <a:ea typeface="华文楷体" pitchFamily="2" charset="-122"/>
              </a:rPr>
              <a:t>－你的生日</a:t>
            </a:r>
            <a:r>
              <a:rPr lang="zh-CN" sz="5400" dirty="0" smtClean="0">
                <a:solidFill>
                  <a:srgbClr val="191919"/>
                </a:solidFill>
                <a:latin typeface="Times New Roman" pitchFamily="18" charset="0"/>
                <a:ea typeface="华文楷体" pitchFamily="2" charset="-122"/>
              </a:rPr>
              <a:t>是</a:t>
            </a:r>
            <a:r>
              <a:rPr lang="zh-TW" altLang="en-US" sz="5400" u="sng" dirty="0" smtClean="0">
                <a:solidFill>
                  <a:srgbClr val="191919"/>
                </a:solidFill>
                <a:latin typeface="Times New Roman" pitchFamily="18" charset="0"/>
                <a:ea typeface="华文楷体" pitchFamily="2" charset="-122"/>
              </a:rPr>
              <a:t>幾</a:t>
            </a:r>
            <a:r>
              <a:rPr lang="zh-CN" sz="5400" dirty="0" smtClean="0">
                <a:solidFill>
                  <a:srgbClr val="191919"/>
                </a:solidFill>
                <a:latin typeface="Times New Roman" pitchFamily="18" charset="0"/>
                <a:ea typeface="华文楷体" pitchFamily="2" charset="-122"/>
              </a:rPr>
              <a:t>月</a:t>
            </a:r>
            <a:r>
              <a:rPr lang="zh-TW" altLang="en-US" sz="5400" u="sng" dirty="0" smtClean="0">
                <a:solidFill>
                  <a:srgbClr val="191919"/>
                </a:solidFill>
                <a:latin typeface="Times New Roman" pitchFamily="18" charset="0"/>
                <a:ea typeface="华文楷体" pitchFamily="2" charset="-122"/>
              </a:rPr>
              <a:t>幾</a:t>
            </a:r>
            <a:r>
              <a:rPr lang="zh-CN" sz="5400" dirty="0" smtClean="0">
                <a:solidFill>
                  <a:srgbClr val="191919"/>
                </a:solidFill>
                <a:latin typeface="Times New Roman" pitchFamily="18" charset="0"/>
                <a:ea typeface="华文楷体" pitchFamily="2" charset="-122"/>
              </a:rPr>
              <a:t>号</a:t>
            </a:r>
            <a:r>
              <a:rPr lang="zh-CN" sz="5400" dirty="0">
                <a:solidFill>
                  <a:srgbClr val="191919"/>
                </a:solidFill>
                <a:latin typeface="Times New Roman" pitchFamily="18" charset="0"/>
                <a:ea typeface="华文楷体" pitchFamily="2" charset="-122"/>
              </a:rPr>
              <a:t>？</a:t>
            </a:r>
            <a:endParaRPr lang="zh-CN" sz="5400" dirty="0">
              <a:solidFill>
                <a:srgbClr val="191919"/>
              </a:solidFill>
              <a:latin typeface="Times New Roman" pitchFamily="18" charset="0"/>
              <a:ea typeface="宋体" pitchFamily="2" charset="-122"/>
            </a:endParaRPr>
          </a:p>
        </p:txBody>
      </p:sp>
      <p:sp>
        <p:nvSpPr>
          <p:cNvPr id="6" name="矩形 5"/>
          <p:cNvSpPr>
            <a:spLocks noChangeArrowheads="1"/>
          </p:cNvSpPr>
          <p:nvPr/>
        </p:nvSpPr>
        <p:spPr bwMode="auto">
          <a:xfrm>
            <a:off x="1071563" y="3429000"/>
            <a:ext cx="7456487" cy="923925"/>
          </a:xfrm>
          <a:prstGeom prst="rect">
            <a:avLst/>
          </a:prstGeom>
          <a:noFill/>
          <a:ln w="9525">
            <a:noFill/>
            <a:miter lim="800000"/>
            <a:headEnd/>
            <a:tailEnd/>
          </a:ln>
        </p:spPr>
        <p:txBody>
          <a:bodyPr wrap="none">
            <a:spAutoFit/>
          </a:bodyPr>
          <a:lstStyle/>
          <a:p>
            <a:r>
              <a:rPr lang="zh-CN" altLang="en-US" sz="5400" dirty="0">
                <a:solidFill>
                  <a:srgbClr val="FF0000"/>
                </a:solidFill>
                <a:latin typeface="Times New Roman" pitchFamily="18" charset="0"/>
                <a:ea typeface="华文楷体" pitchFamily="2" charset="-122"/>
                <a:cs typeface="Times New Roman" pitchFamily="18" charset="0"/>
              </a:rPr>
              <a:t>－我的生日是</a:t>
            </a:r>
            <a:r>
              <a:rPr lang="en-US" altLang="zh-CN" sz="5400" dirty="0">
                <a:solidFill>
                  <a:srgbClr val="FF0000"/>
                </a:solidFill>
                <a:latin typeface="Times New Roman" pitchFamily="18" charset="0"/>
                <a:ea typeface="华文楷体" pitchFamily="2" charset="-122"/>
                <a:cs typeface="Times New Roman" pitchFamily="18" charset="0"/>
              </a:rPr>
              <a:t>...</a:t>
            </a:r>
            <a:r>
              <a:rPr lang="zh-CN" altLang="en-US" sz="5400" dirty="0">
                <a:solidFill>
                  <a:srgbClr val="FF0000"/>
                </a:solidFill>
                <a:latin typeface="Times New Roman" pitchFamily="18" charset="0"/>
                <a:ea typeface="华文楷体" pitchFamily="2" charset="-122"/>
                <a:cs typeface="Times New Roman" pitchFamily="18" charset="0"/>
              </a:rPr>
              <a:t>月</a:t>
            </a:r>
            <a:r>
              <a:rPr lang="en-US" altLang="zh-CN" sz="5400" dirty="0">
                <a:solidFill>
                  <a:srgbClr val="FF0000"/>
                </a:solidFill>
                <a:latin typeface="Times New Roman" pitchFamily="18" charset="0"/>
                <a:ea typeface="华文楷体" pitchFamily="2" charset="-122"/>
                <a:cs typeface="Times New Roman" pitchFamily="18" charset="0"/>
              </a:rPr>
              <a:t>...</a:t>
            </a:r>
            <a:r>
              <a:rPr lang="zh-CN" altLang="en-US" sz="5400" dirty="0">
                <a:solidFill>
                  <a:srgbClr val="FF0000"/>
                </a:solidFill>
                <a:latin typeface="Times New Roman" pitchFamily="18" charset="0"/>
                <a:ea typeface="华文楷体" pitchFamily="2" charset="-122"/>
                <a:cs typeface="Times New Roman" pitchFamily="18" charset="0"/>
              </a:rPr>
              <a:t>号。</a:t>
            </a:r>
            <a:endParaRPr lang="en-US" altLang="zh-CN" sz="5400" dirty="0">
              <a:solidFill>
                <a:srgbClr val="FF0000"/>
              </a:solidFill>
              <a:latin typeface="Times New Roman" pitchFamily="18" charset="0"/>
              <a:ea typeface="华文楷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Scale>
                                      <p:cBhvr>
                                        <p:cTn id="7" dur="1000" decel="50000" fill="hold">
                                          <p:stCondLst>
                                            <p:cond delay="0"/>
                                          </p:stCondLst>
                                        </p:cTn>
                                        <p:tgtEl>
                                          <p:spTgt spid="440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4035"/>
                                        </p:tgtEl>
                                        <p:attrNameLst>
                                          <p:attrName>ppt_x</p:attrName>
                                          <p:attrName>ppt_y</p:attrName>
                                        </p:attrNameLst>
                                      </p:cBhvr>
                                    </p:animMotion>
                                    <p:animEffect transition="in" filter="fade">
                                      <p:cBhvr>
                                        <p:cTn id="9" dur="1000"/>
                                        <p:tgtEl>
                                          <p:spTgt spid="4403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gtEl>
                                        <p:attrNameLst>
                                          <p:attrName>ppt_x</p:attrName>
                                          <p:attrName>ppt_y</p:attrName>
                                        </p:attrNameLst>
                                      </p:cBhvr>
                                    </p:animMotion>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3749" y="458473"/>
            <a:ext cx="8305800" cy="609600"/>
          </a:xfrm>
        </p:spPr>
        <p:txBody>
          <a:bodyPr/>
          <a:lstStyle/>
          <a:p>
            <a:pPr algn="l" eaLnBrk="1" hangingPunct="1"/>
            <a:r>
              <a:rPr lang="en-US" altLang="zh-CN" sz="3200" i="1" dirty="0" smtClean="0">
                <a:solidFill>
                  <a:schemeClr val="tx2"/>
                </a:solidFill>
                <a:latin typeface="Times New Roman" pitchFamily="18" charset="0"/>
                <a:ea typeface="华文楷体" pitchFamily="2" charset="-122"/>
              </a:rPr>
              <a:t>(Pair work</a:t>
            </a:r>
            <a:r>
              <a:rPr lang="zh-CN" altLang="en-US" sz="3200" i="1" dirty="0" smtClean="0">
                <a:solidFill>
                  <a:schemeClr val="tx2"/>
                </a:solidFill>
                <a:latin typeface="Times New Roman" pitchFamily="18" charset="0"/>
                <a:ea typeface="华文楷体" pitchFamily="2" charset="-122"/>
              </a:rPr>
              <a:t>） </a:t>
            </a:r>
            <a:r>
              <a:rPr lang="en-US" altLang="zh-CN" sz="3200" i="1" dirty="0" smtClean="0">
                <a:solidFill>
                  <a:schemeClr val="tx2"/>
                </a:solidFill>
                <a:latin typeface="Times New Roman" pitchFamily="18" charset="0"/>
                <a:ea typeface="华文楷体" pitchFamily="2" charset="-122"/>
              </a:rPr>
              <a:t>Age</a:t>
            </a:r>
            <a:endParaRPr lang="en-US" altLang="zh-CN" sz="4000" dirty="0" smtClean="0">
              <a:solidFill>
                <a:schemeClr val="tx2"/>
              </a:solidFill>
              <a:latin typeface="Times New Roman" pitchFamily="18" charset="0"/>
              <a:ea typeface="华文楷体" pitchFamily="2" charset="-122"/>
            </a:endParaRPr>
          </a:p>
        </p:txBody>
      </p:sp>
      <p:sp>
        <p:nvSpPr>
          <p:cNvPr id="45061" name="矩形 4"/>
          <p:cNvSpPr>
            <a:spLocks noChangeArrowheads="1"/>
          </p:cNvSpPr>
          <p:nvPr/>
        </p:nvSpPr>
        <p:spPr bwMode="auto">
          <a:xfrm>
            <a:off x="419100" y="5013325"/>
            <a:ext cx="8724900" cy="954088"/>
          </a:xfrm>
          <a:prstGeom prst="rect">
            <a:avLst/>
          </a:prstGeom>
          <a:noFill/>
          <a:ln w="9525">
            <a:noFill/>
            <a:miter lim="800000"/>
            <a:headEnd/>
            <a:tailEnd/>
          </a:ln>
        </p:spPr>
        <p:txBody>
          <a:bodyPr wrap="none">
            <a:spAutoFit/>
          </a:bodyPr>
          <a:lstStyle/>
          <a:p>
            <a:r>
              <a:rPr lang="pt-BR" altLang="zh-CN" sz="2800">
                <a:ea typeface="宋体" pitchFamily="2" charset="-122"/>
              </a:rPr>
              <a:t>Note: </a:t>
            </a:r>
            <a:r>
              <a:rPr lang="pt-BR" altLang="zh-CN" sz="2800">
                <a:latin typeface="Times New Roman" pitchFamily="18" charset="0"/>
                <a:ea typeface="宋体" pitchFamily="2" charset="-122"/>
                <a:cs typeface="Times New Roman" pitchFamily="18" charset="0"/>
              </a:rPr>
              <a:t>a. No </a:t>
            </a:r>
            <a:r>
              <a:rPr lang="zh-CN" altLang="en-US" sz="2800">
                <a:latin typeface="楷体_GB2312" pitchFamily="49" charset="-122"/>
                <a:ea typeface="楷体_GB2312" pitchFamily="49" charset="-122"/>
              </a:rPr>
              <a:t>是</a:t>
            </a:r>
            <a:r>
              <a:rPr lang="zh-CN" altLang="en-US" sz="2800">
                <a:ea typeface="宋体" pitchFamily="2" charset="-122"/>
              </a:rPr>
              <a:t> </a:t>
            </a:r>
            <a:r>
              <a:rPr lang="en-US" altLang="zh-CN" sz="2800">
                <a:latin typeface="Times New Roman" pitchFamily="18" charset="0"/>
                <a:ea typeface="宋体" pitchFamily="2" charset="-122"/>
              </a:rPr>
              <a:t>is used for age expressions;</a:t>
            </a:r>
          </a:p>
          <a:p>
            <a:r>
              <a:rPr lang="pt-BR" altLang="zh-CN" sz="2800">
                <a:latin typeface="Times New Roman" pitchFamily="18" charset="0"/>
                <a:ea typeface="华文楷体" pitchFamily="2" charset="-122"/>
              </a:rPr>
              <a:t>b. Do not use </a:t>
            </a:r>
            <a:r>
              <a:rPr lang="zh-CN" sz="2800">
                <a:latin typeface="Times New Roman" pitchFamily="18" charset="0"/>
                <a:ea typeface="华文楷体" pitchFamily="2" charset="-122"/>
              </a:rPr>
              <a:t>几岁</a:t>
            </a:r>
            <a:r>
              <a:rPr lang="zh-CN" altLang="en-US" sz="2800">
                <a:latin typeface="Times New Roman" pitchFamily="18" charset="0"/>
                <a:ea typeface="华文楷体" pitchFamily="2" charset="-122"/>
              </a:rPr>
              <a:t> </a:t>
            </a:r>
            <a:r>
              <a:rPr lang="en-US" altLang="zh-CN" sz="2800">
                <a:latin typeface="Times New Roman" pitchFamily="18" charset="0"/>
                <a:ea typeface="华文楷体" pitchFamily="2" charset="-122"/>
              </a:rPr>
              <a:t>unless the person is under 10 years old.</a:t>
            </a:r>
            <a:endParaRPr lang="zh-CN" altLang="en-US" sz="2800">
              <a:ea typeface="宋体" pitchFamily="2" charset="-122"/>
            </a:endParaRPr>
          </a:p>
        </p:txBody>
      </p:sp>
      <p:pic>
        <p:nvPicPr>
          <p:cNvPr id="2" name="Picture 1"/>
          <p:cNvPicPr>
            <a:picLocks noChangeAspect="1"/>
          </p:cNvPicPr>
          <p:nvPr/>
        </p:nvPicPr>
        <p:blipFill>
          <a:blip r:embed="rId3"/>
          <a:stretch>
            <a:fillRect/>
          </a:stretch>
        </p:blipFill>
        <p:spPr>
          <a:xfrm>
            <a:off x="1882321" y="897428"/>
            <a:ext cx="5399365" cy="1883500"/>
          </a:xfrm>
          <a:prstGeom prst="rect">
            <a:avLst/>
          </a:prstGeom>
        </p:spPr>
      </p:pic>
      <p:pic>
        <p:nvPicPr>
          <p:cNvPr id="3" name="Picture 2"/>
          <p:cNvPicPr>
            <a:picLocks noChangeAspect="1"/>
          </p:cNvPicPr>
          <p:nvPr/>
        </p:nvPicPr>
        <p:blipFill>
          <a:blip r:embed="rId4"/>
          <a:stretch>
            <a:fillRect/>
          </a:stretch>
        </p:blipFill>
        <p:spPr>
          <a:xfrm>
            <a:off x="1946147" y="2925093"/>
            <a:ext cx="4824536" cy="2088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5061"/>
                                        </p:tgtEl>
                                        <p:attrNameLst>
                                          <p:attrName>style.visibility</p:attrName>
                                        </p:attrNameLst>
                                      </p:cBhvr>
                                      <p:to>
                                        <p:strVal val="visible"/>
                                      </p:to>
                                    </p:set>
                                    <p:anim calcmode="discrete" valueType="clr">
                                      <p:cBhvr override="childStyle">
                                        <p:cTn id="7" dur="80"/>
                                        <p:tgtEl>
                                          <p:spTgt spid="4506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61"/>
                                        </p:tgtEl>
                                        <p:attrNameLst>
                                          <p:attrName>fillcolor</p:attrName>
                                        </p:attrNameLst>
                                      </p:cBhvr>
                                      <p:tavLst>
                                        <p:tav tm="0">
                                          <p:val>
                                            <p:clrVal>
                                              <a:schemeClr val="accent2"/>
                                            </p:clrVal>
                                          </p:val>
                                        </p:tav>
                                        <p:tav tm="50000">
                                          <p:val>
                                            <p:clrVal>
                                              <a:schemeClr val="hlink"/>
                                            </p:clrVal>
                                          </p:val>
                                        </p:tav>
                                      </p:tavLst>
                                    </p:anim>
                                    <p:set>
                                      <p:cBhvr>
                                        <p:cTn id="9" dur="80"/>
                                        <p:tgtEl>
                                          <p:spTgt spid="450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57" descr="C:\Users\myong\Desktop\150.JPG"/>
          <p:cNvPicPr>
            <a:picLocks noChangeAspect="1" noChangeArrowheads="1"/>
          </p:cNvPicPr>
          <p:nvPr/>
        </p:nvPicPr>
        <p:blipFill>
          <a:blip r:embed="rId3" cstate="print"/>
          <a:srcRect/>
          <a:stretch>
            <a:fillRect/>
          </a:stretch>
        </p:blipFill>
        <p:spPr bwMode="auto">
          <a:xfrm>
            <a:off x="3347864" y="3284984"/>
            <a:ext cx="2238375" cy="215900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1547663" y="930508"/>
            <a:ext cx="6408712" cy="2091264"/>
          </a:xfrm>
          <a:prstGeom prst="rect">
            <a:avLst/>
          </a:prstGeom>
        </p:spPr>
      </p:pic>
      <p:sp>
        <p:nvSpPr>
          <p:cNvPr id="5" name="Rectangle 2"/>
          <p:cNvSpPr>
            <a:spLocks noGrp="1" noChangeArrowheads="1"/>
          </p:cNvSpPr>
          <p:nvPr>
            <p:ph type="title"/>
          </p:nvPr>
        </p:nvSpPr>
        <p:spPr>
          <a:xfrm>
            <a:off x="533400" y="304800"/>
            <a:ext cx="8305800" cy="609600"/>
          </a:xfrm>
        </p:spPr>
        <p:txBody>
          <a:bodyPr/>
          <a:lstStyle/>
          <a:p>
            <a:r>
              <a:rPr lang="en-US" altLang="zh-CN" dirty="0" smtClean="0">
                <a:ea typeface="宋体" pitchFamily="2" charset="-122"/>
              </a:rPr>
              <a:t>Hours and Minutes</a:t>
            </a:r>
            <a:endParaRPr lang="zh-CN" altLang="en-US" dirty="0" smtClean="0">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53054" y="931731"/>
            <a:ext cx="6696744" cy="5122212"/>
          </a:xfrm>
          <a:prstGeom prst="rect">
            <a:avLst/>
          </a:prstGeom>
        </p:spPr>
      </p:pic>
      <p:sp>
        <p:nvSpPr>
          <p:cNvPr id="5" name="Rectangle 2"/>
          <p:cNvSpPr>
            <a:spLocks noGrp="1" noChangeArrowheads="1"/>
          </p:cNvSpPr>
          <p:nvPr>
            <p:ph type="title"/>
          </p:nvPr>
        </p:nvSpPr>
        <p:spPr/>
        <p:txBody>
          <a:bodyPr/>
          <a:lstStyle/>
          <a:p>
            <a:r>
              <a:rPr lang="en-US" altLang="zh-CN" dirty="0" smtClean="0">
                <a:ea typeface="宋体" pitchFamily="2" charset="-122"/>
              </a:rPr>
              <a:t>Hours and Minutes</a:t>
            </a:r>
            <a:endParaRPr lang="zh-CN" altLang="en-US" dirty="0" smtClean="0">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zh-CN" dirty="0" smtClean="0">
                <a:ea typeface="宋体" pitchFamily="2" charset="-122"/>
              </a:rPr>
              <a:t>Hours and Minutes</a:t>
            </a:r>
            <a:endParaRPr lang="zh-CN" altLang="en-US" dirty="0" smtClean="0">
              <a:latin typeface="Times New Roman" pitchFamily="18" charset="0"/>
              <a:ea typeface="宋体" pitchFamily="2" charset="-122"/>
              <a:cs typeface="Times New Roman" pitchFamily="18" charset="0"/>
            </a:endParaRPr>
          </a:p>
        </p:txBody>
      </p:sp>
      <p:pic>
        <p:nvPicPr>
          <p:cNvPr id="58373" name="Picture 6" descr="C:\Users\myong\Desktop\400.JPG"/>
          <p:cNvPicPr>
            <a:picLocks noChangeAspect="1" noChangeArrowheads="1"/>
          </p:cNvPicPr>
          <p:nvPr/>
        </p:nvPicPr>
        <p:blipFill>
          <a:blip r:embed="rId3" cstate="print"/>
          <a:srcRect/>
          <a:stretch>
            <a:fillRect/>
          </a:stretch>
        </p:blipFill>
        <p:spPr bwMode="auto">
          <a:xfrm>
            <a:off x="4859338" y="2133600"/>
            <a:ext cx="3313112" cy="3144838"/>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3284" y="1844824"/>
            <a:ext cx="4844945" cy="1580982"/>
          </a:xfrm>
          <a:prstGeom prst="rect">
            <a:avLst/>
          </a:prstGeom>
        </p:spPr>
      </p:pic>
      <p:pic>
        <p:nvPicPr>
          <p:cNvPr id="2" name="Picture 1"/>
          <p:cNvPicPr>
            <a:picLocks noChangeAspect="1"/>
          </p:cNvPicPr>
          <p:nvPr/>
        </p:nvPicPr>
        <p:blipFill>
          <a:blip r:embed="rId5"/>
          <a:stretch>
            <a:fillRect/>
          </a:stretch>
        </p:blipFill>
        <p:spPr>
          <a:xfrm>
            <a:off x="179511" y="3706018"/>
            <a:ext cx="4486401" cy="1163141"/>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zh-CN" smtClean="0">
                <a:ea typeface="宋体" pitchFamily="2" charset="-122"/>
              </a:rPr>
              <a:t>Hours and Minutes</a:t>
            </a:r>
            <a:endParaRPr lang="zh-CN" altLang="en-US" smtClean="0">
              <a:latin typeface="Times New Roman" pitchFamily="18" charset="0"/>
              <a:ea typeface="宋体" pitchFamily="2" charset="-122"/>
              <a:cs typeface="Times New Roman" pitchFamily="18" charset="0"/>
            </a:endParaRPr>
          </a:p>
        </p:txBody>
      </p:sp>
      <p:pic>
        <p:nvPicPr>
          <p:cNvPr id="57349" name="Picture 6" descr="C:\Users\myong\Desktop\515.JPG"/>
          <p:cNvPicPr>
            <a:picLocks noChangeAspect="1" noChangeArrowheads="1"/>
          </p:cNvPicPr>
          <p:nvPr/>
        </p:nvPicPr>
        <p:blipFill>
          <a:blip r:embed="rId3" cstate="print"/>
          <a:srcRect/>
          <a:stretch>
            <a:fillRect/>
          </a:stretch>
        </p:blipFill>
        <p:spPr bwMode="auto">
          <a:xfrm>
            <a:off x="4953000" y="2438400"/>
            <a:ext cx="3482975" cy="3294063"/>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3284" y="1844824"/>
            <a:ext cx="4844945" cy="1580982"/>
          </a:xfrm>
          <a:prstGeom prst="rect">
            <a:avLst/>
          </a:prstGeom>
        </p:spPr>
      </p:pic>
      <p:pic>
        <p:nvPicPr>
          <p:cNvPr id="2" name="Picture 1"/>
          <p:cNvPicPr>
            <a:picLocks noChangeAspect="1"/>
          </p:cNvPicPr>
          <p:nvPr/>
        </p:nvPicPr>
        <p:blipFill>
          <a:blip r:embed="rId5"/>
          <a:stretch>
            <a:fillRect/>
          </a:stretch>
        </p:blipFill>
        <p:spPr>
          <a:xfrm>
            <a:off x="287820" y="3457918"/>
            <a:ext cx="4564747" cy="22979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zh-CN" smtClean="0">
                <a:ea typeface="宋体" pitchFamily="2" charset="-122"/>
              </a:rPr>
              <a:t>Hours and Minutes</a:t>
            </a:r>
            <a:endParaRPr lang="zh-CN" altLang="en-US" smtClean="0">
              <a:latin typeface="Times New Roman" pitchFamily="18" charset="0"/>
              <a:ea typeface="宋体" pitchFamily="2" charset="-122"/>
              <a:cs typeface="Times New Roman" pitchFamily="18" charset="0"/>
            </a:endParaRPr>
          </a:p>
        </p:txBody>
      </p:sp>
      <p:pic>
        <p:nvPicPr>
          <p:cNvPr id="59397" name="Picture 6" descr="C:\Users\myong\Desktop\305.JPG"/>
          <p:cNvPicPr>
            <a:picLocks noChangeAspect="1" noChangeArrowheads="1"/>
          </p:cNvPicPr>
          <p:nvPr/>
        </p:nvPicPr>
        <p:blipFill>
          <a:blip r:embed="rId3" cstate="print"/>
          <a:srcRect/>
          <a:stretch>
            <a:fillRect/>
          </a:stretch>
        </p:blipFill>
        <p:spPr bwMode="auto">
          <a:xfrm>
            <a:off x="5620618" y="2237830"/>
            <a:ext cx="3206750" cy="295275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3284" y="1844824"/>
            <a:ext cx="4844945" cy="1580982"/>
          </a:xfrm>
          <a:prstGeom prst="rect">
            <a:avLst/>
          </a:prstGeom>
        </p:spPr>
      </p:pic>
      <p:pic>
        <p:nvPicPr>
          <p:cNvPr id="2" name="Picture 1"/>
          <p:cNvPicPr>
            <a:picLocks noChangeAspect="1"/>
          </p:cNvPicPr>
          <p:nvPr/>
        </p:nvPicPr>
        <p:blipFill>
          <a:blip r:embed="rId5"/>
          <a:stretch>
            <a:fillRect/>
          </a:stretch>
        </p:blipFill>
        <p:spPr>
          <a:xfrm>
            <a:off x="163708" y="3731173"/>
            <a:ext cx="5489720" cy="1515020"/>
          </a:xfrm>
          <a:prstGeom prst="rect">
            <a:avLst/>
          </a:prstGeom>
        </p:spPr>
      </p:pic>
      <p:pic>
        <p:nvPicPr>
          <p:cNvPr id="4" name="Picture 3"/>
          <p:cNvPicPr>
            <a:picLocks noChangeAspect="1"/>
          </p:cNvPicPr>
          <p:nvPr/>
        </p:nvPicPr>
        <p:blipFill>
          <a:blip r:embed="rId6"/>
          <a:stretch>
            <a:fillRect/>
          </a:stretch>
        </p:blipFill>
        <p:spPr>
          <a:xfrm>
            <a:off x="3059832" y="3438949"/>
            <a:ext cx="840144" cy="584448"/>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zh-CN" dirty="0" smtClean="0">
                <a:ea typeface="宋体" pitchFamily="2" charset="-122"/>
              </a:rPr>
              <a:t>Hours and Minutes</a:t>
            </a:r>
            <a:endParaRPr lang="zh-CN" altLang="en-US" dirty="0" smtClean="0">
              <a:latin typeface="Times New Roman" pitchFamily="18" charset="0"/>
              <a:ea typeface="宋体" pitchFamily="2" charset="-122"/>
              <a:cs typeface="Times New Roman" pitchFamily="18" charset="0"/>
            </a:endParaRPr>
          </a:p>
        </p:txBody>
      </p:sp>
      <p:pic>
        <p:nvPicPr>
          <p:cNvPr id="60421" name="Picture 6" descr="C:\Users\myong\Desktop\630.JPG"/>
          <p:cNvPicPr>
            <a:picLocks noChangeAspect="1" noChangeArrowheads="1"/>
          </p:cNvPicPr>
          <p:nvPr/>
        </p:nvPicPr>
        <p:blipFill>
          <a:blip r:embed="rId3" cstate="print"/>
          <a:srcRect/>
          <a:stretch>
            <a:fillRect/>
          </a:stretch>
        </p:blipFill>
        <p:spPr bwMode="auto">
          <a:xfrm>
            <a:off x="5144195" y="2132856"/>
            <a:ext cx="3678237" cy="3527425"/>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0" y="1988840"/>
            <a:ext cx="4844945" cy="1580982"/>
          </a:xfrm>
          <a:prstGeom prst="rect">
            <a:avLst/>
          </a:prstGeom>
        </p:spPr>
      </p:pic>
      <p:pic>
        <p:nvPicPr>
          <p:cNvPr id="2" name="Picture 1"/>
          <p:cNvPicPr>
            <a:picLocks noChangeAspect="1"/>
          </p:cNvPicPr>
          <p:nvPr/>
        </p:nvPicPr>
        <p:blipFill>
          <a:blip r:embed="rId5"/>
          <a:stretch>
            <a:fillRect/>
          </a:stretch>
        </p:blipFill>
        <p:spPr>
          <a:xfrm>
            <a:off x="107504" y="3861048"/>
            <a:ext cx="4364450" cy="118861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zh-CN" smtClean="0">
                <a:ea typeface="宋体" pitchFamily="2" charset="-122"/>
              </a:rPr>
              <a:t>Hours and Minutes</a:t>
            </a:r>
            <a:endParaRPr lang="zh-CN" altLang="en-US" smtClean="0">
              <a:latin typeface="Times New Roman" pitchFamily="18" charset="0"/>
              <a:ea typeface="宋体" pitchFamily="2" charset="-122"/>
              <a:cs typeface="Times New Roman" pitchFamily="18" charset="0"/>
            </a:endParaRPr>
          </a:p>
        </p:txBody>
      </p:sp>
      <p:pic>
        <p:nvPicPr>
          <p:cNvPr id="61445" name="Picture 6" descr="C:\Users\myong\Desktop\740.JPG"/>
          <p:cNvPicPr>
            <a:picLocks noChangeAspect="1" noChangeArrowheads="1"/>
          </p:cNvPicPr>
          <p:nvPr/>
        </p:nvPicPr>
        <p:blipFill>
          <a:blip r:embed="rId3" cstate="print"/>
          <a:srcRect/>
          <a:stretch>
            <a:fillRect/>
          </a:stretch>
        </p:blipFill>
        <p:spPr bwMode="auto">
          <a:xfrm>
            <a:off x="5003800" y="2565400"/>
            <a:ext cx="3384550" cy="3214688"/>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0" y="1988840"/>
            <a:ext cx="4844945" cy="1580982"/>
          </a:xfrm>
          <a:prstGeom prst="rect">
            <a:avLst/>
          </a:prstGeom>
        </p:spPr>
      </p:pic>
      <p:pic>
        <p:nvPicPr>
          <p:cNvPr id="2" name="Picture 1"/>
          <p:cNvPicPr>
            <a:picLocks noChangeAspect="1"/>
          </p:cNvPicPr>
          <p:nvPr/>
        </p:nvPicPr>
        <p:blipFill>
          <a:blip r:embed="rId5"/>
          <a:stretch>
            <a:fillRect/>
          </a:stretch>
        </p:blipFill>
        <p:spPr>
          <a:xfrm>
            <a:off x="251520" y="3911062"/>
            <a:ext cx="4764252" cy="13097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CN" smtClean="0">
                <a:ea typeface="宋体" pitchFamily="2" charset="-122"/>
              </a:rPr>
              <a:t>How to NAME the dates?</a:t>
            </a:r>
          </a:p>
        </p:txBody>
      </p:sp>
      <p:sp>
        <p:nvSpPr>
          <p:cNvPr id="8195" name="Rectangle 6"/>
          <p:cNvSpPr>
            <a:spLocks noChangeArrowheads="1"/>
          </p:cNvSpPr>
          <p:nvPr/>
        </p:nvSpPr>
        <p:spPr bwMode="auto">
          <a:xfrm>
            <a:off x="428625" y="2548603"/>
            <a:ext cx="8715375" cy="2554545"/>
          </a:xfrm>
          <a:prstGeom prst="rect">
            <a:avLst/>
          </a:prstGeom>
          <a:noFill/>
          <a:ln w="9525">
            <a:noFill/>
            <a:miter lim="800000"/>
            <a:headEnd/>
            <a:tailEnd/>
          </a:ln>
          <a:effectLst>
            <a:prstShdw prst="shdw12">
              <a:schemeClr val="bg2">
                <a:alpha val="50000"/>
              </a:schemeClr>
            </a:prstShdw>
          </a:effectLst>
        </p:spPr>
        <p:txBody>
          <a:bodyPr anchor="ctr">
            <a:spAutoFit/>
          </a:bodyPr>
          <a:lstStyle/>
          <a:p>
            <a:r>
              <a:rPr lang="en-US" altLang="zh-CN" sz="4000" dirty="0">
                <a:solidFill>
                  <a:srgbClr val="191919"/>
                </a:solidFill>
                <a:latin typeface="KaiTi" panose="02010609060101010101" pitchFamily="49" charset="-122"/>
                <a:ea typeface="KaiTi" panose="02010609060101010101" pitchFamily="49" charset="-122"/>
                <a:cs typeface="Times New Roman" pitchFamily="18" charset="0"/>
              </a:rPr>
              <a:t> </a:t>
            </a:r>
            <a:r>
              <a:rPr lang="zh-TW" altLang="en-US" sz="4000" dirty="0" smtClean="0">
                <a:solidFill>
                  <a:srgbClr val="191919"/>
                </a:solidFill>
                <a:latin typeface="KaiTi" panose="02010609060101010101" pitchFamily="49" charset="-122"/>
                <a:ea typeface="KaiTi" panose="02010609060101010101" pitchFamily="49" charset="-122"/>
                <a:cs typeface="Times New Roman" pitchFamily="18" charset="0"/>
              </a:rPr>
              <a:t>上個</a:t>
            </a:r>
            <a:r>
              <a:rPr lang="zh-CN" sz="4000" dirty="0" smtClean="0">
                <a:solidFill>
                  <a:srgbClr val="191919"/>
                </a:solidFill>
                <a:latin typeface="KaiTi" panose="02010609060101010101" pitchFamily="49" charset="-122"/>
                <a:ea typeface="KaiTi" panose="02010609060101010101" pitchFamily="49" charset="-122"/>
                <a:cs typeface="Times New Roman" pitchFamily="18" charset="0"/>
              </a:rPr>
              <a:t>月</a:t>
            </a:r>
            <a:r>
              <a:rPr lang="zh-CN" altLang="en-US" sz="4000" dirty="0">
                <a:solidFill>
                  <a:srgbClr val="191919"/>
                </a:solidFill>
                <a:latin typeface="KaiTi" panose="02010609060101010101" pitchFamily="49" charset="-122"/>
                <a:ea typeface="KaiTi" panose="02010609060101010101" pitchFamily="49" charset="-122"/>
                <a:cs typeface="Times New Roman" pitchFamily="18" charset="0"/>
              </a:rPr>
              <a:t>	    </a:t>
            </a:r>
            <a:r>
              <a:rPr lang="zh-TW" altLang="en-US" sz="4000" dirty="0" smtClean="0">
                <a:solidFill>
                  <a:srgbClr val="191919"/>
                </a:solidFill>
                <a:latin typeface="KaiTi" panose="02010609060101010101" pitchFamily="49" charset="-122"/>
                <a:ea typeface="KaiTi" panose="02010609060101010101" pitchFamily="49" charset="-122"/>
                <a:cs typeface="Times New Roman" pitchFamily="18" charset="0"/>
              </a:rPr>
              <a:t>      這個</a:t>
            </a:r>
            <a:r>
              <a:rPr lang="zh-CN" sz="4000" dirty="0" smtClean="0">
                <a:solidFill>
                  <a:srgbClr val="191919"/>
                </a:solidFill>
                <a:latin typeface="KaiTi" panose="02010609060101010101" pitchFamily="49" charset="-122"/>
                <a:ea typeface="KaiTi" panose="02010609060101010101" pitchFamily="49" charset="-122"/>
                <a:cs typeface="Times New Roman" pitchFamily="18" charset="0"/>
              </a:rPr>
              <a:t>月</a:t>
            </a:r>
            <a:r>
              <a:rPr lang="zh-CN" altLang="en-US" sz="4000" dirty="0">
                <a:solidFill>
                  <a:srgbClr val="191919"/>
                </a:solidFill>
                <a:latin typeface="KaiTi" panose="02010609060101010101" pitchFamily="49" charset="-122"/>
                <a:ea typeface="KaiTi" panose="02010609060101010101" pitchFamily="49" charset="-122"/>
                <a:cs typeface="Times New Roman" pitchFamily="18" charset="0"/>
              </a:rPr>
              <a:t>	   </a:t>
            </a:r>
            <a:r>
              <a:rPr lang="zh-TW" altLang="en-US" sz="4000" dirty="0" smtClean="0">
                <a:solidFill>
                  <a:srgbClr val="191919"/>
                </a:solidFill>
                <a:latin typeface="KaiTi" panose="02010609060101010101" pitchFamily="49" charset="-122"/>
                <a:ea typeface="KaiTi" panose="02010609060101010101" pitchFamily="49" charset="-122"/>
                <a:cs typeface="Times New Roman" pitchFamily="18" charset="0"/>
              </a:rPr>
              <a:t>下個</a:t>
            </a:r>
            <a:r>
              <a:rPr lang="zh-CN" sz="4000" dirty="0" smtClean="0">
                <a:solidFill>
                  <a:srgbClr val="191919"/>
                </a:solidFill>
                <a:latin typeface="KaiTi" panose="02010609060101010101" pitchFamily="49" charset="-122"/>
                <a:ea typeface="KaiTi" panose="02010609060101010101" pitchFamily="49" charset="-122"/>
                <a:cs typeface="Times New Roman" pitchFamily="18" charset="0"/>
              </a:rPr>
              <a:t>月</a:t>
            </a:r>
            <a:endParaRPr lang="zh-CN" sz="4000" dirty="0">
              <a:solidFill>
                <a:srgbClr val="191919"/>
              </a:solidFill>
              <a:latin typeface="KaiTi" panose="02010609060101010101" pitchFamily="49" charset="-122"/>
              <a:ea typeface="KaiTi" panose="02010609060101010101" pitchFamily="49" charset="-122"/>
              <a:cs typeface="Times New Roman" pitchFamily="18" charset="0"/>
            </a:endParaRPr>
          </a:p>
          <a:p>
            <a:r>
              <a:rPr lang="en-US" altLang="zh-CN" sz="4000" dirty="0">
                <a:solidFill>
                  <a:srgbClr val="191919"/>
                </a:solidFill>
                <a:latin typeface="Times New Roman" pitchFamily="18" charset="0"/>
                <a:ea typeface="华文楷体" pitchFamily="2" charset="-122"/>
                <a:cs typeface="Times New Roman" pitchFamily="18" charset="0"/>
              </a:rPr>
              <a:t>shàngge yuè	  </a:t>
            </a:r>
            <a:r>
              <a:rPr lang="en-US" altLang="zh-CN" sz="4000" dirty="0" smtClean="0">
                <a:solidFill>
                  <a:srgbClr val="191919"/>
                </a:solidFill>
                <a:latin typeface="Times New Roman" pitchFamily="18" charset="0"/>
                <a:ea typeface="华文楷体" pitchFamily="2" charset="-122"/>
                <a:cs typeface="Times New Roman" pitchFamily="18" charset="0"/>
              </a:rPr>
              <a:t>zhège </a:t>
            </a:r>
            <a:r>
              <a:rPr lang="en-US" altLang="zh-CN" sz="4000" dirty="0">
                <a:solidFill>
                  <a:srgbClr val="191919"/>
                </a:solidFill>
                <a:latin typeface="Times New Roman" pitchFamily="18" charset="0"/>
                <a:ea typeface="华文楷体" pitchFamily="2" charset="-122"/>
                <a:cs typeface="Times New Roman" pitchFamily="18" charset="0"/>
              </a:rPr>
              <a:t>yuè	  xiàge yuè</a:t>
            </a:r>
            <a:endParaRPr lang="zh-CN" altLang="zh-CN" sz="4000" dirty="0">
              <a:solidFill>
                <a:srgbClr val="191919"/>
              </a:solidFill>
              <a:latin typeface="Times New Roman" pitchFamily="18" charset="0"/>
              <a:ea typeface="宋体" pitchFamily="2" charset="-122"/>
              <a:cs typeface="Times New Roman" pitchFamily="18" charset="0"/>
            </a:endParaRPr>
          </a:p>
          <a:p>
            <a:r>
              <a:rPr lang="en-US" altLang="zh-CN" sz="4000" dirty="0">
                <a:solidFill>
                  <a:srgbClr val="191919"/>
                </a:solidFill>
                <a:latin typeface="Times New Roman" pitchFamily="18" charset="0"/>
                <a:ea typeface="华文楷体" pitchFamily="2" charset="-122"/>
                <a:cs typeface="Times New Roman" pitchFamily="18" charset="0"/>
              </a:rPr>
              <a:t>(last month)	(this month) 	(next month)</a:t>
            </a:r>
          </a:p>
        </p:txBody>
      </p:sp>
      <p:sp>
        <p:nvSpPr>
          <p:cNvPr id="8196" name="矩形 8"/>
          <p:cNvSpPr>
            <a:spLocks noChangeArrowheads="1"/>
          </p:cNvSpPr>
          <p:nvPr/>
        </p:nvSpPr>
        <p:spPr bwMode="auto">
          <a:xfrm>
            <a:off x="428625" y="1500188"/>
            <a:ext cx="2954338" cy="923925"/>
          </a:xfrm>
          <a:prstGeom prst="rect">
            <a:avLst/>
          </a:prstGeom>
          <a:noFill/>
          <a:ln w="9525">
            <a:noFill/>
            <a:miter lim="800000"/>
            <a:headEnd/>
            <a:tailEnd/>
          </a:ln>
        </p:spPr>
        <p:txBody>
          <a:bodyPr wrap="none">
            <a:spAutoFit/>
          </a:bodyPr>
          <a:lstStyle/>
          <a:p>
            <a:r>
              <a:rPr lang="en-US" altLang="zh-CN" sz="5400">
                <a:latin typeface="Times New Roman" pitchFamily="18" charset="0"/>
                <a:ea typeface="华文楷体" pitchFamily="2" charset="-122"/>
              </a:rPr>
              <a:t>month	 </a:t>
            </a:r>
            <a:r>
              <a:rPr lang="en-US" altLang="zh-CN" sz="5400">
                <a:latin typeface="Times New Roman" pitchFamily="18" charset="0"/>
                <a:ea typeface="华文楷体" pitchFamily="2" charset="-122"/>
                <a:cs typeface="Times New Roman" pitchFamily="18" charset="0"/>
              </a:rPr>
              <a:t>	</a:t>
            </a:r>
            <a:endParaRPr lang="zh-CN" altLang="en-US" sz="540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blinds(vertical)">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矩形 3"/>
          <p:cNvSpPr>
            <a:spLocks noChangeArrowheads="1"/>
          </p:cNvSpPr>
          <p:nvPr/>
        </p:nvSpPr>
        <p:spPr bwMode="auto">
          <a:xfrm>
            <a:off x="2571750" y="1357313"/>
            <a:ext cx="4046538" cy="584200"/>
          </a:xfrm>
          <a:prstGeom prst="rect">
            <a:avLst/>
          </a:prstGeom>
          <a:noFill/>
          <a:ln w="9525">
            <a:noFill/>
            <a:miter lim="800000"/>
            <a:headEnd/>
            <a:tailEnd/>
          </a:ln>
        </p:spPr>
        <p:txBody>
          <a:bodyPr wrap="none">
            <a:spAutoFit/>
          </a:bodyPr>
          <a:lstStyle/>
          <a:p>
            <a:r>
              <a:rPr lang="zh-CN" altLang="en-US" sz="3200" dirty="0">
                <a:solidFill>
                  <a:srgbClr val="000000"/>
                </a:solidFill>
                <a:latin typeface="楷体_GB2312" pitchFamily="49" charset="-122"/>
                <a:ea typeface="楷体_GB2312" pitchFamily="49" charset="-122"/>
              </a:rPr>
              <a:t>差</a:t>
            </a:r>
            <a:r>
              <a:rPr lang="pt-BR" sz="3200" dirty="0">
                <a:solidFill>
                  <a:srgbClr val="000000"/>
                </a:solidFill>
              </a:rPr>
              <a:t> </a:t>
            </a:r>
            <a:r>
              <a:rPr lang="pt-BR" altLang="zh-CN" sz="3200" dirty="0">
                <a:solidFill>
                  <a:srgbClr val="000000"/>
                </a:solidFill>
                <a:ea typeface="宋体" pitchFamily="2" charset="-122"/>
              </a:rPr>
              <a:t>(ch</a:t>
            </a:r>
            <a:r>
              <a:rPr lang="en-US" altLang="zh-CN" sz="3200" dirty="0">
                <a:solidFill>
                  <a:srgbClr val="000000"/>
                </a:solidFill>
                <a:ea typeface="宋体" pitchFamily="2" charset="-122"/>
              </a:rPr>
              <a:t>à</a:t>
            </a:r>
            <a:r>
              <a:rPr lang="pt-BR" altLang="zh-CN" sz="3200" dirty="0">
                <a:solidFill>
                  <a:srgbClr val="000000"/>
                </a:solidFill>
                <a:ea typeface="宋体" pitchFamily="2" charset="-122"/>
              </a:rPr>
              <a:t>): </a:t>
            </a:r>
            <a:r>
              <a:rPr lang="en-US" altLang="zh-CN" sz="3200" dirty="0">
                <a:solidFill>
                  <a:srgbClr val="000000"/>
                </a:solidFill>
                <a:latin typeface="Times New Roman" pitchFamily="18" charset="0"/>
                <a:ea typeface="宋体" pitchFamily="2" charset="-122"/>
                <a:cs typeface="Times New Roman" pitchFamily="18" charset="0"/>
              </a:rPr>
              <a:t>to be short of</a:t>
            </a:r>
            <a:endParaRPr lang="zh-CN" altLang="en-US" sz="3200" dirty="0">
              <a:solidFill>
                <a:srgbClr val="000000"/>
              </a:solidFill>
              <a:latin typeface="Times New Roman" pitchFamily="18" charset="0"/>
              <a:ea typeface="宋体" pitchFamily="2" charset="-122"/>
              <a:cs typeface="Times New Roman" pitchFamily="18" charset="0"/>
            </a:endParaRPr>
          </a:p>
        </p:txBody>
      </p:sp>
      <p:pic>
        <p:nvPicPr>
          <p:cNvPr id="2" name="Picture 1"/>
          <p:cNvPicPr>
            <a:picLocks noChangeAspect="1"/>
          </p:cNvPicPr>
          <p:nvPr/>
        </p:nvPicPr>
        <p:blipFill>
          <a:blip r:embed="rId2"/>
          <a:stretch>
            <a:fillRect/>
          </a:stretch>
        </p:blipFill>
        <p:spPr>
          <a:xfrm>
            <a:off x="2195736" y="2564904"/>
            <a:ext cx="4856480" cy="2160240"/>
          </a:xfrm>
          <a:prstGeom prst="rect">
            <a:avLst/>
          </a:prstGeom>
        </p:spPr>
      </p:pic>
      <p:sp>
        <p:nvSpPr>
          <p:cNvPr id="6" name="Rectangle 2"/>
          <p:cNvSpPr>
            <a:spLocks noGrp="1" noChangeArrowheads="1"/>
          </p:cNvSpPr>
          <p:nvPr>
            <p:ph type="title"/>
          </p:nvPr>
        </p:nvSpPr>
        <p:spPr>
          <a:xfrm>
            <a:off x="533400" y="304800"/>
            <a:ext cx="8305800" cy="609600"/>
          </a:xfrm>
        </p:spPr>
        <p:txBody>
          <a:bodyPr/>
          <a:lstStyle/>
          <a:p>
            <a:r>
              <a:rPr lang="en-US" altLang="zh-CN" dirty="0" smtClean="0">
                <a:ea typeface="宋体" pitchFamily="2" charset="-122"/>
              </a:rPr>
              <a:t>Hours and Minutes</a:t>
            </a:r>
            <a:endParaRPr lang="zh-CN" altLang="en-US" dirty="0" smtClean="0">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blinds(horizontal)">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zh-CN" smtClean="0">
                <a:ea typeface="宋体" pitchFamily="2" charset="-122"/>
              </a:rPr>
              <a:t>Hours and Minutes</a:t>
            </a:r>
            <a:endParaRPr lang="zh-CN" altLang="en-US" smtClean="0">
              <a:latin typeface="Times New Roman" pitchFamily="18" charset="0"/>
              <a:ea typeface="宋体" pitchFamily="2" charset="-122"/>
              <a:cs typeface="Times New Roman" pitchFamily="18" charset="0"/>
            </a:endParaRPr>
          </a:p>
        </p:txBody>
      </p:sp>
      <p:pic>
        <p:nvPicPr>
          <p:cNvPr id="62469" name="Picture 6" descr="C:\Users\myong\Desktop\955.JPG"/>
          <p:cNvPicPr>
            <a:picLocks noChangeAspect="1" noChangeArrowheads="1"/>
          </p:cNvPicPr>
          <p:nvPr/>
        </p:nvPicPr>
        <p:blipFill>
          <a:blip r:embed="rId3" cstate="print"/>
          <a:srcRect/>
          <a:stretch>
            <a:fillRect/>
          </a:stretch>
        </p:blipFill>
        <p:spPr bwMode="auto">
          <a:xfrm>
            <a:off x="5219700" y="2492375"/>
            <a:ext cx="3295650" cy="3024188"/>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0" y="1988840"/>
            <a:ext cx="4844945" cy="1580982"/>
          </a:xfrm>
          <a:prstGeom prst="rect">
            <a:avLst/>
          </a:prstGeom>
        </p:spPr>
      </p:pic>
      <p:pic>
        <p:nvPicPr>
          <p:cNvPr id="2" name="Picture 1"/>
          <p:cNvPicPr>
            <a:picLocks noChangeAspect="1"/>
          </p:cNvPicPr>
          <p:nvPr/>
        </p:nvPicPr>
        <p:blipFill>
          <a:blip r:embed="rId5"/>
          <a:stretch>
            <a:fillRect/>
          </a:stretch>
        </p:blipFill>
        <p:spPr>
          <a:xfrm>
            <a:off x="46499" y="3569822"/>
            <a:ext cx="4985823" cy="2280102"/>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zh-CN" smtClean="0">
                <a:ea typeface="宋体" pitchFamily="2" charset="-122"/>
              </a:rPr>
              <a:t>Hours and Minutes</a:t>
            </a:r>
            <a:endParaRPr lang="zh-CN" altLang="en-US" smtClean="0">
              <a:latin typeface="Times New Roman" pitchFamily="18" charset="0"/>
              <a:ea typeface="宋体" pitchFamily="2" charset="-122"/>
              <a:cs typeface="Times New Roman" pitchFamily="18" charset="0"/>
            </a:endParaRPr>
          </a:p>
        </p:txBody>
      </p:sp>
      <p:pic>
        <p:nvPicPr>
          <p:cNvPr id="63493" name="Picture 6" descr="C:\Users\myong\Desktop\1145.JPG"/>
          <p:cNvPicPr>
            <a:picLocks noChangeAspect="1" noChangeArrowheads="1"/>
          </p:cNvPicPr>
          <p:nvPr/>
        </p:nvPicPr>
        <p:blipFill>
          <a:blip r:embed="rId3" cstate="print"/>
          <a:srcRect/>
          <a:stretch>
            <a:fillRect/>
          </a:stretch>
        </p:blipFill>
        <p:spPr bwMode="auto">
          <a:xfrm>
            <a:off x="5364163" y="2852738"/>
            <a:ext cx="3141662" cy="2670175"/>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0" y="1988840"/>
            <a:ext cx="4844945" cy="1580982"/>
          </a:xfrm>
          <a:prstGeom prst="rect">
            <a:avLst/>
          </a:prstGeom>
        </p:spPr>
      </p:pic>
      <p:pic>
        <p:nvPicPr>
          <p:cNvPr id="2" name="Picture 1"/>
          <p:cNvPicPr>
            <a:picLocks noChangeAspect="1"/>
          </p:cNvPicPr>
          <p:nvPr/>
        </p:nvPicPr>
        <p:blipFill>
          <a:blip r:embed="rId5"/>
          <a:stretch>
            <a:fillRect/>
          </a:stretch>
        </p:blipFill>
        <p:spPr>
          <a:xfrm>
            <a:off x="199307" y="3647276"/>
            <a:ext cx="4709629" cy="1875637"/>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6"/>
          <p:cNvSpPr>
            <a:spLocks noChangeArrowheads="1"/>
          </p:cNvSpPr>
          <p:nvPr/>
        </p:nvSpPr>
        <p:spPr bwMode="auto">
          <a:xfrm>
            <a:off x="1079116" y="1484784"/>
            <a:ext cx="7532831" cy="64633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altLang="zh-CN" sz="3600" dirty="0">
                <a:solidFill>
                  <a:srgbClr val="191919"/>
                </a:solidFill>
                <a:latin typeface="Times New Roman" pitchFamily="18" charset="0"/>
                <a:ea typeface="华文楷体" pitchFamily="2" charset="-122"/>
              </a:rPr>
              <a:t> </a:t>
            </a:r>
            <a:r>
              <a:rPr lang="en-US" altLang="zh-CN" sz="3600" dirty="0">
                <a:solidFill>
                  <a:srgbClr val="191919"/>
                </a:solidFill>
                <a:latin typeface="Times New Roman" pitchFamily="18" charset="0"/>
                <a:ea typeface="华文楷体" pitchFamily="2" charset="-122"/>
              </a:rPr>
              <a:t>Order: From bigger unit to smaller </a:t>
            </a:r>
            <a:r>
              <a:rPr lang="en-US" altLang="zh-CN" sz="3600" dirty="0" smtClean="0">
                <a:solidFill>
                  <a:srgbClr val="191919"/>
                </a:solidFill>
                <a:latin typeface="Times New Roman" pitchFamily="18" charset="0"/>
                <a:ea typeface="华文楷体" pitchFamily="2" charset="-122"/>
              </a:rPr>
              <a:t>unit</a:t>
            </a:r>
            <a:endParaRPr lang="zh-CN" altLang="zh-CN" sz="3600" dirty="0">
              <a:solidFill>
                <a:srgbClr val="191919"/>
              </a:solidFill>
              <a:latin typeface="Times New Roman" pitchFamily="18" charset="0"/>
              <a:ea typeface="宋体" pitchFamily="2" charset="-122"/>
            </a:endParaRPr>
          </a:p>
        </p:txBody>
      </p:sp>
      <p:sp>
        <p:nvSpPr>
          <p:cNvPr id="64515" name="标题 3"/>
          <p:cNvSpPr>
            <a:spLocks noGrp="1"/>
          </p:cNvSpPr>
          <p:nvPr>
            <p:ph type="title"/>
          </p:nvPr>
        </p:nvSpPr>
        <p:spPr>
          <a:xfrm>
            <a:off x="285750" y="500063"/>
            <a:ext cx="8305800" cy="609600"/>
          </a:xfrm>
        </p:spPr>
        <p:txBody>
          <a:bodyPr/>
          <a:lstStyle/>
          <a:p>
            <a:r>
              <a:rPr lang="pt-BR" altLang="zh-CN" sz="2400" smtClean="0">
                <a:solidFill>
                  <a:srgbClr val="FFFFFF"/>
                </a:solidFill>
                <a:ea typeface="宋体" pitchFamily="2" charset="-122"/>
              </a:rPr>
              <a:t>Order of Time Words</a:t>
            </a:r>
            <a:r>
              <a:rPr lang="en-US" altLang="zh-CN" sz="2400" smtClean="0">
                <a:solidFill>
                  <a:srgbClr val="333333"/>
                </a:solidFill>
                <a:ea typeface="宋体" pitchFamily="2" charset="-122"/>
              </a:rPr>
              <a:t/>
            </a:r>
            <a:br>
              <a:rPr lang="en-US" altLang="zh-CN" sz="2400" smtClean="0">
                <a:solidFill>
                  <a:srgbClr val="333333"/>
                </a:solidFill>
                <a:ea typeface="宋体" pitchFamily="2" charset="-122"/>
              </a:rPr>
            </a:br>
            <a:endParaRPr lang="zh-CN" altLang="en-US" smtClean="0">
              <a:ea typeface="宋体" pitchFamily="2" charset="-122"/>
            </a:endParaRPr>
          </a:p>
        </p:txBody>
      </p:sp>
      <p:pic>
        <p:nvPicPr>
          <p:cNvPr id="2" name="Picture 1"/>
          <p:cNvPicPr>
            <a:picLocks noChangeAspect="1"/>
          </p:cNvPicPr>
          <p:nvPr/>
        </p:nvPicPr>
        <p:blipFill>
          <a:blip r:embed="rId3"/>
          <a:stretch>
            <a:fillRect/>
          </a:stretch>
        </p:blipFill>
        <p:spPr>
          <a:xfrm>
            <a:off x="1079116" y="2506236"/>
            <a:ext cx="7240442" cy="11387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0179"/>
                                        </p:tgtEl>
                                        <p:attrNameLst>
                                          <p:attrName>style.visibility</p:attrName>
                                        </p:attrNameLst>
                                      </p:cBhvr>
                                      <p:to>
                                        <p:strVal val="visible"/>
                                      </p:to>
                                    </p:set>
                                    <p:anim calcmode="discrete" valueType="clr">
                                      <p:cBhvr override="childStyle">
                                        <p:cTn id="7" dur="80"/>
                                        <p:tgtEl>
                                          <p:spTgt spid="501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79"/>
                                        </p:tgtEl>
                                        <p:attrNameLst>
                                          <p:attrName>fillcolor</p:attrName>
                                        </p:attrNameLst>
                                      </p:cBhvr>
                                      <p:tavLst>
                                        <p:tav tm="0">
                                          <p:val>
                                            <p:clrVal>
                                              <a:schemeClr val="accent2"/>
                                            </p:clrVal>
                                          </p:val>
                                        </p:tav>
                                        <p:tav tm="50000">
                                          <p:val>
                                            <p:clrVal>
                                              <a:schemeClr val="hlink"/>
                                            </p:clrVal>
                                          </p:val>
                                        </p:tav>
                                      </p:tavLst>
                                    </p:anim>
                                    <p:set>
                                      <p:cBhvr>
                                        <p:cTn id="9" dur="80"/>
                                        <p:tgtEl>
                                          <p:spTgt spid="501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&amp; PM</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443" y="1273202"/>
            <a:ext cx="9119557" cy="5565021"/>
          </a:xfrm>
          <a:prstGeom prst="rect">
            <a:avLst/>
          </a:prstGeom>
        </p:spPr>
      </p:pic>
    </p:spTree>
    <p:extLst>
      <p:ext uri="{BB962C8B-B14F-4D97-AF65-F5344CB8AC3E}">
        <p14:creationId xmlns:p14="http://schemas.microsoft.com/office/powerpoint/2010/main" val="32141220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Picture 7"/>
          <p:cNvPicPr>
            <a:picLocks noChangeAspect="1"/>
          </p:cNvPicPr>
          <p:nvPr/>
        </p:nvPicPr>
        <p:blipFill>
          <a:blip r:embed="rId2"/>
          <a:stretch>
            <a:fillRect/>
          </a:stretch>
        </p:blipFill>
        <p:spPr>
          <a:xfrm>
            <a:off x="0" y="1662830"/>
            <a:ext cx="9045688" cy="3494362"/>
          </a:xfrm>
          <a:prstGeom prst="rect">
            <a:avLst/>
          </a:prstGeom>
        </p:spPr>
      </p:pic>
    </p:spTree>
    <p:extLst>
      <p:ext uri="{BB962C8B-B14F-4D97-AF65-F5344CB8AC3E}">
        <p14:creationId xmlns:p14="http://schemas.microsoft.com/office/powerpoint/2010/main" val="18960227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6"/>
          <p:cNvSpPr>
            <a:spLocks noChangeArrowheads="1"/>
          </p:cNvSpPr>
          <p:nvPr/>
        </p:nvSpPr>
        <p:spPr bwMode="auto">
          <a:xfrm>
            <a:off x="1214438" y="1428750"/>
            <a:ext cx="7083425" cy="64611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altLang="zh-CN" sz="3600">
                <a:latin typeface="Times New Roman" pitchFamily="18" charset="0"/>
                <a:ea typeface="华文楷体" pitchFamily="2" charset="-122"/>
              </a:rPr>
              <a:t> </a:t>
            </a:r>
            <a:r>
              <a:rPr lang="en-US" altLang="zh-CN" sz="3600">
                <a:latin typeface="Times New Roman" pitchFamily="18" charset="0"/>
                <a:ea typeface="华文楷体" pitchFamily="2" charset="-122"/>
              </a:rPr>
              <a:t>Can you say these in the right order?</a:t>
            </a:r>
            <a:endParaRPr lang="zh-CN" altLang="zh-CN" sz="3600">
              <a:latin typeface="Times New Roman" pitchFamily="18" charset="0"/>
              <a:ea typeface="宋体" pitchFamily="2" charset="-122"/>
            </a:endParaRPr>
          </a:p>
        </p:txBody>
      </p:sp>
      <p:sp>
        <p:nvSpPr>
          <p:cNvPr id="65539" name="标题 3"/>
          <p:cNvSpPr>
            <a:spLocks noGrp="1"/>
          </p:cNvSpPr>
          <p:nvPr>
            <p:ph type="title"/>
          </p:nvPr>
        </p:nvSpPr>
        <p:spPr>
          <a:xfrm>
            <a:off x="500063" y="428625"/>
            <a:ext cx="8305800" cy="609600"/>
          </a:xfrm>
        </p:spPr>
        <p:txBody>
          <a:bodyPr/>
          <a:lstStyle/>
          <a:p>
            <a:r>
              <a:rPr lang="pt-BR" altLang="zh-CN" sz="2400" smtClean="0">
                <a:solidFill>
                  <a:srgbClr val="FFFFFF"/>
                </a:solidFill>
                <a:ea typeface="宋体" pitchFamily="2" charset="-122"/>
              </a:rPr>
              <a:t>Order of Time Words</a:t>
            </a:r>
            <a:r>
              <a:rPr lang="en-US" altLang="zh-CN" sz="2400" smtClean="0">
                <a:solidFill>
                  <a:srgbClr val="333333"/>
                </a:solidFill>
                <a:ea typeface="宋体" pitchFamily="2" charset="-122"/>
              </a:rPr>
              <a:t/>
            </a:r>
            <a:br>
              <a:rPr lang="en-US" altLang="zh-CN" sz="2400" smtClean="0">
                <a:solidFill>
                  <a:srgbClr val="333333"/>
                </a:solidFill>
                <a:ea typeface="宋体" pitchFamily="2" charset="-122"/>
              </a:rPr>
            </a:br>
            <a:endParaRPr lang="zh-CN" altLang="en-US" smtClean="0">
              <a:ea typeface="宋体" pitchFamily="2" charset="-122"/>
            </a:endParaRPr>
          </a:p>
        </p:txBody>
      </p:sp>
      <p:sp>
        <p:nvSpPr>
          <p:cNvPr id="65540" name="Rectangle 1"/>
          <p:cNvSpPr>
            <a:spLocks noChangeArrowheads="1"/>
          </p:cNvSpPr>
          <p:nvPr/>
        </p:nvSpPr>
        <p:spPr bwMode="auto">
          <a:xfrm>
            <a:off x="0" y="0"/>
            <a:ext cx="9144000" cy="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eaLnBrk="0" hangingPunct="0"/>
            <a:r>
              <a:rPr lang="en-US" altLang="zh-CN" sz="1200">
                <a:latin typeface="Times New Roman" pitchFamily="18" charset="0"/>
                <a:ea typeface="华文楷体" pitchFamily="2" charset="-122"/>
                <a:cs typeface="Times New Roman" pitchFamily="18" charset="0"/>
              </a:rPr>
              <a:t>May 25, 2003</a:t>
            </a:r>
            <a:r>
              <a:rPr lang="en-US" altLang="zh-CN" sz="900">
                <a:ea typeface="华文楷体" pitchFamily="2" charset="-122"/>
                <a:cs typeface="Times New Roman" pitchFamily="18" charset="0"/>
              </a:rPr>
              <a:t> </a:t>
            </a:r>
            <a:endParaRPr lang="en-US" altLang="zh-CN">
              <a:ea typeface="华文楷体" pitchFamily="2" charset="-122"/>
              <a:cs typeface="Times New Roman" pitchFamily="18" charset="0"/>
            </a:endParaRPr>
          </a:p>
        </p:txBody>
      </p:sp>
      <p:sp>
        <p:nvSpPr>
          <p:cNvPr id="8" name="Rectangle 6"/>
          <p:cNvSpPr>
            <a:spLocks noChangeArrowheads="1"/>
          </p:cNvSpPr>
          <p:nvPr/>
        </p:nvSpPr>
        <p:spPr bwMode="auto">
          <a:xfrm>
            <a:off x="2513013" y="2669808"/>
            <a:ext cx="3773790"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spcAft>
                <a:spcPts val="0"/>
              </a:spcAft>
              <a:defRPr/>
            </a:pPr>
            <a:r>
              <a:rPr lang="zh-CN" altLang="zh-CN" sz="4800" dirty="0">
                <a:solidFill>
                  <a:schemeClr val="tx2">
                    <a:lumMod val="50000"/>
                  </a:schemeClr>
                </a:solidFill>
                <a:latin typeface="Times New Roman" pitchFamily="18" charset="0"/>
                <a:ea typeface="华文楷体" pitchFamily="2" charset="-122"/>
              </a:rPr>
              <a:t> </a:t>
            </a:r>
            <a:r>
              <a:rPr lang="en-US" sz="4800" dirty="0">
                <a:solidFill>
                  <a:schemeClr val="tx2">
                    <a:lumMod val="50000"/>
                  </a:schemeClr>
                </a:solidFill>
                <a:latin typeface="Times New Roman"/>
                <a:ea typeface="华文楷体"/>
              </a:rPr>
              <a:t>May </a:t>
            </a:r>
            <a:r>
              <a:rPr lang="en-US" sz="4800" dirty="0" smtClean="0">
                <a:solidFill>
                  <a:schemeClr val="tx2">
                    <a:lumMod val="50000"/>
                  </a:schemeClr>
                </a:solidFill>
                <a:latin typeface="Times New Roman"/>
                <a:ea typeface="华文楷体"/>
              </a:rPr>
              <a:t>15</a:t>
            </a:r>
            <a:r>
              <a:rPr lang="en-US" sz="4800" dirty="0">
                <a:solidFill>
                  <a:schemeClr val="tx2">
                    <a:lumMod val="50000"/>
                  </a:schemeClr>
                </a:solidFill>
                <a:latin typeface="Times New Roman"/>
                <a:ea typeface="华文楷体"/>
              </a:rPr>
              <a:t>, </a:t>
            </a:r>
            <a:r>
              <a:rPr lang="en-US" sz="4800" dirty="0" smtClean="0">
                <a:solidFill>
                  <a:schemeClr val="tx2">
                    <a:lumMod val="50000"/>
                  </a:schemeClr>
                </a:solidFill>
                <a:latin typeface="Times New Roman"/>
                <a:ea typeface="华文楷体"/>
              </a:rPr>
              <a:t>20</a:t>
            </a:r>
            <a:r>
              <a:rPr lang="en-US" altLang="zh-CN" sz="4800" dirty="0" smtClean="0">
                <a:solidFill>
                  <a:schemeClr val="tx2">
                    <a:lumMod val="50000"/>
                  </a:schemeClr>
                </a:solidFill>
                <a:latin typeface="Times New Roman"/>
                <a:ea typeface="华文楷体"/>
              </a:rPr>
              <a:t>22</a:t>
            </a:r>
            <a:endParaRPr lang="zh-CN" sz="4800" dirty="0">
              <a:solidFill>
                <a:schemeClr val="tx2">
                  <a:lumMod val="50000"/>
                </a:schemeClr>
              </a:solidFill>
              <a:latin typeface="Times New Roman"/>
              <a:ea typeface="宋体"/>
            </a:endParaRPr>
          </a:p>
        </p:txBody>
      </p:sp>
      <p:sp>
        <p:nvSpPr>
          <p:cNvPr id="9" name="Rectangle 6"/>
          <p:cNvSpPr>
            <a:spLocks noChangeArrowheads="1"/>
          </p:cNvSpPr>
          <p:nvPr/>
        </p:nvSpPr>
        <p:spPr bwMode="auto">
          <a:xfrm>
            <a:off x="1487662" y="4293096"/>
            <a:ext cx="6168676"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altLang="en-US" sz="4800" dirty="0">
                <a:solidFill>
                  <a:srgbClr val="FF0000"/>
                </a:solidFill>
                <a:latin typeface="楷体_GB2312" pitchFamily="49" charset="-122"/>
                <a:ea typeface="楷体_GB2312" pitchFamily="49" charset="-122"/>
              </a:rPr>
              <a:t>二</a:t>
            </a:r>
            <a:r>
              <a:rPr lang="en-US" altLang="zh-CN" sz="4800" dirty="0" smtClean="0">
                <a:solidFill>
                  <a:srgbClr val="FF0000"/>
                </a:solidFill>
                <a:latin typeface="Times New Roman" pitchFamily="18" charset="0"/>
                <a:ea typeface="楷体_GB2312" pitchFamily="49" charset="-122"/>
              </a:rPr>
              <a:t>O</a:t>
            </a:r>
            <a:r>
              <a:rPr lang="zh-CN" altLang="en-US" sz="4800" dirty="0" smtClean="0">
                <a:solidFill>
                  <a:srgbClr val="FF0000"/>
                </a:solidFill>
                <a:latin typeface="Times New Roman" pitchFamily="18" charset="0"/>
                <a:ea typeface="楷体_GB2312" pitchFamily="49" charset="-122"/>
              </a:rPr>
              <a:t>二二</a:t>
            </a:r>
            <a:r>
              <a:rPr lang="zh-CN" altLang="en-US" sz="4800" dirty="0" smtClean="0">
                <a:solidFill>
                  <a:srgbClr val="FF0000"/>
                </a:solidFill>
                <a:latin typeface="楷体_GB2312" pitchFamily="49" charset="-122"/>
                <a:ea typeface="楷体_GB2312" pitchFamily="49" charset="-122"/>
              </a:rPr>
              <a:t>年</a:t>
            </a:r>
            <a:r>
              <a:rPr lang="zh-CN" altLang="en-US" sz="4800" dirty="0">
                <a:solidFill>
                  <a:srgbClr val="FF0000"/>
                </a:solidFill>
                <a:latin typeface="楷体_GB2312" pitchFamily="49" charset="-122"/>
                <a:ea typeface="楷体_GB2312" pitchFamily="49" charset="-122"/>
              </a:rPr>
              <a:t>五</a:t>
            </a:r>
            <a:r>
              <a:rPr lang="zh-CN" altLang="en-US" sz="4800" dirty="0" smtClean="0">
                <a:solidFill>
                  <a:srgbClr val="FF0000"/>
                </a:solidFill>
                <a:latin typeface="楷体_GB2312" pitchFamily="49" charset="-122"/>
                <a:ea typeface="楷体_GB2312" pitchFamily="49" charset="-122"/>
              </a:rPr>
              <a:t>月十五</a:t>
            </a:r>
            <a:r>
              <a:rPr lang="zh-TW" altLang="en-US" sz="4800" dirty="0" smtClean="0">
                <a:solidFill>
                  <a:srgbClr val="FF0000"/>
                </a:solidFill>
                <a:latin typeface="楷体_GB2312" pitchFamily="49" charset="-122"/>
                <a:ea typeface="楷体_GB2312" pitchFamily="49" charset="-122"/>
              </a:rPr>
              <a:t>號</a:t>
            </a:r>
            <a:endParaRPr lang="zh-CN" sz="4800" dirty="0">
              <a:solidFill>
                <a:srgbClr val="FF0000"/>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blinds(horizontal)">
                                      <p:cBhvr>
                                        <p:cTn id="7" dur="500"/>
                                        <p:tgtEl>
                                          <p:spTgt spid="50179"/>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from="(-#ppt_w/2)" to="(#ppt_x)" calcmode="lin" valueType="num">
                                      <p:cBhvr>
                                        <p:cTn id="12" dur="600" fill="hold">
                                          <p:stCondLst>
                                            <p:cond delay="0"/>
                                          </p:stCondLst>
                                        </p:cTn>
                                        <p:tgtEl>
                                          <p:spTgt spid="8"/>
                                        </p:tgtEl>
                                        <p:attrNameLst>
                                          <p:attrName>ppt_x</p:attrName>
                                        </p:attrNameLst>
                                      </p:cBhvr>
                                    </p:anim>
                                    <p:anim from="0" to="-1.0" calcmode="lin" valueType="num">
                                      <p:cBhvr>
                                        <p:cTn id="13" dur="200" decel="50000" autoRev="1" fill="hold">
                                          <p:stCondLst>
                                            <p:cond delay="600"/>
                                          </p:stCondLst>
                                        </p:cTn>
                                        <p:tgtEl>
                                          <p:spTgt spid="8"/>
                                        </p:tgtEl>
                                        <p:attrNameLst>
                                          <p:attrName>xshear</p:attrName>
                                        </p:attrNameLst>
                                      </p:cBhvr>
                                    </p:anim>
                                    <p:animScale>
                                      <p:cBhvr>
                                        <p:cTn id="14" dur="200" decel="100000" autoRev="1" fill="hold">
                                          <p:stCondLst>
                                            <p:cond delay="600"/>
                                          </p:stCondLst>
                                        </p:cTn>
                                        <p:tgtEl>
                                          <p:spTgt spid="8"/>
                                        </p:tgtEl>
                                      </p:cBhvr>
                                      <p:from x="100000" y="100000"/>
                                      <p:to x="80000" y="100000"/>
                                    </p:animScale>
                                    <p:anim by="(#ppt_h/3+#ppt_w*0.1)" calcmode="lin" valueType="num">
                                      <p:cBhvr additive="sum">
                                        <p:cTn id="15" dur="200" decel="100000" autoRev="1" fill="hold">
                                          <p:stCondLst>
                                            <p:cond delay="600"/>
                                          </p:stCondLst>
                                        </p:cTn>
                                        <p:tgtEl>
                                          <p:spTgt spid="8"/>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from="(-#ppt_w/2)" to="(#ppt_x)" calcmode="lin" valueType="num">
                                      <p:cBhvr>
                                        <p:cTn id="20" dur="600" fill="hold">
                                          <p:stCondLst>
                                            <p:cond delay="0"/>
                                          </p:stCondLst>
                                        </p:cTn>
                                        <p:tgtEl>
                                          <p:spTgt spid="9"/>
                                        </p:tgtEl>
                                        <p:attrNameLst>
                                          <p:attrName>ppt_x</p:attrName>
                                        </p:attrNameLst>
                                      </p:cBhvr>
                                    </p:anim>
                                    <p:anim from="0" to="-1.0" calcmode="lin" valueType="num">
                                      <p:cBhvr>
                                        <p:cTn id="21" dur="200" decel="50000" autoRev="1" fill="hold">
                                          <p:stCondLst>
                                            <p:cond delay="600"/>
                                          </p:stCondLst>
                                        </p:cTn>
                                        <p:tgtEl>
                                          <p:spTgt spid="9"/>
                                        </p:tgtEl>
                                        <p:attrNameLst>
                                          <p:attrName>xshear</p:attrName>
                                        </p:attrNameLst>
                                      </p:cBhvr>
                                    </p:anim>
                                    <p:animScale>
                                      <p:cBhvr>
                                        <p:cTn id="22" dur="200" decel="100000" autoRev="1" fill="hold">
                                          <p:stCondLst>
                                            <p:cond delay="600"/>
                                          </p:stCondLst>
                                        </p:cTn>
                                        <p:tgtEl>
                                          <p:spTgt spid="9"/>
                                        </p:tgtEl>
                                      </p:cBhvr>
                                      <p:from x="100000" y="100000"/>
                                      <p:to x="80000" y="100000"/>
                                    </p:animScale>
                                    <p:anim by="(#ppt_h/3+#ppt_w*0.1)" calcmode="lin" valueType="num">
                                      <p:cBhvr additive="sum">
                                        <p:cTn id="23"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ChangeArrowheads="1"/>
          </p:cNvSpPr>
          <p:nvPr/>
        </p:nvSpPr>
        <p:spPr bwMode="auto">
          <a:xfrm>
            <a:off x="1214438" y="1428750"/>
            <a:ext cx="7083425" cy="64611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altLang="zh-CN" sz="3600">
                <a:latin typeface="Times New Roman" pitchFamily="18" charset="0"/>
                <a:ea typeface="华文楷体" pitchFamily="2" charset="-122"/>
              </a:rPr>
              <a:t> </a:t>
            </a:r>
            <a:r>
              <a:rPr lang="en-US" altLang="zh-CN" sz="3600">
                <a:latin typeface="Times New Roman" pitchFamily="18" charset="0"/>
                <a:ea typeface="华文楷体" pitchFamily="2" charset="-122"/>
              </a:rPr>
              <a:t>Can you say these in the right order?</a:t>
            </a:r>
            <a:endParaRPr lang="zh-CN" altLang="zh-CN" sz="3600">
              <a:latin typeface="Times New Roman" pitchFamily="18" charset="0"/>
              <a:ea typeface="宋体" pitchFamily="2" charset="-122"/>
            </a:endParaRPr>
          </a:p>
        </p:txBody>
      </p:sp>
      <p:sp>
        <p:nvSpPr>
          <p:cNvPr id="66563" name="标题 3"/>
          <p:cNvSpPr>
            <a:spLocks noGrp="1"/>
          </p:cNvSpPr>
          <p:nvPr>
            <p:ph type="title"/>
          </p:nvPr>
        </p:nvSpPr>
        <p:spPr>
          <a:xfrm>
            <a:off x="500063" y="428625"/>
            <a:ext cx="8305800" cy="609600"/>
          </a:xfrm>
        </p:spPr>
        <p:txBody>
          <a:bodyPr/>
          <a:lstStyle/>
          <a:p>
            <a:r>
              <a:rPr lang="pt-BR" altLang="zh-CN" sz="2400" smtClean="0">
                <a:solidFill>
                  <a:srgbClr val="FFFFFF"/>
                </a:solidFill>
                <a:ea typeface="宋体" pitchFamily="2" charset="-122"/>
              </a:rPr>
              <a:t>Order of Time Words</a:t>
            </a:r>
            <a:r>
              <a:rPr lang="en-US" altLang="zh-CN" sz="2400" smtClean="0">
                <a:solidFill>
                  <a:srgbClr val="333333"/>
                </a:solidFill>
                <a:ea typeface="宋体" pitchFamily="2" charset="-122"/>
              </a:rPr>
              <a:t/>
            </a:r>
            <a:br>
              <a:rPr lang="en-US" altLang="zh-CN" sz="2400" smtClean="0">
                <a:solidFill>
                  <a:srgbClr val="333333"/>
                </a:solidFill>
                <a:ea typeface="宋体" pitchFamily="2" charset="-122"/>
              </a:rPr>
            </a:br>
            <a:endParaRPr lang="zh-CN" altLang="en-US" smtClean="0">
              <a:ea typeface="宋体" pitchFamily="2" charset="-122"/>
            </a:endParaRPr>
          </a:p>
        </p:txBody>
      </p:sp>
      <p:sp>
        <p:nvSpPr>
          <p:cNvPr id="66564" name="Rectangle 1"/>
          <p:cNvSpPr>
            <a:spLocks noChangeArrowheads="1"/>
          </p:cNvSpPr>
          <p:nvPr/>
        </p:nvSpPr>
        <p:spPr bwMode="auto">
          <a:xfrm>
            <a:off x="0" y="0"/>
            <a:ext cx="9144000" cy="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eaLnBrk="0" hangingPunct="0"/>
            <a:r>
              <a:rPr lang="en-US" altLang="zh-CN" sz="1200">
                <a:latin typeface="Times New Roman" pitchFamily="18" charset="0"/>
                <a:ea typeface="华文楷体" pitchFamily="2" charset="-122"/>
                <a:cs typeface="Times New Roman" pitchFamily="18" charset="0"/>
              </a:rPr>
              <a:t>May 25, 2003</a:t>
            </a:r>
            <a:r>
              <a:rPr lang="en-US" altLang="zh-CN" sz="900">
                <a:ea typeface="华文楷体" pitchFamily="2" charset="-122"/>
                <a:cs typeface="Times New Roman" pitchFamily="18" charset="0"/>
              </a:rPr>
              <a:t> </a:t>
            </a:r>
            <a:endParaRPr lang="en-US" altLang="zh-CN">
              <a:ea typeface="华文楷体" pitchFamily="2" charset="-122"/>
              <a:cs typeface="Times New Roman" pitchFamily="18" charset="0"/>
            </a:endParaRPr>
          </a:p>
        </p:txBody>
      </p:sp>
      <p:sp>
        <p:nvSpPr>
          <p:cNvPr id="7" name="Rectangle 6"/>
          <p:cNvSpPr>
            <a:spLocks noChangeArrowheads="1"/>
          </p:cNvSpPr>
          <p:nvPr/>
        </p:nvSpPr>
        <p:spPr bwMode="auto">
          <a:xfrm>
            <a:off x="2000250" y="4357321"/>
            <a:ext cx="5724644"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altLang="en-US" sz="4800" dirty="0">
                <a:solidFill>
                  <a:srgbClr val="FF0000"/>
                </a:solidFill>
                <a:latin typeface="楷体_GB2312" pitchFamily="49" charset="-122"/>
                <a:ea typeface="楷体_GB2312" pitchFamily="49" charset="-122"/>
              </a:rPr>
              <a:t>一九九六年七月</a:t>
            </a:r>
            <a:r>
              <a:rPr lang="zh-CN" altLang="en-US" sz="4800" dirty="0" smtClean="0">
                <a:solidFill>
                  <a:srgbClr val="FF0000"/>
                </a:solidFill>
                <a:latin typeface="楷体_GB2312" pitchFamily="49" charset="-122"/>
                <a:ea typeface="楷体_GB2312" pitchFamily="49" charset="-122"/>
              </a:rPr>
              <a:t>四</a:t>
            </a:r>
            <a:r>
              <a:rPr lang="zh-TW" altLang="en-US" sz="4800" dirty="0" smtClean="0">
                <a:solidFill>
                  <a:srgbClr val="FF0000"/>
                </a:solidFill>
                <a:latin typeface="楷体_GB2312" pitchFamily="49" charset="-122"/>
                <a:ea typeface="楷体_GB2312" pitchFamily="49" charset="-122"/>
              </a:rPr>
              <a:t>號</a:t>
            </a:r>
            <a:endParaRPr lang="zh-CN" sz="4800" dirty="0">
              <a:solidFill>
                <a:srgbClr val="FF0000"/>
              </a:solidFill>
              <a:latin typeface="楷体_GB2312" pitchFamily="49" charset="-122"/>
              <a:ea typeface="楷体_GB2312" pitchFamily="49" charset="-122"/>
            </a:endParaRPr>
          </a:p>
        </p:txBody>
      </p:sp>
      <p:sp>
        <p:nvSpPr>
          <p:cNvPr id="9" name="Rectangle 6"/>
          <p:cNvSpPr>
            <a:spLocks noChangeArrowheads="1"/>
          </p:cNvSpPr>
          <p:nvPr/>
        </p:nvSpPr>
        <p:spPr bwMode="auto">
          <a:xfrm>
            <a:off x="2849563" y="2714625"/>
            <a:ext cx="3365500" cy="83026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spcAft>
                <a:spcPts val="0"/>
              </a:spcAft>
              <a:defRPr/>
            </a:pPr>
            <a:r>
              <a:rPr lang="zh-CN" altLang="zh-CN" sz="4800" dirty="0">
                <a:solidFill>
                  <a:schemeClr val="tx2">
                    <a:lumMod val="50000"/>
                  </a:schemeClr>
                </a:solidFill>
                <a:latin typeface="Times New Roman" pitchFamily="18" charset="0"/>
                <a:ea typeface="华文楷体" pitchFamily="2" charset="-122"/>
              </a:rPr>
              <a:t> </a:t>
            </a:r>
            <a:r>
              <a:rPr lang="en-US" sz="4800" dirty="0">
                <a:solidFill>
                  <a:schemeClr val="tx2">
                    <a:lumMod val="50000"/>
                  </a:schemeClr>
                </a:solidFill>
                <a:latin typeface="Times New Roman"/>
                <a:ea typeface="华文楷体"/>
              </a:rPr>
              <a:t>July 4, 1776</a:t>
            </a:r>
            <a:endParaRPr lang="zh-CN" sz="4800" dirty="0">
              <a:solidFill>
                <a:schemeClr val="tx2">
                  <a:lumMod val="50000"/>
                </a:schemeClr>
              </a:solidFill>
              <a:latin typeface="Times New Roman"/>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from="(-#ppt_w/2)" to="(#ppt_x)" calcmode="lin" valueType="num">
                                      <p:cBhvr>
                                        <p:cTn id="15" dur="600" fill="hold">
                                          <p:stCondLst>
                                            <p:cond delay="0"/>
                                          </p:stCondLst>
                                        </p:cTn>
                                        <p:tgtEl>
                                          <p:spTgt spid="7"/>
                                        </p:tgtEl>
                                        <p:attrNameLst>
                                          <p:attrName>ppt_x</p:attrName>
                                        </p:attrNameLst>
                                      </p:cBhvr>
                                    </p:anim>
                                    <p:anim from="0" to="-1.0" calcmode="lin" valueType="num">
                                      <p:cBhvr>
                                        <p:cTn id="16" dur="200" decel="50000" autoRev="1" fill="hold">
                                          <p:stCondLst>
                                            <p:cond delay="600"/>
                                          </p:stCondLst>
                                        </p:cTn>
                                        <p:tgtEl>
                                          <p:spTgt spid="7"/>
                                        </p:tgtEl>
                                        <p:attrNameLst>
                                          <p:attrName>xshear</p:attrName>
                                        </p:attrNameLst>
                                      </p:cBhvr>
                                    </p:anim>
                                    <p:animScale>
                                      <p:cBhvr>
                                        <p:cTn id="17" dur="200" decel="100000" autoRev="1" fill="hold">
                                          <p:stCondLst>
                                            <p:cond delay="600"/>
                                          </p:stCondLst>
                                        </p:cTn>
                                        <p:tgtEl>
                                          <p:spTgt spid="7"/>
                                        </p:tgtEl>
                                      </p:cBhvr>
                                      <p:from x="100000" y="100000"/>
                                      <p:to x="80000" y="100000"/>
                                    </p:animScale>
                                    <p:anim by="(#ppt_h/3+#ppt_w*0.1)" calcmode="lin" valueType="num">
                                      <p:cBhvr additive="sum">
                                        <p:cTn id="18"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ChangeArrowheads="1"/>
          </p:cNvSpPr>
          <p:nvPr/>
        </p:nvSpPr>
        <p:spPr bwMode="auto">
          <a:xfrm>
            <a:off x="1214438" y="1428750"/>
            <a:ext cx="7083425" cy="64611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altLang="zh-CN" sz="3600">
                <a:latin typeface="Times New Roman" pitchFamily="18" charset="0"/>
                <a:ea typeface="华文楷体" pitchFamily="2" charset="-122"/>
              </a:rPr>
              <a:t> </a:t>
            </a:r>
            <a:r>
              <a:rPr lang="en-US" altLang="zh-CN" sz="3600">
                <a:latin typeface="Times New Roman" pitchFamily="18" charset="0"/>
                <a:ea typeface="华文楷体" pitchFamily="2" charset="-122"/>
              </a:rPr>
              <a:t>Can you say these in the right order?</a:t>
            </a:r>
            <a:endParaRPr lang="zh-CN" altLang="zh-CN" sz="3600">
              <a:latin typeface="Times New Roman" pitchFamily="18" charset="0"/>
              <a:ea typeface="宋体" pitchFamily="2" charset="-122"/>
            </a:endParaRPr>
          </a:p>
        </p:txBody>
      </p:sp>
      <p:sp>
        <p:nvSpPr>
          <p:cNvPr id="67587" name="标题 3"/>
          <p:cNvSpPr>
            <a:spLocks noGrp="1"/>
          </p:cNvSpPr>
          <p:nvPr>
            <p:ph type="title"/>
          </p:nvPr>
        </p:nvSpPr>
        <p:spPr>
          <a:xfrm>
            <a:off x="500063" y="428625"/>
            <a:ext cx="8305800" cy="609600"/>
          </a:xfrm>
        </p:spPr>
        <p:txBody>
          <a:bodyPr/>
          <a:lstStyle/>
          <a:p>
            <a:r>
              <a:rPr lang="pt-BR" altLang="zh-CN" sz="2400" smtClean="0">
                <a:solidFill>
                  <a:srgbClr val="FFFFFF"/>
                </a:solidFill>
                <a:ea typeface="宋体" pitchFamily="2" charset="-122"/>
              </a:rPr>
              <a:t>Order of Time Words</a:t>
            </a:r>
            <a:r>
              <a:rPr lang="en-US" altLang="zh-CN" sz="2400" smtClean="0">
                <a:solidFill>
                  <a:srgbClr val="333333"/>
                </a:solidFill>
                <a:ea typeface="宋体" pitchFamily="2" charset="-122"/>
              </a:rPr>
              <a:t/>
            </a:r>
            <a:br>
              <a:rPr lang="en-US" altLang="zh-CN" sz="2400" smtClean="0">
                <a:solidFill>
                  <a:srgbClr val="333333"/>
                </a:solidFill>
                <a:ea typeface="宋体" pitchFamily="2" charset="-122"/>
              </a:rPr>
            </a:br>
            <a:endParaRPr lang="zh-CN" altLang="en-US" smtClean="0">
              <a:ea typeface="宋体" pitchFamily="2" charset="-122"/>
            </a:endParaRPr>
          </a:p>
        </p:txBody>
      </p:sp>
      <p:sp>
        <p:nvSpPr>
          <p:cNvPr id="67588" name="Rectangle 1"/>
          <p:cNvSpPr>
            <a:spLocks noChangeArrowheads="1"/>
          </p:cNvSpPr>
          <p:nvPr/>
        </p:nvSpPr>
        <p:spPr bwMode="auto">
          <a:xfrm>
            <a:off x="0" y="0"/>
            <a:ext cx="9144000" cy="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eaLnBrk="0" hangingPunct="0"/>
            <a:r>
              <a:rPr lang="en-US" altLang="zh-CN" sz="1200">
                <a:latin typeface="Times New Roman" pitchFamily="18" charset="0"/>
                <a:ea typeface="华文楷体" pitchFamily="2" charset="-122"/>
                <a:cs typeface="Times New Roman" pitchFamily="18" charset="0"/>
              </a:rPr>
              <a:t>May 25, 2003</a:t>
            </a:r>
            <a:r>
              <a:rPr lang="en-US" altLang="zh-CN" sz="900">
                <a:ea typeface="华文楷体" pitchFamily="2" charset="-122"/>
                <a:cs typeface="Times New Roman" pitchFamily="18" charset="0"/>
              </a:rPr>
              <a:t> </a:t>
            </a:r>
            <a:endParaRPr lang="en-US" altLang="zh-CN">
              <a:ea typeface="华文楷体" pitchFamily="2" charset="-122"/>
              <a:cs typeface="Times New Roman" pitchFamily="18" charset="0"/>
            </a:endParaRPr>
          </a:p>
        </p:txBody>
      </p:sp>
      <p:sp>
        <p:nvSpPr>
          <p:cNvPr id="7" name="Rectangle 6"/>
          <p:cNvSpPr>
            <a:spLocks noChangeArrowheads="1"/>
          </p:cNvSpPr>
          <p:nvPr/>
        </p:nvSpPr>
        <p:spPr bwMode="auto">
          <a:xfrm>
            <a:off x="2500313" y="2785696"/>
            <a:ext cx="3842719"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spcAft>
                <a:spcPts val="0"/>
              </a:spcAft>
              <a:defRPr/>
            </a:pPr>
            <a:r>
              <a:rPr lang="zh-CN" altLang="zh-CN" sz="4800" dirty="0">
                <a:solidFill>
                  <a:schemeClr val="tx2">
                    <a:lumMod val="50000"/>
                  </a:schemeClr>
                </a:solidFill>
                <a:latin typeface="Times New Roman" pitchFamily="18" charset="0"/>
                <a:ea typeface="华文楷体" pitchFamily="2" charset="-122"/>
              </a:rPr>
              <a:t> </a:t>
            </a:r>
            <a:r>
              <a:rPr lang="en-US" sz="4800" dirty="0">
                <a:solidFill>
                  <a:schemeClr val="tx2">
                    <a:lumMod val="50000"/>
                  </a:schemeClr>
                </a:solidFill>
                <a:latin typeface="Times New Roman"/>
                <a:ea typeface="华文楷体"/>
              </a:rPr>
              <a:t> Oct. </a:t>
            </a:r>
            <a:r>
              <a:rPr lang="en-US" altLang="zh-CN" sz="4800" dirty="0" smtClean="0">
                <a:solidFill>
                  <a:schemeClr val="tx2">
                    <a:lumMod val="50000"/>
                  </a:schemeClr>
                </a:solidFill>
                <a:latin typeface="Times New Roman"/>
                <a:ea typeface="华文楷体"/>
              </a:rPr>
              <a:t>10</a:t>
            </a:r>
            <a:r>
              <a:rPr lang="en-US" sz="4800" dirty="0" smtClean="0">
                <a:solidFill>
                  <a:schemeClr val="tx2">
                    <a:lumMod val="50000"/>
                  </a:schemeClr>
                </a:solidFill>
                <a:latin typeface="Times New Roman"/>
                <a:ea typeface="华文楷体"/>
              </a:rPr>
              <a:t>, 19</a:t>
            </a:r>
            <a:r>
              <a:rPr lang="en-US" altLang="zh-CN" sz="4800" dirty="0" smtClean="0">
                <a:solidFill>
                  <a:schemeClr val="tx2">
                    <a:lumMod val="50000"/>
                  </a:schemeClr>
                </a:solidFill>
                <a:latin typeface="Times New Roman"/>
                <a:ea typeface="华文楷体"/>
              </a:rPr>
              <a:t>49</a:t>
            </a:r>
            <a:endParaRPr lang="zh-CN" sz="4800" dirty="0">
              <a:solidFill>
                <a:schemeClr val="tx2">
                  <a:lumMod val="50000"/>
                </a:schemeClr>
              </a:solidFill>
              <a:latin typeface="Times New Roman"/>
              <a:ea typeface="宋体"/>
            </a:endParaRPr>
          </a:p>
        </p:txBody>
      </p:sp>
      <p:sp>
        <p:nvSpPr>
          <p:cNvPr id="10" name="Rectangle 6"/>
          <p:cNvSpPr>
            <a:spLocks noChangeArrowheads="1"/>
          </p:cNvSpPr>
          <p:nvPr/>
        </p:nvSpPr>
        <p:spPr bwMode="auto">
          <a:xfrm>
            <a:off x="1482406" y="4327526"/>
            <a:ext cx="5878532"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altLang="zh-CN" sz="4800" dirty="0">
                <a:solidFill>
                  <a:srgbClr val="FF0000"/>
                </a:solidFill>
                <a:latin typeface="Times New Roman" pitchFamily="18" charset="0"/>
                <a:ea typeface="华文楷体" pitchFamily="2" charset="-122"/>
              </a:rPr>
              <a:t> </a:t>
            </a:r>
            <a:r>
              <a:rPr lang="zh-CN" altLang="en-US" sz="4800" dirty="0">
                <a:solidFill>
                  <a:srgbClr val="FF0000"/>
                </a:solidFill>
                <a:latin typeface="Times New Roman" pitchFamily="18" charset="0"/>
                <a:ea typeface="华文楷体" pitchFamily="2" charset="-122"/>
              </a:rPr>
              <a:t>一九四九年</a:t>
            </a:r>
            <a:r>
              <a:rPr lang="zh-CN" altLang="en-US" sz="4800" dirty="0">
                <a:solidFill>
                  <a:srgbClr val="EA2302"/>
                </a:solidFill>
                <a:ea typeface="华文楷体" pitchFamily="2" charset="-122"/>
              </a:rPr>
              <a:t>十</a:t>
            </a:r>
            <a:r>
              <a:rPr lang="zh-CN" altLang="en-US" sz="4800" dirty="0" smtClean="0">
                <a:solidFill>
                  <a:srgbClr val="FF0000"/>
                </a:solidFill>
                <a:latin typeface="Times New Roman" pitchFamily="18" charset="0"/>
                <a:ea typeface="华文楷体" pitchFamily="2" charset="-122"/>
              </a:rPr>
              <a:t>月</a:t>
            </a:r>
            <a:r>
              <a:rPr lang="zh-CN" altLang="en-US" sz="4800" dirty="0" smtClean="0">
                <a:solidFill>
                  <a:srgbClr val="FF0000"/>
                </a:solidFill>
                <a:latin typeface="华文楷体" pitchFamily="2" charset="-122"/>
                <a:ea typeface="华文楷体" pitchFamily="2" charset="-122"/>
              </a:rPr>
              <a:t>十</a:t>
            </a:r>
            <a:r>
              <a:rPr lang="zh-CN" altLang="en-US" sz="4800" dirty="0" smtClean="0">
                <a:solidFill>
                  <a:srgbClr val="FF0000"/>
                </a:solidFill>
                <a:latin typeface="Times New Roman" pitchFamily="18" charset="0"/>
                <a:ea typeface="华文楷体" pitchFamily="2" charset="-122"/>
              </a:rPr>
              <a:t>號</a:t>
            </a:r>
            <a:endParaRPr lang="zh-CN" altLang="zh-CN" sz="4800" dirty="0">
              <a:solidFill>
                <a:srgbClr val="FF0000"/>
              </a:solidFill>
              <a:latin typeface="Times New Roman" pitchFamily="18"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from="(-#ppt_w/2)" to="(#ppt_x)" calcmode="lin" valueType="num">
                                      <p:cBhvr>
                                        <p:cTn id="15" dur="600" fill="hold">
                                          <p:stCondLst>
                                            <p:cond delay="0"/>
                                          </p:stCondLst>
                                        </p:cTn>
                                        <p:tgtEl>
                                          <p:spTgt spid="10"/>
                                        </p:tgtEl>
                                        <p:attrNameLst>
                                          <p:attrName>ppt_x</p:attrName>
                                        </p:attrNameLst>
                                      </p:cBhvr>
                                    </p:anim>
                                    <p:anim from="0" to="-1.0" calcmode="lin" valueType="num">
                                      <p:cBhvr>
                                        <p:cTn id="16" dur="200" decel="50000" autoRev="1" fill="hold">
                                          <p:stCondLst>
                                            <p:cond delay="600"/>
                                          </p:stCondLst>
                                        </p:cTn>
                                        <p:tgtEl>
                                          <p:spTgt spid="10"/>
                                        </p:tgtEl>
                                        <p:attrNameLst>
                                          <p:attrName>xshear</p:attrName>
                                        </p:attrNameLst>
                                      </p:cBhvr>
                                    </p:anim>
                                    <p:animScale>
                                      <p:cBhvr>
                                        <p:cTn id="17" dur="200" decel="100000" autoRev="1" fill="hold">
                                          <p:stCondLst>
                                            <p:cond delay="600"/>
                                          </p:stCondLst>
                                        </p:cTn>
                                        <p:tgtEl>
                                          <p:spTgt spid="10"/>
                                        </p:tgtEl>
                                      </p:cBhvr>
                                      <p:from x="100000" y="100000"/>
                                      <p:to x="80000" y="100000"/>
                                    </p:animScale>
                                    <p:anim by="(#ppt_h/3+#ppt_w*0.1)" calcmode="lin" valueType="num">
                                      <p:cBhvr additive="sum">
                                        <p:cTn id="18"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ChangeArrowheads="1"/>
          </p:cNvSpPr>
          <p:nvPr/>
        </p:nvSpPr>
        <p:spPr bwMode="auto">
          <a:xfrm>
            <a:off x="1214438" y="1428750"/>
            <a:ext cx="7083425" cy="64611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altLang="zh-CN" sz="3600">
                <a:latin typeface="Times New Roman" pitchFamily="18" charset="0"/>
                <a:ea typeface="华文楷体" pitchFamily="2" charset="-122"/>
              </a:rPr>
              <a:t> </a:t>
            </a:r>
            <a:r>
              <a:rPr lang="en-US" altLang="zh-CN" sz="3600">
                <a:latin typeface="Times New Roman" pitchFamily="18" charset="0"/>
                <a:ea typeface="华文楷体" pitchFamily="2" charset="-122"/>
              </a:rPr>
              <a:t>Can you say these in the right order?</a:t>
            </a:r>
            <a:endParaRPr lang="zh-CN" altLang="zh-CN" sz="3600">
              <a:latin typeface="Times New Roman" pitchFamily="18" charset="0"/>
              <a:ea typeface="宋体" pitchFamily="2" charset="-122"/>
            </a:endParaRPr>
          </a:p>
        </p:txBody>
      </p:sp>
      <p:sp>
        <p:nvSpPr>
          <p:cNvPr id="68611" name="标题 3"/>
          <p:cNvSpPr>
            <a:spLocks noGrp="1"/>
          </p:cNvSpPr>
          <p:nvPr>
            <p:ph type="title"/>
          </p:nvPr>
        </p:nvSpPr>
        <p:spPr>
          <a:xfrm>
            <a:off x="500063" y="428625"/>
            <a:ext cx="8305800" cy="609600"/>
          </a:xfrm>
        </p:spPr>
        <p:txBody>
          <a:bodyPr/>
          <a:lstStyle/>
          <a:p>
            <a:r>
              <a:rPr lang="pt-BR" altLang="zh-CN" sz="2400" smtClean="0">
                <a:solidFill>
                  <a:srgbClr val="FFFFFF"/>
                </a:solidFill>
                <a:ea typeface="宋体" pitchFamily="2" charset="-122"/>
              </a:rPr>
              <a:t>Order of Time Words</a:t>
            </a:r>
            <a:r>
              <a:rPr lang="en-US" altLang="zh-CN" sz="2400" smtClean="0">
                <a:solidFill>
                  <a:srgbClr val="333333"/>
                </a:solidFill>
                <a:ea typeface="宋体" pitchFamily="2" charset="-122"/>
              </a:rPr>
              <a:t/>
            </a:r>
            <a:br>
              <a:rPr lang="en-US" altLang="zh-CN" sz="2400" smtClean="0">
                <a:solidFill>
                  <a:srgbClr val="333333"/>
                </a:solidFill>
                <a:ea typeface="宋体" pitchFamily="2" charset="-122"/>
              </a:rPr>
            </a:br>
            <a:endParaRPr lang="zh-CN" altLang="en-US" smtClean="0">
              <a:ea typeface="宋体" pitchFamily="2" charset="-122"/>
            </a:endParaRPr>
          </a:p>
        </p:txBody>
      </p:sp>
      <p:sp>
        <p:nvSpPr>
          <p:cNvPr id="68612" name="Rectangle 1"/>
          <p:cNvSpPr>
            <a:spLocks noChangeArrowheads="1"/>
          </p:cNvSpPr>
          <p:nvPr/>
        </p:nvSpPr>
        <p:spPr bwMode="auto">
          <a:xfrm>
            <a:off x="0" y="0"/>
            <a:ext cx="9144000" cy="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eaLnBrk="0" hangingPunct="0"/>
            <a:r>
              <a:rPr lang="en-US" altLang="zh-CN" sz="1200">
                <a:latin typeface="Times New Roman" pitchFamily="18" charset="0"/>
                <a:ea typeface="华文楷体" pitchFamily="2" charset="-122"/>
                <a:cs typeface="Times New Roman" pitchFamily="18" charset="0"/>
              </a:rPr>
              <a:t>May 25, 2003</a:t>
            </a:r>
            <a:r>
              <a:rPr lang="en-US" altLang="zh-CN" sz="900">
                <a:ea typeface="华文楷体" pitchFamily="2" charset="-122"/>
                <a:cs typeface="Times New Roman" pitchFamily="18" charset="0"/>
              </a:rPr>
              <a:t> </a:t>
            </a:r>
            <a:endParaRPr lang="en-US" altLang="zh-CN">
              <a:ea typeface="华文楷体" pitchFamily="2" charset="-122"/>
              <a:cs typeface="Times New Roman" pitchFamily="18" charset="0"/>
            </a:endParaRPr>
          </a:p>
        </p:txBody>
      </p:sp>
      <p:sp>
        <p:nvSpPr>
          <p:cNvPr id="8" name="Rectangle 6"/>
          <p:cNvSpPr>
            <a:spLocks noChangeArrowheads="1"/>
          </p:cNvSpPr>
          <p:nvPr/>
        </p:nvSpPr>
        <p:spPr bwMode="auto">
          <a:xfrm>
            <a:off x="2927347" y="4020272"/>
            <a:ext cx="3289306" cy="830997"/>
          </a:xfrm>
          <a:prstGeom prst="rect">
            <a:avLst/>
          </a:prstGeom>
          <a:noFill/>
          <a:ln w="9525">
            <a:noFill/>
            <a:miter lim="800000"/>
            <a:headEnd/>
            <a:tailEnd/>
          </a:ln>
          <a:effectLst>
            <a:prstShdw prst="shdw12">
              <a:schemeClr val="bg2">
                <a:alpha val="50000"/>
              </a:schemeClr>
            </a:prstShdw>
          </a:effectLst>
        </p:spPr>
        <p:txBody>
          <a:bodyPr wrap="square" anchor="ctr">
            <a:spAutoFit/>
          </a:bodyPr>
          <a:lstStyle/>
          <a:p>
            <a:r>
              <a:rPr lang="zh-CN" altLang="en-US" sz="4800" b="1" dirty="0">
                <a:solidFill>
                  <a:srgbClr val="FF0000"/>
                </a:solidFill>
                <a:latin typeface="楷体_GB2312" pitchFamily="49" charset="-122"/>
                <a:ea typeface="楷体_GB2312" pitchFamily="49" charset="-122"/>
              </a:rPr>
              <a:t>晚</a:t>
            </a:r>
            <a:r>
              <a:rPr lang="zh-CN" altLang="en-US" sz="4800" b="1" dirty="0" smtClean="0">
                <a:solidFill>
                  <a:srgbClr val="FF0000"/>
                </a:solidFill>
                <a:latin typeface="楷体_GB2312" pitchFamily="49" charset="-122"/>
                <a:ea typeface="楷体_GB2312" pitchFamily="49" charset="-122"/>
              </a:rPr>
              <a:t>上</a:t>
            </a:r>
            <a:r>
              <a:rPr lang="zh-CN" altLang="en-US" sz="4800" dirty="0" smtClean="0">
                <a:solidFill>
                  <a:srgbClr val="FF0000"/>
                </a:solidFill>
                <a:latin typeface="楷体_GB2312" pitchFamily="49" charset="-122"/>
                <a:ea typeface="楷体_GB2312" pitchFamily="49" charset="-122"/>
              </a:rPr>
              <a:t>六點半</a:t>
            </a:r>
            <a:endParaRPr lang="zh-CN" sz="4800" dirty="0">
              <a:solidFill>
                <a:srgbClr val="FF0000"/>
              </a:solidFill>
              <a:latin typeface="楷体_GB2312" pitchFamily="49" charset="-122"/>
              <a:ea typeface="楷体_GB2312" pitchFamily="49" charset="-122"/>
            </a:endParaRPr>
          </a:p>
        </p:txBody>
      </p:sp>
      <p:sp>
        <p:nvSpPr>
          <p:cNvPr id="10" name="Rectangle 6"/>
          <p:cNvSpPr>
            <a:spLocks noChangeArrowheads="1"/>
          </p:cNvSpPr>
          <p:nvPr/>
        </p:nvSpPr>
        <p:spPr bwMode="auto">
          <a:xfrm>
            <a:off x="3114675" y="2642821"/>
            <a:ext cx="2528256" cy="83099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spcAft>
                <a:spcPts val="0"/>
              </a:spcAft>
              <a:defRPr/>
            </a:pPr>
            <a:r>
              <a:rPr lang="zh-CN" altLang="zh-CN" sz="4800" dirty="0">
                <a:solidFill>
                  <a:schemeClr val="tx2">
                    <a:lumMod val="50000"/>
                  </a:schemeClr>
                </a:solidFill>
                <a:latin typeface="Times New Roman" pitchFamily="18" charset="0"/>
                <a:ea typeface="华文楷体" pitchFamily="2" charset="-122"/>
              </a:rPr>
              <a:t> </a:t>
            </a:r>
            <a:r>
              <a:rPr lang="en-US" altLang="zh-CN" sz="4800" dirty="0" smtClean="0">
                <a:solidFill>
                  <a:schemeClr val="tx2">
                    <a:lumMod val="50000"/>
                  </a:schemeClr>
                </a:solidFill>
                <a:latin typeface="Times New Roman"/>
                <a:ea typeface="华文楷体"/>
              </a:rPr>
              <a:t>6</a:t>
            </a:r>
            <a:r>
              <a:rPr lang="en-US" sz="4800" dirty="0" smtClean="0">
                <a:solidFill>
                  <a:schemeClr val="tx2">
                    <a:lumMod val="50000"/>
                  </a:schemeClr>
                </a:solidFill>
                <a:latin typeface="Times New Roman"/>
                <a:ea typeface="华文楷体"/>
              </a:rPr>
              <a:t>:</a:t>
            </a:r>
            <a:r>
              <a:rPr lang="en-US" altLang="zh-CN" sz="4800" dirty="0" smtClean="0">
                <a:solidFill>
                  <a:schemeClr val="tx2">
                    <a:lumMod val="50000"/>
                  </a:schemeClr>
                </a:solidFill>
                <a:latin typeface="Times New Roman"/>
                <a:ea typeface="华文楷体"/>
              </a:rPr>
              <a:t>30</a:t>
            </a:r>
            <a:r>
              <a:rPr lang="en-US" sz="4800" dirty="0" smtClean="0">
                <a:solidFill>
                  <a:schemeClr val="tx2">
                    <a:lumMod val="50000"/>
                  </a:schemeClr>
                </a:solidFill>
                <a:latin typeface="Times New Roman"/>
                <a:ea typeface="华文楷体"/>
              </a:rPr>
              <a:t> </a:t>
            </a:r>
            <a:r>
              <a:rPr lang="en-US" sz="4800" dirty="0">
                <a:solidFill>
                  <a:schemeClr val="tx2">
                    <a:lumMod val="50000"/>
                  </a:schemeClr>
                </a:solidFill>
                <a:latin typeface="Times New Roman"/>
                <a:ea typeface="华文楷体"/>
              </a:rPr>
              <a:t>pm.</a:t>
            </a:r>
            <a:endParaRPr lang="zh-CN" sz="4800" dirty="0">
              <a:solidFill>
                <a:schemeClr val="tx2">
                  <a:lumMod val="50000"/>
                </a:schemeClr>
              </a:solidFill>
              <a:latin typeface="Times New Roman"/>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from="(-#ppt_w/2)" to="(#ppt_x)" calcmode="lin" valueType="num">
                                      <p:cBhvr>
                                        <p:cTn id="7" dur="600" fill="hold">
                                          <p:stCondLst>
                                            <p:cond delay="0"/>
                                          </p:stCondLst>
                                        </p:cTn>
                                        <p:tgtEl>
                                          <p:spTgt spid="10"/>
                                        </p:tgtEl>
                                        <p:attrNameLst>
                                          <p:attrName>ppt_x</p:attrName>
                                        </p:attrNameLst>
                                      </p:cBhvr>
                                    </p:anim>
                                    <p:anim from="0" to="-1.0" calcmode="lin" valueType="num">
                                      <p:cBhvr>
                                        <p:cTn id="8" dur="200" decel="50000" autoRev="1" fill="hold">
                                          <p:stCondLst>
                                            <p:cond delay="600"/>
                                          </p:stCondLst>
                                        </p:cTn>
                                        <p:tgtEl>
                                          <p:spTgt spid="10"/>
                                        </p:tgtEl>
                                        <p:attrNameLst>
                                          <p:attrName>xshear</p:attrName>
                                        </p:attrNameLst>
                                      </p:cBhvr>
                                    </p:anim>
                                    <p:animScale>
                                      <p:cBhvr>
                                        <p:cTn id="9" dur="200" decel="100000" autoRev="1" fill="hold">
                                          <p:stCondLst>
                                            <p:cond delay="600"/>
                                          </p:stCondLst>
                                        </p:cTn>
                                        <p:tgtEl>
                                          <p:spTgt spid="10"/>
                                        </p:tgtEl>
                                      </p:cBhvr>
                                      <p:from x="100000" y="100000"/>
                                      <p:to x="80000" y="100000"/>
                                    </p:animScale>
                                    <p:anim by="(#ppt_h/3+#ppt_w*0.1)" calcmode="lin" valueType="num">
                                      <p:cBhvr additive="sum">
                                        <p:cTn id="10" dur="200" decel="100000" autoRev="1" fill="hold">
                                          <p:stCondLst>
                                            <p:cond delay="600"/>
                                          </p:stCondLst>
                                        </p:cTn>
                                        <p:tgtEl>
                                          <p:spTgt spid="1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from="(-#ppt_w/2)" to="(#ppt_x)" calcmode="lin" valueType="num">
                                      <p:cBhvr>
                                        <p:cTn id="15" dur="600" fill="hold">
                                          <p:stCondLst>
                                            <p:cond delay="0"/>
                                          </p:stCondLst>
                                        </p:cTn>
                                        <p:tgtEl>
                                          <p:spTgt spid="8"/>
                                        </p:tgtEl>
                                        <p:attrNameLst>
                                          <p:attrName>ppt_x</p:attrName>
                                        </p:attrNameLst>
                                      </p:cBhvr>
                                    </p:anim>
                                    <p:anim from="0" to="-1.0" calcmode="lin" valueType="num">
                                      <p:cBhvr>
                                        <p:cTn id="16" dur="200" decel="50000" autoRev="1" fill="hold">
                                          <p:stCondLst>
                                            <p:cond delay="600"/>
                                          </p:stCondLst>
                                        </p:cTn>
                                        <p:tgtEl>
                                          <p:spTgt spid="8"/>
                                        </p:tgtEl>
                                        <p:attrNameLst>
                                          <p:attrName>xshear</p:attrName>
                                        </p:attrNameLst>
                                      </p:cBhvr>
                                    </p:anim>
                                    <p:animScale>
                                      <p:cBhvr>
                                        <p:cTn id="17" dur="200" decel="100000" autoRev="1" fill="hold">
                                          <p:stCondLst>
                                            <p:cond delay="600"/>
                                          </p:stCondLst>
                                        </p:cTn>
                                        <p:tgtEl>
                                          <p:spTgt spid="8"/>
                                        </p:tgtEl>
                                      </p:cBhvr>
                                      <p:from x="100000" y="100000"/>
                                      <p:to x="80000" y="100000"/>
                                    </p:animScale>
                                    <p:anim by="(#ppt_h/3+#ppt_w*0.1)" calcmode="lin" valueType="num">
                                      <p:cBhvr additive="sum">
                                        <p:cTn id="18"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zh-CN" smtClean="0">
                <a:ea typeface="宋体" pitchFamily="2" charset="-122"/>
              </a:rPr>
              <a:t>How to NAME the dates?</a:t>
            </a:r>
          </a:p>
        </p:txBody>
      </p:sp>
      <p:sp>
        <p:nvSpPr>
          <p:cNvPr id="9219" name="Rectangle 6"/>
          <p:cNvSpPr>
            <a:spLocks noChangeArrowheads="1"/>
          </p:cNvSpPr>
          <p:nvPr/>
        </p:nvSpPr>
        <p:spPr bwMode="auto">
          <a:xfrm>
            <a:off x="642938" y="3214688"/>
            <a:ext cx="7764462" cy="157003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3200" dirty="0" smtClean="0">
                <a:solidFill>
                  <a:srgbClr val="191919"/>
                </a:solidFill>
                <a:latin typeface="Times New Roman" pitchFamily="18" charset="0"/>
                <a:ea typeface="华文楷体" pitchFamily="2" charset="-122"/>
              </a:rPr>
              <a:t>上</a:t>
            </a:r>
            <a:r>
              <a:rPr lang="zh-TW" altLang="en-US" sz="3200" dirty="0" smtClean="0">
                <a:solidFill>
                  <a:srgbClr val="191919"/>
                </a:solidFill>
                <a:latin typeface="Times New Roman" pitchFamily="18" charset="0"/>
                <a:ea typeface="华文楷体" pitchFamily="2" charset="-122"/>
              </a:rPr>
              <a:t>個</a:t>
            </a:r>
            <a:r>
              <a:rPr lang="zh-CN" sz="3200" dirty="0" smtClean="0">
                <a:solidFill>
                  <a:srgbClr val="191919"/>
                </a:solidFill>
                <a:latin typeface="Times New Roman" pitchFamily="18" charset="0"/>
                <a:ea typeface="华文楷体" pitchFamily="2" charset="-122"/>
              </a:rPr>
              <a:t>星</a:t>
            </a:r>
            <a:r>
              <a:rPr lang="zh-CN" sz="3200" dirty="0">
                <a:solidFill>
                  <a:srgbClr val="191919"/>
                </a:solidFill>
                <a:latin typeface="Times New Roman" pitchFamily="18" charset="0"/>
                <a:ea typeface="华文楷体" pitchFamily="2" charset="-122"/>
              </a:rPr>
              <a:t>期</a:t>
            </a:r>
            <a:r>
              <a:rPr lang="zh-CN" altLang="en-US" sz="3200" dirty="0">
                <a:solidFill>
                  <a:srgbClr val="191919"/>
                </a:solidFill>
                <a:latin typeface="Times New Roman" pitchFamily="18" charset="0"/>
                <a:ea typeface="华文楷体" pitchFamily="2" charset="-122"/>
              </a:rPr>
              <a:t>	          </a:t>
            </a:r>
            <a:r>
              <a:rPr lang="zh-TW" altLang="en-US" sz="3200" dirty="0" smtClean="0">
                <a:solidFill>
                  <a:srgbClr val="191919"/>
                </a:solidFill>
                <a:latin typeface="Times New Roman" pitchFamily="18" charset="0"/>
                <a:ea typeface="华文楷体" pitchFamily="2" charset="-122"/>
              </a:rPr>
              <a:t>這個</a:t>
            </a:r>
            <a:r>
              <a:rPr lang="zh-CN" sz="3200" dirty="0" smtClean="0">
                <a:solidFill>
                  <a:srgbClr val="191919"/>
                </a:solidFill>
                <a:latin typeface="Times New Roman" pitchFamily="18" charset="0"/>
                <a:ea typeface="华文楷体" pitchFamily="2" charset="-122"/>
              </a:rPr>
              <a:t>星</a:t>
            </a:r>
            <a:r>
              <a:rPr lang="zh-CN" sz="3200" dirty="0">
                <a:solidFill>
                  <a:srgbClr val="191919"/>
                </a:solidFill>
                <a:latin typeface="Times New Roman" pitchFamily="18" charset="0"/>
                <a:ea typeface="华文楷体" pitchFamily="2" charset="-122"/>
              </a:rPr>
              <a:t>期</a:t>
            </a:r>
            <a:r>
              <a:rPr lang="en-US" altLang="zh-CN" sz="3200" dirty="0">
                <a:solidFill>
                  <a:srgbClr val="191919"/>
                </a:solidFill>
                <a:latin typeface="Times New Roman" pitchFamily="18" charset="0"/>
                <a:ea typeface="华文楷体" pitchFamily="2" charset="-122"/>
              </a:rPr>
              <a:t>           </a:t>
            </a:r>
            <a:r>
              <a:rPr lang="zh-CN" sz="3200" dirty="0" smtClean="0">
                <a:solidFill>
                  <a:srgbClr val="191919"/>
                </a:solidFill>
                <a:latin typeface="Times New Roman" pitchFamily="18" charset="0"/>
                <a:ea typeface="华文楷体" pitchFamily="2" charset="-122"/>
              </a:rPr>
              <a:t>下</a:t>
            </a:r>
            <a:r>
              <a:rPr lang="zh-TW" altLang="en-US" sz="3200" dirty="0" smtClean="0">
                <a:solidFill>
                  <a:srgbClr val="191919"/>
                </a:solidFill>
                <a:latin typeface="Times New Roman" pitchFamily="18" charset="0"/>
                <a:ea typeface="华文楷体" pitchFamily="2" charset="-122"/>
              </a:rPr>
              <a:t>個</a:t>
            </a:r>
            <a:r>
              <a:rPr lang="zh-CN" sz="3200" dirty="0" smtClean="0">
                <a:solidFill>
                  <a:srgbClr val="191919"/>
                </a:solidFill>
                <a:latin typeface="Times New Roman" pitchFamily="18" charset="0"/>
                <a:ea typeface="华文楷体" pitchFamily="2" charset="-122"/>
              </a:rPr>
              <a:t>星</a:t>
            </a:r>
            <a:r>
              <a:rPr lang="zh-CN" sz="3200" dirty="0">
                <a:solidFill>
                  <a:srgbClr val="191919"/>
                </a:solidFill>
                <a:latin typeface="Times New Roman" pitchFamily="18" charset="0"/>
                <a:ea typeface="华文楷体" pitchFamily="2" charset="-122"/>
              </a:rPr>
              <a:t>期</a:t>
            </a:r>
            <a:endParaRPr lang="zh-CN" sz="3200" dirty="0">
              <a:solidFill>
                <a:srgbClr val="191919"/>
              </a:solidFill>
              <a:latin typeface="Times New Roman" pitchFamily="18" charset="0"/>
              <a:ea typeface="宋体" pitchFamily="2" charset="-122"/>
            </a:endParaRPr>
          </a:p>
          <a:p>
            <a:r>
              <a:rPr lang="en-US" altLang="zh-CN" sz="3200" dirty="0">
                <a:solidFill>
                  <a:srgbClr val="191919"/>
                </a:solidFill>
                <a:latin typeface="Times New Roman" pitchFamily="18" charset="0"/>
                <a:ea typeface="华文楷体" pitchFamily="2" charset="-122"/>
              </a:rPr>
              <a:t>shàngge xīngqī	zhège xīngqī	xiàge xīngqī</a:t>
            </a:r>
            <a:endParaRPr lang="zh-CN" altLang="zh-CN" sz="3200" dirty="0">
              <a:solidFill>
                <a:srgbClr val="191919"/>
              </a:solidFill>
              <a:latin typeface="Times New Roman" pitchFamily="18" charset="0"/>
              <a:ea typeface="宋体" pitchFamily="2" charset="-122"/>
            </a:endParaRPr>
          </a:p>
          <a:p>
            <a:r>
              <a:rPr lang="en-US" altLang="zh-CN" sz="3200" dirty="0">
                <a:solidFill>
                  <a:srgbClr val="191919"/>
                </a:solidFill>
                <a:latin typeface="Times New Roman" pitchFamily="18" charset="0"/>
                <a:ea typeface="华文楷体" pitchFamily="2" charset="-122"/>
              </a:rPr>
              <a:t>(last week)		(this week)		(next week)</a:t>
            </a:r>
            <a:endParaRPr lang="en-US" altLang="zh-CN" sz="3200" dirty="0">
              <a:solidFill>
                <a:srgbClr val="191919"/>
              </a:solidFill>
              <a:latin typeface="Times New Roman" pitchFamily="18" charset="0"/>
              <a:ea typeface="宋体" pitchFamily="2" charset="-122"/>
              <a:cs typeface="Times New Roman" pitchFamily="18" charset="0"/>
            </a:endParaRPr>
          </a:p>
        </p:txBody>
      </p:sp>
      <p:sp>
        <p:nvSpPr>
          <p:cNvPr id="9220" name="矩形 8"/>
          <p:cNvSpPr>
            <a:spLocks noChangeArrowheads="1"/>
          </p:cNvSpPr>
          <p:nvPr/>
        </p:nvSpPr>
        <p:spPr bwMode="auto">
          <a:xfrm>
            <a:off x="428625" y="1500188"/>
            <a:ext cx="2032000" cy="923925"/>
          </a:xfrm>
          <a:prstGeom prst="rect">
            <a:avLst/>
          </a:prstGeom>
          <a:noFill/>
          <a:ln w="9525">
            <a:noFill/>
            <a:miter lim="800000"/>
            <a:headEnd/>
            <a:tailEnd/>
          </a:ln>
        </p:spPr>
        <p:txBody>
          <a:bodyPr wrap="none">
            <a:spAutoFit/>
          </a:bodyPr>
          <a:lstStyle/>
          <a:p>
            <a:r>
              <a:rPr lang="en-US" altLang="zh-CN" sz="5400">
                <a:latin typeface="Times New Roman" pitchFamily="18" charset="0"/>
                <a:ea typeface="华文楷体" pitchFamily="2" charset="-122"/>
              </a:rPr>
              <a:t>week</a:t>
            </a:r>
            <a:r>
              <a:rPr lang="en-US" altLang="zh-CN" sz="5400">
                <a:latin typeface="Times New Roman" pitchFamily="18" charset="0"/>
                <a:ea typeface="华文楷体" pitchFamily="2" charset="-122"/>
                <a:cs typeface="Times New Roman" pitchFamily="18" charset="0"/>
              </a:rPr>
              <a:t>	</a:t>
            </a:r>
            <a:endParaRPr lang="zh-CN" altLang="en-US" sz="540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linds(horizont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linds(vertical)">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zh-CN" smtClean="0">
                <a:ea typeface="宋体" pitchFamily="2" charset="-122"/>
              </a:rPr>
              <a:t>New Radicals</a:t>
            </a:r>
          </a:p>
        </p:txBody>
      </p:sp>
      <p:sp>
        <p:nvSpPr>
          <p:cNvPr id="6148" name="矩形 8"/>
          <p:cNvSpPr>
            <a:spLocks noChangeArrowheads="1"/>
          </p:cNvSpPr>
          <p:nvPr/>
        </p:nvSpPr>
        <p:spPr bwMode="auto">
          <a:xfrm>
            <a:off x="642938" y="1719263"/>
            <a:ext cx="6648450" cy="923925"/>
          </a:xfrm>
          <a:prstGeom prst="rect">
            <a:avLst/>
          </a:prstGeom>
          <a:noFill/>
          <a:ln w="9525">
            <a:noFill/>
            <a:miter lim="800000"/>
            <a:headEnd/>
            <a:tailEnd/>
          </a:ln>
        </p:spPr>
        <p:txBody>
          <a:bodyPr wrap="none">
            <a:spAutoFit/>
          </a:bodyPr>
          <a:lstStyle/>
          <a:p>
            <a:r>
              <a:rPr lang="zh-CN" sz="5400">
                <a:solidFill>
                  <a:srgbClr val="191919"/>
                </a:solidFill>
                <a:latin typeface="Times New Roman" pitchFamily="18" charset="0"/>
                <a:ea typeface="华文楷体" pitchFamily="2" charset="-122"/>
              </a:rPr>
              <a:t>日：明，昨，晚，星</a:t>
            </a:r>
            <a:r>
              <a:rPr lang="en-US" altLang="zh-CN" sz="5400">
                <a:solidFill>
                  <a:srgbClr val="191919"/>
                </a:solidFill>
                <a:latin typeface="Times New Roman" pitchFamily="18" charset="0"/>
                <a:ea typeface="华文楷体" pitchFamily="2" charset="-122"/>
                <a:cs typeface="Times New Roman" pitchFamily="18" charset="0"/>
              </a:rPr>
              <a:t>	</a:t>
            </a:r>
            <a:endParaRPr lang="zh-CN" altLang="en-US" sz="5400">
              <a:solidFill>
                <a:srgbClr val="191919"/>
              </a:solidFill>
              <a:ea typeface="华文楷体" pitchFamily="2" charset="-122"/>
              <a:cs typeface="Times New Roman" pitchFamily="18" charset="0"/>
            </a:endParaRPr>
          </a:p>
        </p:txBody>
      </p:sp>
      <p:sp>
        <p:nvSpPr>
          <p:cNvPr id="6" name="矩形 8"/>
          <p:cNvSpPr>
            <a:spLocks noChangeArrowheads="1"/>
          </p:cNvSpPr>
          <p:nvPr/>
        </p:nvSpPr>
        <p:spPr bwMode="auto">
          <a:xfrm>
            <a:off x="642938" y="3857625"/>
            <a:ext cx="6377334" cy="923330"/>
          </a:xfrm>
          <a:prstGeom prst="rect">
            <a:avLst/>
          </a:prstGeom>
          <a:noFill/>
          <a:ln w="9525">
            <a:noFill/>
            <a:miter lim="800000"/>
            <a:headEnd/>
            <a:tailEnd/>
          </a:ln>
        </p:spPr>
        <p:txBody>
          <a:bodyPr wrap="square">
            <a:spAutoFit/>
          </a:bodyPr>
          <a:lstStyle/>
          <a:p>
            <a:r>
              <a:rPr lang="zh-CN" sz="5400" dirty="0">
                <a:solidFill>
                  <a:srgbClr val="191919"/>
                </a:solidFill>
                <a:latin typeface="Times New Roman" pitchFamily="18" charset="0"/>
                <a:ea typeface="华文楷体" pitchFamily="2" charset="-122"/>
              </a:rPr>
              <a:t>食</a:t>
            </a:r>
            <a:r>
              <a:rPr lang="en-US" altLang="zh-CN" sz="5400" dirty="0">
                <a:solidFill>
                  <a:srgbClr val="191919"/>
                </a:solidFill>
                <a:latin typeface="Times New Roman" pitchFamily="18" charset="0"/>
                <a:ea typeface="华文楷体" pitchFamily="2" charset="-122"/>
              </a:rPr>
              <a:t>(</a:t>
            </a:r>
            <a:r>
              <a:rPr lang="zh-CN" sz="5400" dirty="0">
                <a:solidFill>
                  <a:srgbClr val="191919"/>
                </a:solidFill>
                <a:latin typeface="Times New Roman" pitchFamily="18" charset="0"/>
                <a:ea typeface="华文楷体" pitchFamily="2" charset="-122"/>
                <a:cs typeface="宋体" pitchFamily="2" charset="-122"/>
              </a:rPr>
              <a:t>饣</a:t>
            </a:r>
            <a:r>
              <a:rPr lang="en-US" altLang="zh-CN" sz="5400" dirty="0">
                <a:solidFill>
                  <a:srgbClr val="191919"/>
                </a:solidFill>
                <a:latin typeface="Times New Roman" pitchFamily="18" charset="0"/>
                <a:ea typeface="华文楷体" pitchFamily="2" charset="-122"/>
              </a:rPr>
              <a:t>)</a:t>
            </a:r>
            <a:r>
              <a:rPr lang="zh-CN" sz="5400" dirty="0" smtClean="0">
                <a:solidFill>
                  <a:srgbClr val="191919"/>
                </a:solidFill>
                <a:latin typeface="Times New Roman" pitchFamily="18" charset="0"/>
                <a:ea typeface="华文楷体" pitchFamily="2" charset="-122"/>
              </a:rPr>
              <a:t>：</a:t>
            </a:r>
            <a:r>
              <a:rPr lang="zh-TW" altLang="en-US" sz="5400" dirty="0" smtClean="0">
                <a:solidFill>
                  <a:srgbClr val="191919"/>
                </a:solidFill>
                <a:latin typeface="Times New Roman" pitchFamily="18" charset="0"/>
                <a:ea typeface="华文楷体" pitchFamily="2" charset="-122"/>
              </a:rPr>
              <a:t>飯，餓</a:t>
            </a:r>
            <a:endParaRPr lang="zh-CN" sz="5400" dirty="0">
              <a:solidFill>
                <a:srgbClr val="191919"/>
              </a:solidFill>
              <a:latin typeface="Times New Roman" pitchFamily="18" charset="0"/>
              <a:ea typeface="宋体" pitchFamily="2" charset="-122"/>
            </a:endParaRPr>
          </a:p>
        </p:txBody>
      </p:sp>
      <p:sp>
        <p:nvSpPr>
          <p:cNvPr id="7" name="矩形 8"/>
          <p:cNvSpPr>
            <a:spLocks noChangeArrowheads="1"/>
          </p:cNvSpPr>
          <p:nvPr/>
        </p:nvSpPr>
        <p:spPr bwMode="auto">
          <a:xfrm>
            <a:off x="649288" y="2786063"/>
            <a:ext cx="8494633" cy="923330"/>
          </a:xfrm>
          <a:prstGeom prst="rect">
            <a:avLst/>
          </a:prstGeom>
          <a:noFill/>
          <a:ln w="9525">
            <a:noFill/>
            <a:miter lim="800000"/>
            <a:headEnd/>
            <a:tailEnd/>
          </a:ln>
        </p:spPr>
        <p:txBody>
          <a:bodyPr wrap="none">
            <a:spAutoFit/>
          </a:bodyPr>
          <a:lstStyle/>
          <a:p>
            <a:r>
              <a:rPr lang="zh-CN" sz="5400" dirty="0">
                <a:solidFill>
                  <a:srgbClr val="191919"/>
                </a:solidFill>
                <a:latin typeface="Times New Roman" pitchFamily="18" charset="0"/>
                <a:ea typeface="华文楷体" pitchFamily="2" charset="-122"/>
              </a:rPr>
              <a:t>言</a:t>
            </a:r>
            <a:r>
              <a:rPr lang="en-US" altLang="zh-CN" sz="5400" dirty="0">
                <a:solidFill>
                  <a:srgbClr val="191919"/>
                </a:solidFill>
                <a:latin typeface="Times New Roman" pitchFamily="18" charset="0"/>
                <a:ea typeface="华文楷体" pitchFamily="2" charset="-122"/>
              </a:rPr>
              <a:t>(</a:t>
            </a:r>
            <a:r>
              <a:rPr lang="zh-CN" sz="5400" dirty="0">
                <a:solidFill>
                  <a:srgbClr val="191919"/>
                </a:solidFill>
                <a:latin typeface="Times New Roman" pitchFamily="18" charset="0"/>
                <a:ea typeface="华文楷体" pitchFamily="2" charset="-122"/>
                <a:cs typeface="宋体" pitchFamily="2" charset="-122"/>
              </a:rPr>
              <a:t>讠</a:t>
            </a:r>
            <a:r>
              <a:rPr lang="en-US" altLang="zh-CN" sz="5400" dirty="0">
                <a:solidFill>
                  <a:srgbClr val="191919"/>
                </a:solidFill>
                <a:latin typeface="Times New Roman" pitchFamily="18" charset="0"/>
                <a:ea typeface="华文楷体" pitchFamily="2" charset="-122"/>
              </a:rPr>
              <a:t>)</a:t>
            </a:r>
            <a:r>
              <a:rPr lang="zh-CN" sz="5400" dirty="0" smtClean="0">
                <a:solidFill>
                  <a:srgbClr val="191919"/>
                </a:solidFill>
                <a:latin typeface="Times New Roman" pitchFamily="18" charset="0"/>
                <a:ea typeface="华文楷体" pitchFamily="2" charset="-122"/>
              </a:rPr>
              <a:t>：</a:t>
            </a:r>
            <a:r>
              <a:rPr lang="zh-TW" altLang="en-US" sz="5400" dirty="0" smtClean="0">
                <a:solidFill>
                  <a:srgbClr val="191919"/>
                </a:solidFill>
                <a:latin typeface="Times New Roman" pitchFamily="18" charset="0"/>
                <a:ea typeface="华文楷体" pitchFamily="2" charset="-122"/>
              </a:rPr>
              <a:t>誰</a:t>
            </a:r>
            <a:r>
              <a:rPr lang="zh-CN" sz="5400" dirty="0" smtClean="0">
                <a:solidFill>
                  <a:srgbClr val="191919"/>
                </a:solidFill>
                <a:latin typeface="Times New Roman" pitchFamily="18" charset="0"/>
                <a:ea typeface="华文楷体" pitchFamily="2" charset="-122"/>
              </a:rPr>
              <a:t>，</a:t>
            </a:r>
            <a:r>
              <a:rPr lang="zh-TW" altLang="en-US" sz="5400" dirty="0" smtClean="0">
                <a:solidFill>
                  <a:srgbClr val="191919"/>
                </a:solidFill>
                <a:latin typeface="Times New Roman" pitchFamily="18" charset="0"/>
                <a:ea typeface="华文楷体" pitchFamily="2" charset="-122"/>
              </a:rPr>
              <a:t>請</a:t>
            </a:r>
            <a:r>
              <a:rPr lang="zh-CN" sz="5400" dirty="0" smtClean="0">
                <a:solidFill>
                  <a:srgbClr val="191919"/>
                </a:solidFill>
                <a:latin typeface="Times New Roman" pitchFamily="18" charset="0"/>
                <a:ea typeface="华文楷体" pitchFamily="2" charset="-122"/>
              </a:rPr>
              <a:t>，</a:t>
            </a:r>
            <a:r>
              <a:rPr lang="zh-TW" altLang="en-US" sz="5400" dirty="0" smtClean="0">
                <a:solidFill>
                  <a:srgbClr val="191919"/>
                </a:solidFill>
                <a:latin typeface="Times New Roman" pitchFamily="18" charset="0"/>
                <a:ea typeface="华文楷体" pitchFamily="2" charset="-122"/>
              </a:rPr>
              <a:t>謝</a:t>
            </a:r>
            <a:r>
              <a:rPr lang="zh-CN" sz="5400" dirty="0" smtClean="0">
                <a:solidFill>
                  <a:srgbClr val="191919"/>
                </a:solidFill>
                <a:latin typeface="Times New Roman" pitchFamily="18" charset="0"/>
                <a:ea typeface="华文楷体" pitchFamily="2" charset="-122"/>
              </a:rPr>
              <a:t>，</a:t>
            </a:r>
            <a:r>
              <a:rPr lang="zh-TW" altLang="en-US" sz="5400" dirty="0" smtClean="0">
                <a:solidFill>
                  <a:srgbClr val="191919"/>
                </a:solidFill>
                <a:latin typeface="Times New Roman" pitchFamily="18" charset="0"/>
                <a:ea typeface="华文楷体" pitchFamily="2" charset="-122"/>
              </a:rPr>
              <a:t>認識</a:t>
            </a:r>
            <a:r>
              <a:rPr lang="en-US" altLang="zh-CN" sz="5400" dirty="0">
                <a:solidFill>
                  <a:srgbClr val="191919"/>
                </a:solidFill>
                <a:latin typeface="Times New Roman" pitchFamily="18" charset="0"/>
                <a:ea typeface="华文楷体" pitchFamily="2" charset="-122"/>
              </a:rPr>
              <a:t>	</a:t>
            </a:r>
            <a:endParaRPr lang="zh-CN" altLang="en-US" sz="5400" dirty="0">
              <a:solidFill>
                <a:srgbClr val="191919"/>
              </a:solidFill>
              <a:ea typeface="华文楷体" pitchFamily="2" charset="-122"/>
            </a:endParaRPr>
          </a:p>
        </p:txBody>
      </p:sp>
      <p:sp>
        <p:nvSpPr>
          <p:cNvPr id="8" name="矩形 8"/>
          <p:cNvSpPr>
            <a:spLocks noChangeArrowheads="1"/>
          </p:cNvSpPr>
          <p:nvPr/>
        </p:nvSpPr>
        <p:spPr bwMode="auto">
          <a:xfrm>
            <a:off x="693738" y="5000625"/>
            <a:ext cx="3877985" cy="923330"/>
          </a:xfrm>
          <a:prstGeom prst="rect">
            <a:avLst/>
          </a:prstGeom>
          <a:noFill/>
          <a:ln w="9525">
            <a:noFill/>
            <a:miter lim="800000"/>
            <a:headEnd/>
            <a:tailEnd/>
          </a:ln>
        </p:spPr>
        <p:txBody>
          <a:bodyPr wrap="none">
            <a:spAutoFit/>
          </a:bodyPr>
          <a:lstStyle/>
          <a:p>
            <a:r>
              <a:rPr lang="zh-CN" sz="5400" dirty="0">
                <a:solidFill>
                  <a:srgbClr val="191919"/>
                </a:solidFill>
                <a:latin typeface="Times New Roman" pitchFamily="18" charset="0"/>
                <a:ea typeface="华文楷体" pitchFamily="2" charset="-122"/>
                <a:cs typeface="Times New Roman" pitchFamily="18" charset="0"/>
              </a:rPr>
              <a:t>金</a:t>
            </a:r>
            <a:r>
              <a:rPr lang="en-US" altLang="zh-CN" sz="5400" dirty="0">
                <a:solidFill>
                  <a:srgbClr val="191919"/>
                </a:solidFill>
                <a:latin typeface="Times New Roman" pitchFamily="18" charset="0"/>
                <a:ea typeface="华文楷体" pitchFamily="2" charset="-122"/>
                <a:cs typeface="Times New Roman" pitchFamily="18" charset="0"/>
              </a:rPr>
              <a:t>(</a:t>
            </a:r>
            <a:r>
              <a:rPr lang="zh-CN" sz="5400" dirty="0">
                <a:solidFill>
                  <a:srgbClr val="191919"/>
                </a:solidFill>
                <a:ea typeface="华文楷体" pitchFamily="2" charset="-122"/>
                <a:cs typeface="宋体" pitchFamily="2" charset="-122"/>
              </a:rPr>
              <a:t>钅</a:t>
            </a:r>
            <a:r>
              <a:rPr lang="en-US" altLang="zh-CN" sz="5400" dirty="0">
                <a:solidFill>
                  <a:srgbClr val="191919"/>
                </a:solidFill>
                <a:latin typeface="Times New Roman" pitchFamily="18" charset="0"/>
                <a:ea typeface="华文楷体" pitchFamily="2" charset="-122"/>
              </a:rPr>
              <a:t>)</a:t>
            </a:r>
            <a:r>
              <a:rPr lang="zh-CN" sz="5400" dirty="0" smtClean="0">
                <a:solidFill>
                  <a:srgbClr val="191919"/>
                </a:solidFill>
                <a:latin typeface="Times New Roman" pitchFamily="18" charset="0"/>
                <a:ea typeface="华文楷体" pitchFamily="2" charset="-122"/>
              </a:rPr>
              <a:t>：</a:t>
            </a:r>
            <a:r>
              <a:rPr lang="zh-TW" altLang="en-US" sz="5400" dirty="0" smtClean="0">
                <a:solidFill>
                  <a:srgbClr val="191919"/>
                </a:solidFill>
                <a:latin typeface="Times New Roman" pitchFamily="18" charset="0"/>
                <a:ea typeface="华文楷体" pitchFamily="2" charset="-122"/>
              </a:rPr>
              <a:t>鐘</a:t>
            </a:r>
            <a:r>
              <a:rPr lang="en-US" altLang="zh-CN" sz="5400" dirty="0">
                <a:solidFill>
                  <a:srgbClr val="191919"/>
                </a:solidFill>
                <a:latin typeface="Times New Roman" pitchFamily="18" charset="0"/>
                <a:ea typeface="华文楷体" pitchFamily="2" charset="-122"/>
              </a:rPr>
              <a:t>	</a:t>
            </a:r>
            <a:endParaRPr lang="zh-CN" altLang="en-US" sz="5400" dirty="0">
              <a:solidFill>
                <a:srgbClr val="191919"/>
              </a:solidFill>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 grpId="0"/>
      <p:bldP spid="7"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zh-CN" smtClean="0">
                <a:ea typeface="宋体" pitchFamily="2" charset="-122"/>
              </a:rPr>
              <a:t>Pivotal sentence</a:t>
            </a:r>
          </a:p>
        </p:txBody>
      </p:sp>
      <p:sp>
        <p:nvSpPr>
          <p:cNvPr id="6147" name="Rectangle 6"/>
          <p:cNvSpPr>
            <a:spLocks noChangeArrowheads="1"/>
          </p:cNvSpPr>
          <p:nvPr/>
        </p:nvSpPr>
        <p:spPr bwMode="auto">
          <a:xfrm>
            <a:off x="1785938" y="5231061"/>
            <a:ext cx="5186035"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eaLnBrk="0" hangingPunct="0"/>
            <a:r>
              <a:rPr lang="en-US" altLang="zh-CN" sz="4400" dirty="0">
                <a:solidFill>
                  <a:srgbClr val="FF0000"/>
                </a:solidFill>
                <a:latin typeface="Times New Roman" pitchFamily="18" charset="0"/>
                <a:ea typeface="华文楷体" pitchFamily="2" charset="-122"/>
                <a:cs typeface="Times New Roman" pitchFamily="18" charset="0"/>
              </a:rPr>
              <a:t>	</a:t>
            </a:r>
            <a:r>
              <a:rPr lang="zh-CN" sz="4400" dirty="0">
                <a:solidFill>
                  <a:srgbClr val="FF0000"/>
                </a:solidFill>
                <a:latin typeface="Times New Roman" pitchFamily="18" charset="0"/>
                <a:ea typeface="华文楷体" pitchFamily="2" charset="-122"/>
                <a:cs typeface="Times New Roman" pitchFamily="18" charset="0"/>
              </a:rPr>
              <a:t>我</a:t>
            </a:r>
            <a:r>
              <a:rPr lang="zh-CN" sz="4400" dirty="0">
                <a:solidFill>
                  <a:srgbClr val="FF0000"/>
                </a:solidFill>
                <a:ea typeface="华文楷体" pitchFamily="2" charset="-122"/>
                <a:cs typeface="Times New Roman" pitchFamily="18" charset="0"/>
              </a:rPr>
              <a:t> </a:t>
            </a:r>
            <a:r>
              <a:rPr lang="en-US" altLang="zh-CN" sz="4400" dirty="0">
                <a:solidFill>
                  <a:srgbClr val="FF0000"/>
                </a:solidFill>
                <a:ea typeface="华文楷体" pitchFamily="2" charset="-122"/>
                <a:cs typeface="Times New Roman" pitchFamily="18" charset="0"/>
              </a:rPr>
              <a:t> </a:t>
            </a:r>
            <a:r>
              <a:rPr lang="zh-CN" altLang="en-US" sz="4400" dirty="0" smtClean="0">
                <a:solidFill>
                  <a:srgbClr val="FF0000"/>
                </a:solidFill>
                <a:latin typeface="Times New Roman" pitchFamily="18" charset="0"/>
                <a:ea typeface="华文楷体" pitchFamily="2" charset="-122"/>
                <a:cs typeface="Times New Roman" pitchFamily="18" charset="0"/>
              </a:rPr>
              <a:t>請</a:t>
            </a:r>
            <a:r>
              <a:rPr lang="zh-CN" sz="4400" dirty="0" smtClean="0">
                <a:solidFill>
                  <a:srgbClr val="FF0000"/>
                </a:solidFill>
                <a:ea typeface="宋体" pitchFamily="2" charset="-122"/>
                <a:cs typeface="Times New Roman" pitchFamily="18" charset="0"/>
              </a:rPr>
              <a:t> </a:t>
            </a:r>
            <a:r>
              <a:rPr lang="en-US" altLang="zh-CN" sz="4400" dirty="0" smtClean="0">
                <a:solidFill>
                  <a:srgbClr val="FF0000"/>
                </a:solidFill>
                <a:ea typeface="宋体" pitchFamily="2" charset="-122"/>
                <a:cs typeface="Times New Roman" pitchFamily="18" charset="0"/>
              </a:rPr>
              <a:t> </a:t>
            </a:r>
            <a:r>
              <a:rPr lang="zh-CN" sz="4400" u="sng" dirty="0">
                <a:solidFill>
                  <a:srgbClr val="FF0000"/>
                </a:solidFill>
                <a:latin typeface="Times New Roman" pitchFamily="18" charset="0"/>
                <a:ea typeface="华文楷体" pitchFamily="2" charset="-122"/>
              </a:rPr>
              <a:t>你</a:t>
            </a:r>
            <a:r>
              <a:rPr lang="zh-CN" sz="4400" dirty="0">
                <a:solidFill>
                  <a:srgbClr val="FF0000"/>
                </a:solidFill>
                <a:ea typeface="宋体" pitchFamily="2" charset="-122"/>
              </a:rPr>
              <a:t> </a:t>
            </a:r>
            <a:r>
              <a:rPr lang="en-US" altLang="zh-CN" sz="4400" dirty="0">
                <a:solidFill>
                  <a:srgbClr val="FF0000"/>
                </a:solidFill>
                <a:ea typeface="宋体" pitchFamily="2" charset="-122"/>
              </a:rPr>
              <a:t>  </a:t>
            </a:r>
            <a:r>
              <a:rPr lang="zh-CN" sz="4400" dirty="0">
                <a:solidFill>
                  <a:srgbClr val="FF0000"/>
                </a:solidFill>
                <a:latin typeface="Times New Roman" pitchFamily="18" charset="0"/>
                <a:ea typeface="华文楷体" pitchFamily="2" charset="-122"/>
              </a:rPr>
              <a:t>吃</a:t>
            </a:r>
            <a:r>
              <a:rPr lang="zh-CN" sz="4400" dirty="0">
                <a:solidFill>
                  <a:srgbClr val="FF0000"/>
                </a:solidFill>
                <a:ea typeface="宋体" pitchFamily="2" charset="-122"/>
              </a:rPr>
              <a:t> </a:t>
            </a:r>
            <a:r>
              <a:rPr lang="zh-CN" altLang="en-US" sz="4400" dirty="0" smtClean="0">
                <a:solidFill>
                  <a:srgbClr val="FF0000"/>
                </a:solidFill>
                <a:latin typeface="Times New Roman" pitchFamily="18" charset="0"/>
                <a:ea typeface="华文楷体" pitchFamily="2" charset="-122"/>
              </a:rPr>
              <a:t>飯</a:t>
            </a:r>
            <a:endParaRPr lang="en-US" altLang="zh-CN" sz="4400" dirty="0">
              <a:solidFill>
                <a:srgbClr val="FF0000"/>
              </a:solidFill>
              <a:ea typeface="宋体" pitchFamily="2" charset="-122"/>
            </a:endParaRPr>
          </a:p>
        </p:txBody>
      </p:sp>
      <p:sp>
        <p:nvSpPr>
          <p:cNvPr id="6148" name="矩形 8"/>
          <p:cNvSpPr>
            <a:spLocks noChangeArrowheads="1"/>
          </p:cNvSpPr>
          <p:nvPr/>
        </p:nvSpPr>
        <p:spPr bwMode="auto">
          <a:xfrm>
            <a:off x="2428875" y="1500188"/>
            <a:ext cx="4801314" cy="2800767"/>
          </a:xfrm>
          <a:prstGeom prst="rect">
            <a:avLst/>
          </a:prstGeom>
          <a:noFill/>
          <a:ln w="9525">
            <a:noFill/>
            <a:miter lim="800000"/>
            <a:headEnd/>
            <a:tailEnd/>
          </a:ln>
        </p:spPr>
        <p:txBody>
          <a:bodyPr wrap="none">
            <a:spAutoFit/>
          </a:bodyPr>
          <a:lstStyle/>
          <a:p>
            <a:r>
              <a:rPr lang="en-US" altLang="zh-CN" sz="4400" dirty="0">
                <a:solidFill>
                  <a:schemeClr val="tx2"/>
                </a:solidFill>
                <a:latin typeface="Times New Roman" pitchFamily="18" charset="0"/>
                <a:ea typeface="华文楷体" pitchFamily="2" charset="-122"/>
              </a:rPr>
              <a:t>Sub. V. </a:t>
            </a:r>
            <a:r>
              <a:rPr lang="en-US" altLang="zh-CN" sz="4400" b="1" dirty="0">
                <a:solidFill>
                  <a:schemeClr val="tx2"/>
                </a:solidFill>
                <a:latin typeface="Times New Roman" pitchFamily="18" charset="0"/>
                <a:ea typeface="华文楷体" pitchFamily="2" charset="-122"/>
              </a:rPr>
              <a:t>Obj.</a:t>
            </a:r>
          </a:p>
          <a:p>
            <a:r>
              <a:rPr lang="zh-CN" altLang="en-US" sz="4400" dirty="0">
                <a:solidFill>
                  <a:schemeClr val="tx2"/>
                </a:solidFill>
                <a:latin typeface="Times New Roman" pitchFamily="18" charset="0"/>
                <a:ea typeface="华文楷体" pitchFamily="2" charset="-122"/>
              </a:rPr>
              <a:t>我    </a:t>
            </a:r>
            <a:r>
              <a:rPr lang="zh-CN" altLang="en-US" sz="4400" dirty="0" smtClean="0">
                <a:solidFill>
                  <a:schemeClr val="tx2"/>
                </a:solidFill>
                <a:latin typeface="Times New Roman" pitchFamily="18" charset="0"/>
                <a:ea typeface="华文楷体" pitchFamily="2" charset="-122"/>
              </a:rPr>
              <a:t>請  </a:t>
            </a:r>
            <a:r>
              <a:rPr lang="zh-CN" altLang="en-US" sz="4400" dirty="0">
                <a:latin typeface="Times New Roman" pitchFamily="18" charset="0"/>
                <a:ea typeface="华文楷体" pitchFamily="2" charset="-122"/>
              </a:rPr>
              <a:t>你</a:t>
            </a:r>
            <a:endParaRPr lang="zh-CN" altLang="zh-CN" sz="4400" dirty="0">
              <a:latin typeface="Times New Roman" pitchFamily="18" charset="0"/>
              <a:ea typeface="宋体" pitchFamily="2" charset="-122"/>
            </a:endParaRPr>
          </a:p>
          <a:p>
            <a:r>
              <a:rPr lang="en-US" altLang="zh-CN" sz="4400" b="1" dirty="0">
                <a:solidFill>
                  <a:schemeClr val="tx2"/>
                </a:solidFill>
                <a:latin typeface="Times New Roman" pitchFamily="18" charset="0"/>
                <a:ea typeface="华文楷体" pitchFamily="2" charset="-122"/>
              </a:rPr>
              <a:t>            Sub</a:t>
            </a:r>
            <a:r>
              <a:rPr lang="en-US" altLang="zh-CN" sz="4400" dirty="0">
                <a:solidFill>
                  <a:schemeClr val="tx2"/>
                </a:solidFill>
                <a:latin typeface="Times New Roman" pitchFamily="18" charset="0"/>
                <a:ea typeface="华文楷体" pitchFamily="2" charset="-122"/>
              </a:rPr>
              <a:t>. V. Obj.</a:t>
            </a:r>
          </a:p>
          <a:p>
            <a:r>
              <a:rPr lang="zh-CN" altLang="en-US" sz="4400" dirty="0">
                <a:solidFill>
                  <a:schemeClr val="tx2"/>
                </a:solidFill>
                <a:latin typeface="Times New Roman" pitchFamily="18" charset="0"/>
                <a:ea typeface="华文楷体" pitchFamily="2" charset="-122"/>
                <a:cs typeface="Times New Roman" pitchFamily="18" charset="0"/>
              </a:rPr>
              <a:t>              </a:t>
            </a:r>
            <a:r>
              <a:rPr lang="zh-CN" altLang="en-US" sz="4400" dirty="0">
                <a:latin typeface="Times New Roman" pitchFamily="18" charset="0"/>
                <a:ea typeface="华文楷体" pitchFamily="2" charset="-122"/>
                <a:cs typeface="Times New Roman" pitchFamily="18" charset="0"/>
              </a:rPr>
              <a:t>你</a:t>
            </a:r>
            <a:r>
              <a:rPr lang="zh-CN" altLang="en-US" sz="4400" dirty="0">
                <a:solidFill>
                  <a:schemeClr val="tx2"/>
                </a:solidFill>
                <a:latin typeface="Times New Roman" pitchFamily="18" charset="0"/>
                <a:ea typeface="华文楷体" pitchFamily="2" charset="-122"/>
                <a:cs typeface="Times New Roman" pitchFamily="18" charset="0"/>
              </a:rPr>
              <a:t>   吃  </a:t>
            </a:r>
            <a:r>
              <a:rPr lang="zh-CN" altLang="en-US" sz="4400" dirty="0" smtClean="0">
                <a:solidFill>
                  <a:schemeClr val="tx2"/>
                </a:solidFill>
                <a:latin typeface="Times New Roman" pitchFamily="18" charset="0"/>
                <a:ea typeface="华文楷体" pitchFamily="2" charset="-122"/>
                <a:cs typeface="Times New Roman" pitchFamily="18" charset="0"/>
              </a:rPr>
              <a:t>飯</a:t>
            </a:r>
            <a:r>
              <a:rPr lang="en-US" altLang="zh-CN" sz="4400" dirty="0">
                <a:solidFill>
                  <a:schemeClr val="tx2"/>
                </a:solidFill>
                <a:latin typeface="Times New Roman" pitchFamily="18" charset="0"/>
                <a:ea typeface="华文楷体" pitchFamily="2" charset="-122"/>
                <a:cs typeface="Times New Roman" pitchFamily="18" charset="0"/>
              </a:rPr>
              <a:t>	</a:t>
            </a:r>
            <a:endParaRPr lang="zh-CN" altLang="en-US" sz="4400" dirty="0">
              <a:solidFill>
                <a:schemeClr val="tx2"/>
              </a:solidFill>
              <a:ea typeface="华文楷体" pitchFamily="2" charset="-122"/>
              <a:cs typeface="Times New Roman" pitchFamily="18" charset="0"/>
            </a:endParaRPr>
          </a:p>
        </p:txBody>
      </p:sp>
      <p:sp>
        <p:nvSpPr>
          <p:cNvPr id="5" name="Rectangle 6"/>
          <p:cNvSpPr>
            <a:spLocks noChangeArrowheads="1"/>
          </p:cNvSpPr>
          <p:nvPr/>
        </p:nvSpPr>
        <p:spPr bwMode="auto">
          <a:xfrm>
            <a:off x="1357313" y="4373563"/>
            <a:ext cx="5975350" cy="76993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eaLnBrk="0" hangingPunct="0"/>
            <a:r>
              <a:rPr lang="en-US" altLang="zh-CN" sz="4400">
                <a:solidFill>
                  <a:srgbClr val="FF0000"/>
                </a:solidFill>
                <a:latin typeface="Times New Roman" pitchFamily="18" charset="0"/>
                <a:ea typeface="华文楷体" pitchFamily="2" charset="-122"/>
                <a:cs typeface="Times New Roman" pitchFamily="18" charset="0"/>
              </a:rPr>
              <a:t>	</a:t>
            </a:r>
            <a:r>
              <a:rPr lang="en-US" altLang="zh-CN" sz="4400" b="1">
                <a:solidFill>
                  <a:srgbClr val="FF0000"/>
                </a:solidFill>
                <a:latin typeface="Times New Roman" pitchFamily="18" charset="0"/>
                <a:ea typeface="华文楷体" pitchFamily="2" charset="-122"/>
                <a:cs typeface="Times New Roman" pitchFamily="18" charset="0"/>
              </a:rPr>
              <a:t> </a:t>
            </a:r>
            <a:r>
              <a:rPr lang="en-US" altLang="zh-CN" sz="4400">
                <a:solidFill>
                  <a:srgbClr val="FF0000"/>
                </a:solidFill>
                <a:latin typeface="Times New Roman" pitchFamily="18" charset="0"/>
                <a:ea typeface="华文楷体" pitchFamily="2" charset="-122"/>
                <a:cs typeface="Times New Roman" pitchFamily="18" charset="0"/>
              </a:rPr>
              <a:t>Sub. V.</a:t>
            </a:r>
            <a:r>
              <a:rPr lang="en-US" altLang="zh-CN" sz="4400" u="sng">
                <a:solidFill>
                  <a:srgbClr val="FF0000"/>
                </a:solidFill>
                <a:latin typeface="Times New Roman" pitchFamily="18" charset="0"/>
                <a:ea typeface="华文楷体" pitchFamily="2" charset="-122"/>
                <a:cs typeface="Times New Roman" pitchFamily="18" charset="0"/>
              </a:rPr>
              <a:t> pivot </a:t>
            </a:r>
            <a:r>
              <a:rPr lang="en-US" altLang="zh-CN" sz="4400">
                <a:solidFill>
                  <a:srgbClr val="FF0000"/>
                </a:solidFill>
                <a:latin typeface="Times New Roman" pitchFamily="18" charset="0"/>
                <a:ea typeface="华文楷体" pitchFamily="2" charset="-122"/>
                <a:cs typeface="Times New Roman" pitchFamily="18" charset="0"/>
              </a:rPr>
              <a:t>V. Obj.</a:t>
            </a:r>
            <a:endParaRPr lang="en-US" altLang="zh-CN" sz="4400">
              <a:solidFill>
                <a:srgbClr val="FF0000"/>
              </a:solidFill>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grpId="0" nodeType="clickEffect">
                                  <p:stCondLst>
                                    <p:cond delay="0"/>
                                  </p:stCondLst>
                                  <p:childTnLst>
                                    <p:set>
                                      <p:cBhvr>
                                        <p:cTn id="29" dur="1" fill="hold">
                                          <p:stCondLst>
                                            <p:cond delay="0"/>
                                          </p:stCondLst>
                                        </p:cTn>
                                        <p:tgtEl>
                                          <p:spTgt spid="6147"/>
                                        </p:tgtEl>
                                        <p:attrNameLst>
                                          <p:attrName>style.visibility</p:attrName>
                                        </p:attrNameLst>
                                      </p:cBhvr>
                                      <p:to>
                                        <p:strVal val="visible"/>
                                      </p:to>
                                    </p:set>
                                    <p:animEffect transition="in" filter="blinds(vertical)">
                                      <p:cBhvr>
                                        <p:cTn id="3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zh-CN" smtClean="0">
                <a:ea typeface="宋体" pitchFamily="2" charset="-122"/>
              </a:rPr>
              <a:t>Pivotal sentence</a:t>
            </a:r>
          </a:p>
        </p:txBody>
      </p:sp>
      <p:sp>
        <p:nvSpPr>
          <p:cNvPr id="6148" name="矩形 8"/>
          <p:cNvSpPr>
            <a:spLocks noChangeArrowheads="1"/>
          </p:cNvSpPr>
          <p:nvPr/>
        </p:nvSpPr>
        <p:spPr bwMode="auto">
          <a:xfrm>
            <a:off x="1643063" y="1785938"/>
            <a:ext cx="7301999" cy="923330"/>
          </a:xfrm>
          <a:prstGeom prst="rect">
            <a:avLst/>
          </a:prstGeom>
          <a:noFill/>
          <a:ln w="9525">
            <a:noFill/>
            <a:miter lim="800000"/>
            <a:headEnd/>
            <a:tailEnd/>
          </a:ln>
        </p:spPr>
        <p:txBody>
          <a:bodyPr wrap="none">
            <a:spAutoFit/>
          </a:bodyPr>
          <a:lstStyle/>
          <a:p>
            <a:r>
              <a:rPr lang="zh-CN" sz="5400" dirty="0">
                <a:solidFill>
                  <a:schemeClr val="tx2"/>
                </a:solidFill>
                <a:latin typeface="Times New Roman" pitchFamily="18" charset="0"/>
                <a:ea typeface="华文楷体" pitchFamily="2" charset="-122"/>
                <a:cs typeface="Times New Roman" pitchFamily="18" charset="0"/>
              </a:rPr>
              <a:t>王</a:t>
            </a:r>
            <a:r>
              <a:rPr lang="zh-CN" sz="5400" dirty="0" smtClean="0">
                <a:solidFill>
                  <a:schemeClr val="tx2"/>
                </a:solidFill>
                <a:latin typeface="Times New Roman" pitchFamily="18" charset="0"/>
                <a:ea typeface="华文楷体" pitchFamily="2" charset="-122"/>
                <a:cs typeface="Times New Roman" pitchFamily="18" charset="0"/>
              </a:rPr>
              <a:t>朋</a:t>
            </a:r>
            <a:r>
              <a:rPr lang="zh-TW" altLang="en-US" sz="5400" dirty="0" smtClean="0">
                <a:solidFill>
                  <a:schemeClr val="tx2"/>
                </a:solidFill>
                <a:latin typeface="Times New Roman" pitchFamily="18" charset="0"/>
                <a:ea typeface="华文楷体" pitchFamily="2" charset="-122"/>
                <a:cs typeface="Times New Roman" pitchFamily="18" charset="0"/>
              </a:rPr>
              <a:t>請</a:t>
            </a:r>
            <a:r>
              <a:rPr lang="zh-CN" sz="5400" dirty="0" smtClean="0">
                <a:solidFill>
                  <a:schemeClr val="tx2"/>
                </a:solidFill>
                <a:latin typeface="Times New Roman" pitchFamily="18" charset="0"/>
                <a:ea typeface="华文楷体" pitchFamily="2" charset="-122"/>
                <a:cs typeface="Times New Roman" pitchFamily="18" charset="0"/>
              </a:rPr>
              <a:t>李</a:t>
            </a:r>
            <a:r>
              <a:rPr lang="zh-CN" sz="5400" dirty="0">
                <a:solidFill>
                  <a:schemeClr val="tx2"/>
                </a:solidFill>
                <a:latin typeface="Times New Roman" pitchFamily="18" charset="0"/>
                <a:ea typeface="华文楷体" pitchFamily="2" charset="-122"/>
                <a:cs typeface="Times New Roman" pitchFamily="18" charset="0"/>
              </a:rPr>
              <a:t>友</a:t>
            </a:r>
            <a:r>
              <a:rPr lang="zh-CN" sz="5400" dirty="0" smtClean="0">
                <a:solidFill>
                  <a:schemeClr val="tx2"/>
                </a:solidFill>
                <a:latin typeface="Times New Roman" pitchFamily="18" charset="0"/>
                <a:ea typeface="华文楷体" pitchFamily="2" charset="-122"/>
                <a:cs typeface="Times New Roman" pitchFamily="18" charset="0"/>
              </a:rPr>
              <a:t>吃</a:t>
            </a:r>
            <a:r>
              <a:rPr lang="zh-TW" altLang="en-US" sz="5400" dirty="0" smtClean="0">
                <a:solidFill>
                  <a:schemeClr val="tx2"/>
                </a:solidFill>
                <a:latin typeface="Times New Roman" pitchFamily="18" charset="0"/>
                <a:ea typeface="华文楷体" pitchFamily="2" charset="-122"/>
                <a:cs typeface="Times New Roman" pitchFamily="18" charset="0"/>
              </a:rPr>
              <a:t>中國飯</a:t>
            </a:r>
            <a:r>
              <a:rPr lang="zh-CN" sz="5400" dirty="0" smtClean="0">
                <a:solidFill>
                  <a:schemeClr val="tx2"/>
                </a:solidFill>
                <a:latin typeface="Times New Roman" pitchFamily="18" charset="0"/>
                <a:ea typeface="华文楷体" pitchFamily="2" charset="-122"/>
                <a:cs typeface="Times New Roman" pitchFamily="18" charset="0"/>
              </a:rPr>
              <a:t>。</a:t>
            </a:r>
            <a:endParaRPr lang="zh-CN" altLang="en-US" sz="5400" dirty="0">
              <a:solidFill>
                <a:schemeClr val="tx2"/>
              </a:solidFill>
              <a:ea typeface="华文楷体" pitchFamily="2" charset="-122"/>
              <a:cs typeface="Times New Roman" pitchFamily="18" charset="0"/>
            </a:endParaRPr>
          </a:p>
        </p:txBody>
      </p:sp>
      <p:pic>
        <p:nvPicPr>
          <p:cNvPr id="71684" name="Picture 5" descr="G:\PRODUCTION_GENERAL\Image Processing\processed\PRO_IC1_4e_TB_ConvertedImages\JPG 72 DPI-for webscreen\AdobeStock_35401214.jpg"/>
          <p:cNvPicPr>
            <a:picLocks noChangeAspect="1" noChangeArrowheads="1"/>
          </p:cNvPicPr>
          <p:nvPr/>
        </p:nvPicPr>
        <p:blipFill>
          <a:blip r:embed="rId2" cstate="print"/>
          <a:srcRect/>
          <a:stretch>
            <a:fillRect/>
          </a:stretch>
        </p:blipFill>
        <p:spPr bwMode="auto">
          <a:xfrm>
            <a:off x="2339975" y="2781300"/>
            <a:ext cx="4752975" cy="316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zh-CN" smtClean="0">
                <a:ea typeface="宋体" pitchFamily="2" charset="-122"/>
              </a:rPr>
              <a:t>Pivotal sentence</a:t>
            </a:r>
          </a:p>
        </p:txBody>
      </p:sp>
      <p:sp>
        <p:nvSpPr>
          <p:cNvPr id="6148" name="矩形 8"/>
          <p:cNvSpPr>
            <a:spLocks noChangeArrowheads="1"/>
          </p:cNvSpPr>
          <p:nvPr/>
        </p:nvSpPr>
        <p:spPr bwMode="auto">
          <a:xfrm>
            <a:off x="1692275" y="1268413"/>
            <a:ext cx="7301999" cy="923330"/>
          </a:xfrm>
          <a:prstGeom prst="rect">
            <a:avLst/>
          </a:prstGeom>
          <a:noFill/>
          <a:ln w="9525">
            <a:noFill/>
            <a:miter lim="800000"/>
            <a:headEnd/>
            <a:tailEnd/>
          </a:ln>
        </p:spPr>
        <p:txBody>
          <a:bodyPr wrap="none">
            <a:spAutoFit/>
          </a:bodyPr>
          <a:lstStyle/>
          <a:p>
            <a:r>
              <a:rPr lang="zh-CN" sz="5400" dirty="0">
                <a:solidFill>
                  <a:schemeClr val="tx2"/>
                </a:solidFill>
                <a:latin typeface="Times New Roman" pitchFamily="18" charset="0"/>
                <a:ea typeface="华文楷体" pitchFamily="2" charset="-122"/>
                <a:cs typeface="Times New Roman" pitchFamily="18" charset="0"/>
              </a:rPr>
              <a:t>李</a:t>
            </a:r>
            <a:r>
              <a:rPr lang="zh-CN" sz="5400" dirty="0" smtClean="0">
                <a:solidFill>
                  <a:schemeClr val="tx2"/>
                </a:solidFill>
                <a:latin typeface="Times New Roman" pitchFamily="18" charset="0"/>
                <a:ea typeface="华文楷体" pitchFamily="2" charset="-122"/>
                <a:cs typeface="Times New Roman" pitchFamily="18" charset="0"/>
              </a:rPr>
              <a:t>友</a:t>
            </a:r>
            <a:r>
              <a:rPr lang="zh-TW" altLang="en-US" sz="5400" dirty="0">
                <a:solidFill>
                  <a:schemeClr val="tx2"/>
                </a:solidFill>
                <a:latin typeface="Times New Roman" pitchFamily="18" charset="0"/>
                <a:ea typeface="华文楷体" pitchFamily="2" charset="-122"/>
                <a:cs typeface="Times New Roman" pitchFamily="18" charset="0"/>
              </a:rPr>
              <a:t>請</a:t>
            </a:r>
            <a:r>
              <a:rPr lang="zh-CN" sz="5400" dirty="0" smtClean="0">
                <a:solidFill>
                  <a:schemeClr val="tx2"/>
                </a:solidFill>
                <a:latin typeface="Times New Roman" pitchFamily="18" charset="0"/>
                <a:ea typeface="华文楷体" pitchFamily="2" charset="-122"/>
                <a:cs typeface="Times New Roman" pitchFamily="18" charset="0"/>
              </a:rPr>
              <a:t>王</a:t>
            </a:r>
            <a:r>
              <a:rPr lang="zh-CN" sz="5400" dirty="0">
                <a:solidFill>
                  <a:schemeClr val="tx2"/>
                </a:solidFill>
                <a:latin typeface="Times New Roman" pitchFamily="18" charset="0"/>
                <a:ea typeface="华文楷体" pitchFamily="2" charset="-122"/>
                <a:cs typeface="Times New Roman" pitchFamily="18" charset="0"/>
              </a:rPr>
              <a:t>朋吃</a:t>
            </a:r>
            <a:r>
              <a:rPr lang="zh-CN" sz="5400" dirty="0" smtClean="0">
                <a:solidFill>
                  <a:schemeClr val="tx2"/>
                </a:solidFill>
                <a:latin typeface="Times New Roman" pitchFamily="18" charset="0"/>
                <a:ea typeface="华文楷体" pitchFamily="2" charset="-122"/>
                <a:cs typeface="Times New Roman" pitchFamily="18" charset="0"/>
              </a:rPr>
              <a:t>美</a:t>
            </a:r>
            <a:r>
              <a:rPr lang="zh-TW" altLang="en-US" sz="5400" dirty="0" smtClean="0">
                <a:solidFill>
                  <a:schemeClr val="tx2"/>
                </a:solidFill>
                <a:latin typeface="Times New Roman" pitchFamily="18" charset="0"/>
                <a:ea typeface="华文楷体" pitchFamily="2" charset="-122"/>
                <a:cs typeface="Times New Roman" pitchFamily="18" charset="0"/>
              </a:rPr>
              <a:t>國飯</a:t>
            </a:r>
            <a:r>
              <a:rPr lang="zh-CN" sz="5400" dirty="0" smtClean="0">
                <a:solidFill>
                  <a:schemeClr val="tx2"/>
                </a:solidFill>
                <a:latin typeface="Times New Roman" pitchFamily="18" charset="0"/>
                <a:ea typeface="华文楷体" pitchFamily="2" charset="-122"/>
                <a:cs typeface="Times New Roman" pitchFamily="18" charset="0"/>
              </a:rPr>
              <a:t>。</a:t>
            </a:r>
            <a:endParaRPr lang="zh-CN" altLang="en-US" sz="5400" dirty="0">
              <a:solidFill>
                <a:schemeClr val="tx2"/>
              </a:solidFill>
              <a:ea typeface="华文楷体" pitchFamily="2" charset="-122"/>
              <a:cs typeface="Times New Roman" pitchFamily="18" charset="0"/>
            </a:endParaRPr>
          </a:p>
        </p:txBody>
      </p:sp>
      <p:pic>
        <p:nvPicPr>
          <p:cNvPr id="72708" name="Picture 5" descr="G:\PRODUCTION_GENERAL\Image Processing\processed\PRO_IC1_4e_TB_ConvertedImages\JPG 72 DPI-for webscreen\img-how_3.3.jpg"/>
          <p:cNvPicPr>
            <a:picLocks noChangeAspect="1" noChangeArrowheads="1"/>
          </p:cNvPicPr>
          <p:nvPr/>
        </p:nvPicPr>
        <p:blipFill>
          <a:blip r:embed="rId2" cstate="print"/>
          <a:srcRect/>
          <a:stretch>
            <a:fillRect/>
          </a:stretch>
        </p:blipFill>
        <p:spPr bwMode="auto">
          <a:xfrm>
            <a:off x="1979613" y="2636838"/>
            <a:ext cx="5922962" cy="3951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68313" y="981075"/>
            <a:ext cx="1943100" cy="609600"/>
          </a:xfrm>
        </p:spPr>
        <p:txBody>
          <a:bodyPr/>
          <a:lstStyle/>
          <a:p>
            <a:pPr algn="l" eaLnBrk="1" hangingPunct="1"/>
            <a:r>
              <a:rPr lang="en-US" altLang="zh-CN" i="1" smtClean="0">
                <a:solidFill>
                  <a:schemeClr val="tx2"/>
                </a:solidFill>
                <a:latin typeface="Times New Roman" pitchFamily="18" charset="0"/>
                <a:ea typeface="华文楷体" pitchFamily="2" charset="-122"/>
              </a:rPr>
              <a:t>(Pair work)</a:t>
            </a:r>
            <a:endParaRPr lang="en-US" altLang="zh-CN" smtClean="0">
              <a:solidFill>
                <a:schemeClr val="tx2"/>
              </a:solidFill>
              <a:ea typeface="宋体" pitchFamily="2" charset="-122"/>
            </a:endParaRPr>
          </a:p>
        </p:txBody>
      </p:sp>
      <p:sp>
        <p:nvSpPr>
          <p:cNvPr id="6148" name="矩形 8"/>
          <p:cNvSpPr>
            <a:spLocks noChangeArrowheads="1"/>
          </p:cNvSpPr>
          <p:nvPr/>
        </p:nvSpPr>
        <p:spPr bwMode="auto">
          <a:xfrm>
            <a:off x="2051050" y="1557338"/>
            <a:ext cx="4339650" cy="1754326"/>
          </a:xfrm>
          <a:prstGeom prst="rect">
            <a:avLst/>
          </a:prstGeom>
          <a:noFill/>
          <a:ln w="9525">
            <a:noFill/>
            <a:miter lim="800000"/>
            <a:headEnd/>
            <a:tailEnd/>
          </a:ln>
        </p:spPr>
        <p:txBody>
          <a:bodyPr wrap="none">
            <a:spAutoFit/>
          </a:bodyPr>
          <a:lstStyle/>
          <a:p>
            <a:r>
              <a:rPr lang="zh-CN" sz="5400" dirty="0" smtClean="0">
                <a:solidFill>
                  <a:schemeClr val="tx2"/>
                </a:solidFill>
                <a:latin typeface="Times New Roman" pitchFamily="18" charset="0"/>
                <a:ea typeface="华文楷体" pitchFamily="2" charset="-122"/>
                <a:cs typeface="Times New Roman" pitchFamily="18" charset="0"/>
              </a:rPr>
              <a:t>你</a:t>
            </a:r>
            <a:r>
              <a:rPr lang="zh-TW" altLang="en-US" sz="5400" dirty="0" smtClean="0">
                <a:solidFill>
                  <a:schemeClr val="tx2"/>
                </a:solidFill>
                <a:latin typeface="Times New Roman" pitchFamily="18" charset="0"/>
                <a:ea typeface="华文楷体" pitchFamily="2" charset="-122"/>
                <a:cs typeface="Times New Roman" pitchFamily="18" charset="0"/>
              </a:rPr>
              <a:t>請誰吃飯</a:t>
            </a:r>
            <a:r>
              <a:rPr lang="zh-CN" sz="5400" dirty="0" smtClean="0">
                <a:solidFill>
                  <a:schemeClr val="tx2"/>
                </a:solidFill>
                <a:latin typeface="Times New Roman" pitchFamily="18" charset="0"/>
                <a:ea typeface="华文楷体" pitchFamily="2" charset="-122"/>
                <a:cs typeface="Times New Roman" pitchFamily="18" charset="0"/>
              </a:rPr>
              <a:t>？</a:t>
            </a:r>
            <a:endParaRPr lang="zh-CN" altLang="en-US" sz="5400" dirty="0">
              <a:solidFill>
                <a:schemeClr val="tx2"/>
              </a:solidFill>
              <a:latin typeface="Times New Roman" pitchFamily="18" charset="0"/>
              <a:ea typeface="华文楷体" pitchFamily="2" charset="-122"/>
              <a:cs typeface="Times New Roman" pitchFamily="18" charset="0"/>
            </a:endParaRPr>
          </a:p>
          <a:p>
            <a:r>
              <a:rPr lang="zh-CN" altLang="en-US" sz="5400" dirty="0" smtClean="0">
                <a:solidFill>
                  <a:schemeClr val="tx2"/>
                </a:solidFill>
                <a:latin typeface="Times New Roman" pitchFamily="18" charset="0"/>
                <a:ea typeface="华文楷体" pitchFamily="2" charset="-122"/>
                <a:cs typeface="Times New Roman" pitchFamily="18" charset="0"/>
              </a:rPr>
              <a:t>我</a:t>
            </a:r>
            <a:r>
              <a:rPr lang="zh-TW" altLang="en-US" sz="5400" dirty="0" smtClean="0">
                <a:solidFill>
                  <a:schemeClr val="tx2"/>
                </a:solidFill>
                <a:latin typeface="Times New Roman" pitchFamily="18" charset="0"/>
                <a:ea typeface="华文楷体" pitchFamily="2" charset="-122"/>
                <a:cs typeface="Times New Roman" pitchFamily="18" charset="0"/>
              </a:rPr>
              <a:t>請</a:t>
            </a:r>
            <a:r>
              <a:rPr lang="en-US" altLang="zh-CN" sz="5400" dirty="0" smtClean="0">
                <a:solidFill>
                  <a:schemeClr val="tx2"/>
                </a:solidFill>
                <a:latin typeface="Times New Roman" pitchFamily="18" charset="0"/>
                <a:ea typeface="华文楷体" pitchFamily="2" charset="-122"/>
                <a:cs typeface="Times New Roman" pitchFamily="18" charset="0"/>
              </a:rPr>
              <a:t>…</a:t>
            </a:r>
            <a:r>
              <a:rPr lang="zh-TW" altLang="en-US" sz="5400" dirty="0" smtClean="0">
                <a:solidFill>
                  <a:schemeClr val="tx2"/>
                </a:solidFill>
                <a:latin typeface="Times New Roman" pitchFamily="18" charset="0"/>
                <a:ea typeface="华文楷体" pitchFamily="2" charset="-122"/>
                <a:cs typeface="Times New Roman" pitchFamily="18" charset="0"/>
              </a:rPr>
              <a:t>吃飯</a:t>
            </a:r>
            <a:r>
              <a:rPr lang="zh-CN" altLang="en-US" sz="5400" dirty="0" smtClean="0">
                <a:solidFill>
                  <a:schemeClr val="tx2"/>
                </a:solidFill>
                <a:latin typeface="Times New Roman" pitchFamily="18" charset="0"/>
                <a:ea typeface="华文楷体" pitchFamily="2" charset="-122"/>
                <a:cs typeface="Times New Roman" pitchFamily="18" charset="0"/>
              </a:rPr>
              <a:t>。</a:t>
            </a:r>
            <a:endParaRPr lang="zh-CN" altLang="en-US" sz="5400" dirty="0">
              <a:solidFill>
                <a:schemeClr val="tx2"/>
              </a:solidFill>
              <a:ea typeface="华文楷体" pitchFamily="2" charset="-122"/>
              <a:cs typeface="Times New Roman" pitchFamily="18" charset="0"/>
            </a:endParaRPr>
          </a:p>
        </p:txBody>
      </p:sp>
      <p:pic>
        <p:nvPicPr>
          <p:cNvPr id="73732" name="Picture 10" descr="G:\PRODUCTION_GENERAL\Image Processing\processed\PRO_IC1_4e_TB_ConvertedImages\JPG 72 DPI-for webscreen\IC_DVD_Grids_L4_03.jpg"/>
          <p:cNvPicPr>
            <a:picLocks noChangeAspect="1" noChangeArrowheads="1"/>
          </p:cNvPicPr>
          <p:nvPr/>
        </p:nvPicPr>
        <p:blipFill>
          <a:blip r:embed="rId3" cstate="print"/>
          <a:srcRect/>
          <a:stretch>
            <a:fillRect/>
          </a:stretch>
        </p:blipFill>
        <p:spPr bwMode="auto">
          <a:xfrm>
            <a:off x="539750" y="3716338"/>
            <a:ext cx="3971925" cy="2233612"/>
          </a:xfrm>
          <a:prstGeom prst="rect">
            <a:avLst/>
          </a:prstGeom>
          <a:noFill/>
          <a:ln w="9525">
            <a:noFill/>
            <a:miter lim="800000"/>
            <a:headEnd/>
            <a:tailEnd/>
          </a:ln>
        </p:spPr>
      </p:pic>
      <p:pic>
        <p:nvPicPr>
          <p:cNvPr id="73733" name="Picture 11" descr="G:\PRODUCTION_GENERAL\Image Processing\processed\PRO_IC1_4e_TB_ConvertedImages\JPG 72 DPI-for webscreen\IC_DVD_Grids_L5_02.jpg"/>
          <p:cNvPicPr>
            <a:picLocks noChangeAspect="1" noChangeArrowheads="1"/>
          </p:cNvPicPr>
          <p:nvPr/>
        </p:nvPicPr>
        <p:blipFill>
          <a:blip r:embed="rId4" cstate="print"/>
          <a:srcRect/>
          <a:stretch>
            <a:fillRect/>
          </a:stretch>
        </p:blipFill>
        <p:spPr bwMode="auto">
          <a:xfrm>
            <a:off x="4716463" y="3716338"/>
            <a:ext cx="3878262" cy="2193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857250" y="4357143"/>
            <a:ext cx="5827236"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4400" dirty="0" smtClean="0">
                <a:solidFill>
                  <a:schemeClr val="tx2"/>
                </a:solidFill>
                <a:latin typeface="Times New Roman" pitchFamily="18" charset="0"/>
                <a:ea typeface="华文楷体" pitchFamily="2" charset="-122"/>
                <a:cs typeface="Times New Roman" pitchFamily="18" charset="0"/>
              </a:rPr>
              <a:t>你</a:t>
            </a:r>
            <a:r>
              <a:rPr lang="zh-TW" altLang="en-US" sz="4400" dirty="0" smtClean="0">
                <a:solidFill>
                  <a:schemeClr val="tx2"/>
                </a:solidFill>
                <a:latin typeface="Times New Roman" pitchFamily="18" charset="0"/>
                <a:ea typeface="华文楷体" pitchFamily="2" charset="-122"/>
                <a:cs typeface="Times New Roman" pitchFamily="18" charset="0"/>
              </a:rPr>
              <a:t>請</a:t>
            </a:r>
            <a:r>
              <a:rPr lang="zh-CN" sz="4400" dirty="0" smtClean="0">
                <a:solidFill>
                  <a:schemeClr val="tx2"/>
                </a:solidFill>
                <a:latin typeface="Times New Roman" pitchFamily="18" charset="0"/>
                <a:ea typeface="华文楷体" pitchFamily="2" charset="-122"/>
                <a:cs typeface="Times New Roman" pitchFamily="18" charset="0"/>
              </a:rPr>
              <a:t>我吃</a:t>
            </a:r>
            <a:r>
              <a:rPr lang="zh-TW" altLang="en-US" sz="4400" dirty="0" smtClean="0">
                <a:solidFill>
                  <a:schemeClr val="tx2"/>
                </a:solidFill>
                <a:latin typeface="Times New Roman" pitchFamily="18" charset="0"/>
                <a:ea typeface="华文楷体" pitchFamily="2" charset="-122"/>
                <a:cs typeface="Times New Roman" pitchFamily="18" charset="0"/>
              </a:rPr>
              <a:t>飯</a:t>
            </a:r>
            <a:r>
              <a:rPr lang="zh-CN" sz="4400" dirty="0" smtClean="0">
                <a:solidFill>
                  <a:schemeClr val="tx2"/>
                </a:solidFill>
                <a:latin typeface="Times New Roman" pitchFamily="18" charset="0"/>
                <a:ea typeface="华文楷体" pitchFamily="2" charset="-122"/>
                <a:cs typeface="Times New Roman" pitchFamily="18" charset="0"/>
              </a:rPr>
              <a:t>，</a:t>
            </a:r>
            <a:r>
              <a:rPr lang="zh-TW" altLang="en-US" sz="4400" dirty="0" smtClean="0">
                <a:solidFill>
                  <a:srgbClr val="FF0000"/>
                </a:solidFill>
                <a:latin typeface="Times New Roman" pitchFamily="18" charset="0"/>
                <a:ea typeface="华文楷体" pitchFamily="2" charset="-122"/>
                <a:cs typeface="Times New Roman" pitchFamily="18" charset="0"/>
              </a:rPr>
              <a:t>怎麼樣</a:t>
            </a:r>
            <a:r>
              <a:rPr lang="zh-CN" sz="4400" dirty="0" smtClean="0">
                <a:solidFill>
                  <a:srgbClr val="FF0000"/>
                </a:solidFill>
                <a:latin typeface="Times New Roman" pitchFamily="18" charset="0"/>
                <a:ea typeface="华文楷体" pitchFamily="2" charset="-122"/>
                <a:cs typeface="Times New Roman" pitchFamily="18" charset="0"/>
              </a:rPr>
              <a:t>？</a:t>
            </a:r>
            <a:endParaRPr lang="en-US" altLang="zh-CN" sz="4400" dirty="0">
              <a:solidFill>
                <a:srgbClr val="FF0000"/>
              </a:solidFill>
              <a:latin typeface="Times New Roman" pitchFamily="18" charset="0"/>
              <a:ea typeface="楷体_GB2312" pitchFamily="49" charset="-122"/>
              <a:cs typeface="Times New Roman" pitchFamily="18" charset="0"/>
            </a:endParaRPr>
          </a:p>
        </p:txBody>
      </p:sp>
      <p:sp>
        <p:nvSpPr>
          <p:cNvPr id="7172" name="矩形 8"/>
          <p:cNvSpPr>
            <a:spLocks noChangeArrowheads="1"/>
          </p:cNvSpPr>
          <p:nvPr/>
        </p:nvSpPr>
        <p:spPr bwMode="auto">
          <a:xfrm>
            <a:off x="857250" y="2357438"/>
            <a:ext cx="5724525" cy="1446212"/>
          </a:xfrm>
          <a:prstGeom prst="rect">
            <a:avLst/>
          </a:prstGeom>
          <a:noFill/>
          <a:ln w="9525">
            <a:noFill/>
            <a:miter lim="800000"/>
            <a:headEnd/>
            <a:tailEnd/>
          </a:ln>
        </p:spPr>
        <p:txBody>
          <a:bodyPr wrap="none">
            <a:spAutoFit/>
          </a:bodyPr>
          <a:lstStyle/>
          <a:p>
            <a:r>
              <a:rPr lang="en-US" altLang="zh-CN" sz="4400">
                <a:solidFill>
                  <a:schemeClr val="tx2"/>
                </a:solidFill>
                <a:latin typeface="Times New Roman" pitchFamily="18" charset="0"/>
                <a:ea typeface="华文楷体" pitchFamily="2" charset="-122"/>
              </a:rPr>
              <a:t>How about if...</a:t>
            </a:r>
            <a:endParaRPr lang="zh-CN" altLang="zh-CN" sz="4400">
              <a:solidFill>
                <a:schemeClr val="tx2"/>
              </a:solidFill>
              <a:latin typeface="Times New Roman" pitchFamily="18" charset="0"/>
              <a:ea typeface="宋体" pitchFamily="2" charset="-122"/>
            </a:endParaRPr>
          </a:p>
          <a:p>
            <a:r>
              <a:rPr lang="en-US" altLang="zh-CN" sz="4400">
                <a:solidFill>
                  <a:schemeClr val="tx2"/>
                </a:solidFill>
                <a:latin typeface="Times New Roman" pitchFamily="18" charset="0"/>
                <a:ea typeface="华文楷体" pitchFamily="2" charset="-122"/>
              </a:rPr>
              <a:t>you treat me to dinner?</a:t>
            </a:r>
            <a:r>
              <a:rPr lang="en-US" altLang="zh-CN" sz="4400">
                <a:solidFill>
                  <a:schemeClr val="tx2"/>
                </a:solidFill>
                <a:latin typeface="Times New Roman" pitchFamily="18" charset="0"/>
                <a:ea typeface="华文楷体" pitchFamily="2" charset="-122"/>
                <a:cs typeface="Times New Roman" pitchFamily="18" charset="0"/>
              </a:rPr>
              <a:t>	</a:t>
            </a:r>
            <a:endParaRPr lang="zh-CN" altLang="en-US" sz="4400">
              <a:solidFill>
                <a:schemeClr val="tx2"/>
              </a:solidFill>
              <a:ea typeface="宋体" pitchFamily="2" charset="-122"/>
            </a:endParaRPr>
          </a:p>
        </p:txBody>
      </p:sp>
      <p:sp>
        <p:nvSpPr>
          <p:cNvPr id="74756" name="Rectangle 2"/>
          <p:cNvSpPr>
            <a:spLocks noGrp="1" noChangeArrowheads="1"/>
          </p:cNvSpPr>
          <p:nvPr>
            <p:ph type="title"/>
          </p:nvPr>
        </p:nvSpPr>
        <p:spPr/>
        <p:txBody>
          <a:bodyPr/>
          <a:lstStyle/>
          <a:p>
            <a:pPr eaLnBrk="1" hangingPunct="1"/>
            <a:r>
              <a:rPr lang="en-US" altLang="zh-CN" smtClean="0">
                <a:ea typeface="宋体" pitchFamily="2" charset="-122"/>
              </a:rPr>
              <a:t>Ask for opinion</a:t>
            </a:r>
          </a:p>
        </p:txBody>
      </p:sp>
      <p:pic>
        <p:nvPicPr>
          <p:cNvPr id="74757" name="Picture 6" descr="G:\PRODUCTION_GENERAL\Image Processing\processed\PRO_IC1_4e_TB_ConvertedImages\JPG 72 DPI-for webscreen\AdobeStock_81681885.jpg"/>
          <p:cNvPicPr>
            <a:picLocks noChangeAspect="1" noChangeArrowheads="1"/>
          </p:cNvPicPr>
          <p:nvPr/>
        </p:nvPicPr>
        <p:blipFill>
          <a:blip r:embed="rId3" cstate="print"/>
          <a:srcRect/>
          <a:stretch>
            <a:fillRect/>
          </a:stretch>
        </p:blipFill>
        <p:spPr bwMode="auto">
          <a:xfrm>
            <a:off x="5219700" y="1125538"/>
            <a:ext cx="3022600" cy="2016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linds(vertical)">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1143000" y="4357936"/>
            <a:ext cx="6391493"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4400" dirty="0" smtClean="0">
                <a:solidFill>
                  <a:schemeClr val="tx2"/>
                </a:solidFill>
                <a:latin typeface="Times New Roman" pitchFamily="18" charset="0"/>
                <a:ea typeface="华文楷体" pitchFamily="2" charset="-122"/>
                <a:cs typeface="Times New Roman" pitchFamily="18" charset="0"/>
              </a:rPr>
              <a:t>我</a:t>
            </a:r>
            <a:r>
              <a:rPr lang="zh-TW" altLang="en-US" sz="4400" dirty="0" smtClean="0">
                <a:solidFill>
                  <a:schemeClr val="tx2"/>
                </a:solidFill>
                <a:latin typeface="Times New Roman" pitchFamily="18" charset="0"/>
                <a:ea typeface="华文楷体" pitchFamily="2" charset="-122"/>
                <a:cs typeface="Times New Roman" pitchFamily="18" charset="0"/>
              </a:rPr>
              <a:t>們</a:t>
            </a:r>
            <a:r>
              <a:rPr lang="zh-CN" sz="4400" dirty="0" smtClean="0">
                <a:solidFill>
                  <a:schemeClr val="tx2"/>
                </a:solidFill>
                <a:latin typeface="Times New Roman" pitchFamily="18" charset="0"/>
                <a:ea typeface="华文楷体" pitchFamily="2" charset="-122"/>
                <a:cs typeface="Times New Roman" pitchFamily="18" charset="0"/>
              </a:rPr>
              <a:t>七</a:t>
            </a:r>
            <a:r>
              <a:rPr lang="zh-TW" altLang="en-US" sz="4400" dirty="0" smtClean="0">
                <a:solidFill>
                  <a:schemeClr val="tx2"/>
                </a:solidFill>
                <a:latin typeface="Times New Roman" pitchFamily="18" charset="0"/>
                <a:ea typeface="华文楷体" pitchFamily="2" charset="-122"/>
                <a:cs typeface="Times New Roman" pitchFamily="18" charset="0"/>
              </a:rPr>
              <a:t>點吃飯</a:t>
            </a:r>
            <a:r>
              <a:rPr lang="zh-CN" sz="4400" dirty="0" smtClean="0">
                <a:solidFill>
                  <a:schemeClr val="tx2"/>
                </a:solidFill>
                <a:latin typeface="Times New Roman" pitchFamily="18" charset="0"/>
                <a:ea typeface="华文楷体" pitchFamily="2" charset="-122"/>
                <a:cs typeface="Times New Roman" pitchFamily="18" charset="0"/>
              </a:rPr>
              <a:t>，</a:t>
            </a:r>
            <a:r>
              <a:rPr lang="zh-TW" altLang="en-US" sz="4400" dirty="0" smtClean="0">
                <a:solidFill>
                  <a:srgbClr val="FF0000"/>
                </a:solidFill>
                <a:latin typeface="Times New Roman" pitchFamily="18" charset="0"/>
                <a:ea typeface="华文楷体" pitchFamily="2" charset="-122"/>
                <a:cs typeface="Times New Roman" pitchFamily="18" charset="0"/>
              </a:rPr>
              <a:t>怎麼樣</a:t>
            </a:r>
            <a:r>
              <a:rPr lang="zh-CN" sz="4400" dirty="0" smtClean="0">
                <a:solidFill>
                  <a:srgbClr val="FF0000"/>
                </a:solidFill>
                <a:latin typeface="Times New Roman" pitchFamily="18" charset="0"/>
                <a:ea typeface="华文楷体" pitchFamily="2" charset="-122"/>
                <a:cs typeface="Times New Roman" pitchFamily="18" charset="0"/>
              </a:rPr>
              <a:t>？</a:t>
            </a:r>
            <a:endParaRPr lang="en-US" altLang="zh-CN" sz="4400" dirty="0">
              <a:solidFill>
                <a:srgbClr val="FF0000"/>
              </a:solidFill>
              <a:latin typeface="Times New Roman" pitchFamily="18" charset="0"/>
              <a:ea typeface="楷体_GB2312" pitchFamily="49" charset="-122"/>
              <a:cs typeface="Times New Roman" pitchFamily="18" charset="0"/>
            </a:endParaRPr>
          </a:p>
        </p:txBody>
      </p:sp>
      <p:sp>
        <p:nvSpPr>
          <p:cNvPr id="7172" name="矩形 8"/>
          <p:cNvSpPr>
            <a:spLocks noChangeArrowheads="1"/>
          </p:cNvSpPr>
          <p:nvPr/>
        </p:nvSpPr>
        <p:spPr bwMode="auto">
          <a:xfrm>
            <a:off x="1285875" y="2357438"/>
            <a:ext cx="3878263" cy="1446212"/>
          </a:xfrm>
          <a:prstGeom prst="rect">
            <a:avLst/>
          </a:prstGeom>
          <a:noFill/>
          <a:ln w="9525">
            <a:noFill/>
            <a:miter lim="800000"/>
            <a:headEnd/>
            <a:tailEnd/>
          </a:ln>
        </p:spPr>
        <p:txBody>
          <a:bodyPr wrap="none">
            <a:spAutoFit/>
          </a:bodyPr>
          <a:lstStyle/>
          <a:p>
            <a:r>
              <a:rPr lang="en-US" altLang="zh-CN" sz="4400">
                <a:solidFill>
                  <a:schemeClr val="tx2"/>
                </a:solidFill>
                <a:latin typeface="Times New Roman" pitchFamily="18" charset="0"/>
                <a:ea typeface="华文楷体" pitchFamily="2" charset="-122"/>
              </a:rPr>
              <a:t>How about...</a:t>
            </a:r>
            <a:endParaRPr lang="zh-CN" altLang="zh-CN" sz="4400">
              <a:solidFill>
                <a:schemeClr val="tx2"/>
              </a:solidFill>
              <a:latin typeface="Times New Roman" pitchFamily="18" charset="0"/>
              <a:ea typeface="宋体" pitchFamily="2" charset="-122"/>
            </a:endParaRPr>
          </a:p>
          <a:p>
            <a:r>
              <a:rPr lang="en-US" altLang="zh-CN" sz="4400">
                <a:solidFill>
                  <a:schemeClr val="tx2"/>
                </a:solidFill>
                <a:latin typeface="Times New Roman" pitchFamily="18" charset="0"/>
                <a:ea typeface="华文楷体" pitchFamily="2" charset="-122"/>
              </a:rPr>
              <a:t>we eat at 7:00?</a:t>
            </a:r>
            <a:r>
              <a:rPr lang="en-US" altLang="zh-CN" sz="4400">
                <a:solidFill>
                  <a:schemeClr val="tx2"/>
                </a:solidFill>
                <a:latin typeface="Times New Roman" pitchFamily="18" charset="0"/>
                <a:ea typeface="华文楷体" pitchFamily="2" charset="-122"/>
                <a:cs typeface="Times New Roman" pitchFamily="18" charset="0"/>
              </a:rPr>
              <a:t>	</a:t>
            </a:r>
            <a:endParaRPr lang="zh-CN" altLang="en-US" sz="4400">
              <a:solidFill>
                <a:schemeClr val="tx2"/>
              </a:solidFill>
              <a:ea typeface="宋体" pitchFamily="2" charset="-122"/>
            </a:endParaRPr>
          </a:p>
        </p:txBody>
      </p:sp>
      <p:sp>
        <p:nvSpPr>
          <p:cNvPr id="75780" name="Rectangle 2"/>
          <p:cNvSpPr>
            <a:spLocks noGrp="1" noChangeArrowheads="1"/>
          </p:cNvSpPr>
          <p:nvPr>
            <p:ph type="title"/>
          </p:nvPr>
        </p:nvSpPr>
        <p:spPr/>
        <p:txBody>
          <a:bodyPr/>
          <a:lstStyle/>
          <a:p>
            <a:pPr eaLnBrk="1" hangingPunct="1"/>
            <a:r>
              <a:rPr lang="en-US" altLang="zh-CN" smtClean="0">
                <a:ea typeface="宋体" pitchFamily="2" charset="-122"/>
              </a:rPr>
              <a:t>Ask for opinion</a:t>
            </a:r>
          </a:p>
        </p:txBody>
      </p:sp>
      <p:pic>
        <p:nvPicPr>
          <p:cNvPr id="75781" name="Picture 6" descr="C:\Users\myong\Desktop\700.JPG"/>
          <p:cNvPicPr>
            <a:picLocks noChangeAspect="1" noChangeArrowheads="1"/>
          </p:cNvPicPr>
          <p:nvPr/>
        </p:nvPicPr>
        <p:blipFill>
          <a:blip r:embed="rId2" cstate="print"/>
          <a:srcRect/>
          <a:stretch>
            <a:fillRect/>
          </a:stretch>
        </p:blipFill>
        <p:spPr bwMode="auto">
          <a:xfrm>
            <a:off x="5508625" y="1341438"/>
            <a:ext cx="2630488" cy="2808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linds(vertical)">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1000125" y="3214936"/>
            <a:ext cx="7112845"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altLang="zh-CN" sz="4400" dirty="0">
                <a:solidFill>
                  <a:srgbClr val="FF0000"/>
                </a:solidFill>
                <a:ea typeface="宋体" pitchFamily="2" charset="-122"/>
                <a:cs typeface="Times New Roman" pitchFamily="18" charset="0"/>
              </a:rPr>
              <a:t> </a:t>
            </a:r>
            <a:r>
              <a:rPr lang="zh-CN" sz="4400" dirty="0">
                <a:solidFill>
                  <a:schemeClr val="tx2"/>
                </a:solidFill>
                <a:latin typeface="Times New Roman" pitchFamily="18" charset="0"/>
                <a:ea typeface="华文楷体" pitchFamily="2" charset="-122"/>
                <a:cs typeface="Times New Roman" pitchFamily="18" charset="0"/>
              </a:rPr>
              <a:t>我们</a:t>
            </a:r>
            <a:r>
              <a:rPr lang="zh-CN" sz="4400" dirty="0" smtClean="0">
                <a:solidFill>
                  <a:schemeClr val="tx2"/>
                </a:solidFill>
                <a:latin typeface="Times New Roman" pitchFamily="18" charset="0"/>
                <a:ea typeface="华文楷体" pitchFamily="2" charset="-122"/>
                <a:cs typeface="Times New Roman" pitchFamily="18" charset="0"/>
              </a:rPr>
              <a:t>吃</a:t>
            </a:r>
            <a:r>
              <a:rPr lang="zh-TW" altLang="en-US" sz="4400" dirty="0" smtClean="0">
                <a:solidFill>
                  <a:schemeClr val="tx2"/>
                </a:solidFill>
                <a:latin typeface="Times New Roman" pitchFamily="18" charset="0"/>
                <a:ea typeface="华文楷体" pitchFamily="2" charset="-122"/>
                <a:cs typeface="Times New Roman" pitchFamily="18" charset="0"/>
              </a:rPr>
              <a:t>墨西哥菜</a:t>
            </a:r>
            <a:r>
              <a:rPr lang="zh-CN" sz="4400" dirty="0" smtClean="0">
                <a:solidFill>
                  <a:schemeClr val="tx2"/>
                </a:solidFill>
                <a:latin typeface="Times New Roman" pitchFamily="18" charset="0"/>
                <a:ea typeface="华文楷体" pitchFamily="2" charset="-122"/>
                <a:cs typeface="Times New Roman" pitchFamily="18" charset="0"/>
              </a:rPr>
              <a:t>，</a:t>
            </a:r>
            <a:r>
              <a:rPr lang="zh-TW" altLang="en-US" sz="4400" dirty="0" smtClean="0">
                <a:solidFill>
                  <a:srgbClr val="FF0000"/>
                </a:solidFill>
                <a:latin typeface="Times New Roman" pitchFamily="18" charset="0"/>
                <a:ea typeface="华文楷体" pitchFamily="2" charset="-122"/>
                <a:cs typeface="Times New Roman" pitchFamily="18" charset="0"/>
              </a:rPr>
              <a:t>怎麼</a:t>
            </a:r>
            <a:r>
              <a:rPr lang="zh-TW" altLang="en-US" sz="4400" dirty="0">
                <a:solidFill>
                  <a:srgbClr val="FF0000"/>
                </a:solidFill>
                <a:latin typeface="Times New Roman" pitchFamily="18" charset="0"/>
                <a:ea typeface="华文楷体" pitchFamily="2" charset="-122"/>
                <a:cs typeface="Times New Roman" pitchFamily="18" charset="0"/>
              </a:rPr>
              <a:t>樣</a:t>
            </a:r>
            <a:r>
              <a:rPr lang="zh-CN" sz="4400" dirty="0" smtClean="0">
                <a:solidFill>
                  <a:srgbClr val="FF0000"/>
                </a:solidFill>
                <a:latin typeface="Times New Roman" pitchFamily="18" charset="0"/>
                <a:ea typeface="华文楷体" pitchFamily="2" charset="-122"/>
                <a:cs typeface="Times New Roman" pitchFamily="18" charset="0"/>
              </a:rPr>
              <a:t>？</a:t>
            </a:r>
            <a:endParaRPr lang="en-US" altLang="zh-CN" sz="4400" dirty="0">
              <a:solidFill>
                <a:srgbClr val="FF0000"/>
              </a:solidFill>
              <a:latin typeface="Times New Roman" pitchFamily="18" charset="0"/>
              <a:ea typeface="楷体_GB2312" pitchFamily="49" charset="-122"/>
              <a:cs typeface="Times New Roman" pitchFamily="18" charset="0"/>
            </a:endParaRPr>
          </a:p>
        </p:txBody>
      </p:sp>
      <p:sp>
        <p:nvSpPr>
          <p:cNvPr id="7172" name="矩形 8"/>
          <p:cNvSpPr>
            <a:spLocks noChangeArrowheads="1"/>
          </p:cNvSpPr>
          <p:nvPr/>
        </p:nvSpPr>
        <p:spPr bwMode="auto">
          <a:xfrm>
            <a:off x="1571625" y="1571625"/>
            <a:ext cx="5179623" cy="1446550"/>
          </a:xfrm>
          <a:prstGeom prst="rect">
            <a:avLst/>
          </a:prstGeom>
          <a:noFill/>
          <a:ln w="9525">
            <a:noFill/>
            <a:miter lim="800000"/>
            <a:headEnd/>
            <a:tailEnd/>
          </a:ln>
        </p:spPr>
        <p:txBody>
          <a:bodyPr wrap="none">
            <a:spAutoFit/>
          </a:bodyPr>
          <a:lstStyle/>
          <a:p>
            <a:r>
              <a:rPr lang="en-US" altLang="zh-CN" sz="4400" dirty="0">
                <a:solidFill>
                  <a:schemeClr val="tx2"/>
                </a:solidFill>
                <a:latin typeface="Times New Roman" pitchFamily="18" charset="0"/>
                <a:ea typeface="华文楷体" pitchFamily="2" charset="-122"/>
              </a:rPr>
              <a:t>How about if ...</a:t>
            </a:r>
            <a:endParaRPr lang="zh-CN" altLang="zh-CN" sz="4400" dirty="0">
              <a:solidFill>
                <a:schemeClr val="tx2"/>
              </a:solidFill>
              <a:latin typeface="Times New Roman" pitchFamily="18" charset="0"/>
              <a:ea typeface="宋体" pitchFamily="2" charset="-122"/>
            </a:endParaRPr>
          </a:p>
          <a:p>
            <a:r>
              <a:rPr lang="en-US" altLang="zh-CN" sz="4400" dirty="0">
                <a:solidFill>
                  <a:schemeClr val="tx2"/>
                </a:solidFill>
                <a:latin typeface="Times New Roman" pitchFamily="18" charset="0"/>
                <a:ea typeface="华文楷体" pitchFamily="2" charset="-122"/>
              </a:rPr>
              <a:t>we eat </a:t>
            </a:r>
            <a:r>
              <a:rPr lang="en-US" altLang="zh-CN" sz="4400" dirty="0" smtClean="0">
                <a:solidFill>
                  <a:schemeClr val="tx2"/>
                </a:solidFill>
                <a:latin typeface="Times New Roman" pitchFamily="18" charset="0"/>
                <a:ea typeface="华文楷体" pitchFamily="2" charset="-122"/>
              </a:rPr>
              <a:t>Mexican food</a:t>
            </a:r>
            <a:r>
              <a:rPr lang="en-US" altLang="zh-CN" sz="4400" dirty="0">
                <a:solidFill>
                  <a:schemeClr val="tx2"/>
                </a:solidFill>
                <a:latin typeface="Times New Roman" pitchFamily="18" charset="0"/>
                <a:ea typeface="华文楷体" pitchFamily="2" charset="-122"/>
              </a:rPr>
              <a:t>?</a:t>
            </a:r>
            <a:endParaRPr lang="zh-CN" altLang="zh-CN" sz="4400" dirty="0">
              <a:solidFill>
                <a:schemeClr val="tx2"/>
              </a:solidFill>
              <a:latin typeface="Times New Roman" pitchFamily="18" charset="0"/>
              <a:ea typeface="宋体" pitchFamily="2" charset="-122"/>
            </a:endParaRPr>
          </a:p>
        </p:txBody>
      </p:sp>
      <p:sp>
        <p:nvSpPr>
          <p:cNvPr id="76804" name="Rectangle 2"/>
          <p:cNvSpPr>
            <a:spLocks noGrp="1" noChangeArrowheads="1"/>
          </p:cNvSpPr>
          <p:nvPr>
            <p:ph type="title"/>
          </p:nvPr>
        </p:nvSpPr>
        <p:spPr/>
        <p:txBody>
          <a:bodyPr/>
          <a:lstStyle/>
          <a:p>
            <a:pPr eaLnBrk="1" hangingPunct="1"/>
            <a:r>
              <a:rPr lang="en-US" altLang="zh-CN" smtClean="0">
                <a:ea typeface="宋体" pitchFamily="2" charset="-122"/>
              </a:rPr>
              <a:t>Ask for opinion</a:t>
            </a:r>
          </a:p>
        </p:txBody>
      </p:sp>
      <p:pic>
        <p:nvPicPr>
          <p:cNvPr id="76805" name="Picture 6" descr="G:\PRODUCTION_GENERAL\Image Processing\processed\PRO_IC1_4e_TB_ConvertedImages\JPG 72 DPI-for webscreen\img-how_3.1_v2.jpg"/>
          <p:cNvPicPr>
            <a:picLocks noChangeAspect="1" noChangeArrowheads="1"/>
          </p:cNvPicPr>
          <p:nvPr/>
        </p:nvPicPr>
        <p:blipFill>
          <a:blip r:embed="rId2" cstate="print"/>
          <a:srcRect/>
          <a:stretch>
            <a:fillRect/>
          </a:stretch>
        </p:blipFill>
        <p:spPr bwMode="auto">
          <a:xfrm>
            <a:off x="2700338" y="4076700"/>
            <a:ext cx="3816350" cy="2424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linds(vertical)">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1143000" y="4357936"/>
            <a:ext cx="3727302"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altLang="zh-CN" sz="4400" dirty="0">
                <a:solidFill>
                  <a:schemeClr val="tx2"/>
                </a:solidFill>
                <a:ea typeface="宋体" pitchFamily="2" charset="-122"/>
                <a:cs typeface="Times New Roman" pitchFamily="18" charset="0"/>
              </a:rPr>
              <a:t> </a:t>
            </a:r>
            <a:r>
              <a:rPr lang="zh-CN" sz="4400" dirty="0" smtClean="0">
                <a:solidFill>
                  <a:schemeClr val="tx2"/>
                </a:solidFill>
                <a:latin typeface="Times New Roman" pitchFamily="18" charset="0"/>
                <a:ea typeface="华文楷体" pitchFamily="2" charset="-122"/>
                <a:cs typeface="Times New Roman" pitchFamily="18" charset="0"/>
              </a:rPr>
              <a:t>八</a:t>
            </a:r>
            <a:r>
              <a:rPr lang="zh-TW" altLang="en-US" sz="4400" dirty="0" smtClean="0">
                <a:solidFill>
                  <a:schemeClr val="tx2"/>
                </a:solidFill>
                <a:latin typeface="Times New Roman" pitchFamily="18" charset="0"/>
                <a:ea typeface="华文楷体" pitchFamily="2" charset="-122"/>
                <a:cs typeface="Times New Roman" pitchFamily="18" charset="0"/>
              </a:rPr>
              <a:t>點</a:t>
            </a:r>
            <a:r>
              <a:rPr lang="zh-TW" altLang="en-US" sz="4400" dirty="0" smtClean="0">
                <a:solidFill>
                  <a:srgbClr val="FF0000"/>
                </a:solidFill>
                <a:latin typeface="Times New Roman" pitchFamily="18" charset="0"/>
                <a:ea typeface="华文楷体" pitchFamily="2" charset="-122"/>
                <a:cs typeface="Times New Roman" pitchFamily="18" charset="0"/>
              </a:rPr>
              <a:t>怎麼</a:t>
            </a:r>
            <a:r>
              <a:rPr lang="zh-TW" altLang="en-US" sz="4400" dirty="0">
                <a:solidFill>
                  <a:srgbClr val="FF0000"/>
                </a:solidFill>
                <a:latin typeface="Times New Roman" pitchFamily="18" charset="0"/>
                <a:ea typeface="华文楷体" pitchFamily="2" charset="-122"/>
                <a:cs typeface="Times New Roman" pitchFamily="18" charset="0"/>
              </a:rPr>
              <a:t>樣</a:t>
            </a:r>
            <a:r>
              <a:rPr lang="zh-CN" sz="4400" dirty="0" smtClean="0">
                <a:solidFill>
                  <a:srgbClr val="FF0000"/>
                </a:solidFill>
                <a:latin typeface="Times New Roman" pitchFamily="18" charset="0"/>
                <a:ea typeface="华文楷体" pitchFamily="2" charset="-122"/>
                <a:cs typeface="Times New Roman" pitchFamily="18" charset="0"/>
              </a:rPr>
              <a:t>？</a:t>
            </a:r>
            <a:endParaRPr lang="en-US" altLang="zh-CN" sz="4400" dirty="0">
              <a:solidFill>
                <a:srgbClr val="FF0000"/>
              </a:solidFill>
              <a:latin typeface="Times New Roman" pitchFamily="18" charset="0"/>
              <a:ea typeface="楷体_GB2312" pitchFamily="49" charset="-122"/>
              <a:cs typeface="Times New Roman" pitchFamily="18" charset="0"/>
            </a:endParaRPr>
          </a:p>
        </p:txBody>
      </p:sp>
      <p:sp>
        <p:nvSpPr>
          <p:cNvPr id="7172" name="矩形 8"/>
          <p:cNvSpPr>
            <a:spLocks noChangeArrowheads="1"/>
          </p:cNvSpPr>
          <p:nvPr/>
        </p:nvSpPr>
        <p:spPr bwMode="auto">
          <a:xfrm>
            <a:off x="1285875" y="2357438"/>
            <a:ext cx="3098800" cy="1446212"/>
          </a:xfrm>
          <a:prstGeom prst="rect">
            <a:avLst/>
          </a:prstGeom>
          <a:noFill/>
          <a:ln w="9525">
            <a:noFill/>
            <a:miter lim="800000"/>
            <a:headEnd/>
            <a:tailEnd/>
          </a:ln>
        </p:spPr>
        <p:txBody>
          <a:bodyPr wrap="none">
            <a:spAutoFit/>
          </a:bodyPr>
          <a:lstStyle/>
          <a:p>
            <a:r>
              <a:rPr lang="en-US" altLang="zh-CN" sz="4400">
                <a:solidFill>
                  <a:schemeClr val="tx2"/>
                </a:solidFill>
                <a:latin typeface="Times New Roman" pitchFamily="18" charset="0"/>
                <a:ea typeface="华文楷体" pitchFamily="2" charset="-122"/>
              </a:rPr>
              <a:t>How about...</a:t>
            </a:r>
            <a:endParaRPr lang="zh-CN" altLang="zh-CN" sz="4400">
              <a:solidFill>
                <a:schemeClr val="tx2"/>
              </a:solidFill>
              <a:latin typeface="Times New Roman" pitchFamily="18" charset="0"/>
              <a:ea typeface="宋体" pitchFamily="2" charset="-122"/>
            </a:endParaRPr>
          </a:p>
          <a:p>
            <a:r>
              <a:rPr lang="en-US" altLang="zh-CN" sz="4400">
                <a:solidFill>
                  <a:schemeClr val="tx2"/>
                </a:solidFill>
                <a:latin typeface="Times New Roman" pitchFamily="18" charset="0"/>
                <a:ea typeface="华文楷体" pitchFamily="2" charset="-122"/>
              </a:rPr>
              <a:t>8:00?</a:t>
            </a:r>
            <a:endParaRPr lang="zh-CN" altLang="zh-CN" sz="4400">
              <a:solidFill>
                <a:schemeClr val="tx2"/>
              </a:solidFill>
              <a:latin typeface="Times New Roman" pitchFamily="18" charset="0"/>
              <a:ea typeface="宋体" pitchFamily="2" charset="-122"/>
            </a:endParaRPr>
          </a:p>
        </p:txBody>
      </p:sp>
      <p:sp>
        <p:nvSpPr>
          <p:cNvPr id="77828" name="Rectangle 2"/>
          <p:cNvSpPr>
            <a:spLocks noGrp="1" noChangeArrowheads="1"/>
          </p:cNvSpPr>
          <p:nvPr>
            <p:ph type="title"/>
          </p:nvPr>
        </p:nvSpPr>
        <p:spPr/>
        <p:txBody>
          <a:bodyPr/>
          <a:lstStyle/>
          <a:p>
            <a:pPr eaLnBrk="1" hangingPunct="1"/>
            <a:r>
              <a:rPr lang="en-US" altLang="zh-CN" smtClean="0">
                <a:ea typeface="宋体" pitchFamily="2" charset="-122"/>
              </a:rPr>
              <a:t>Ask for opinion</a:t>
            </a:r>
          </a:p>
        </p:txBody>
      </p:sp>
      <p:pic>
        <p:nvPicPr>
          <p:cNvPr id="77829" name="Picture 6" descr="C:\Users\myong\Desktop\800.JPG"/>
          <p:cNvPicPr>
            <a:picLocks noChangeAspect="1" noChangeArrowheads="1"/>
          </p:cNvPicPr>
          <p:nvPr/>
        </p:nvPicPr>
        <p:blipFill>
          <a:blip r:embed="rId2" cstate="print"/>
          <a:srcRect/>
          <a:stretch>
            <a:fillRect/>
          </a:stretch>
        </p:blipFill>
        <p:spPr bwMode="auto">
          <a:xfrm>
            <a:off x="5364163" y="2133600"/>
            <a:ext cx="2884487" cy="2663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linds(vertical)">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1285875" y="4286498"/>
            <a:ext cx="4698722"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4400" dirty="0">
                <a:solidFill>
                  <a:schemeClr val="tx2"/>
                </a:solidFill>
                <a:latin typeface="Times New Roman" pitchFamily="18" charset="0"/>
                <a:ea typeface="华文楷体" pitchFamily="2" charset="-122"/>
                <a:cs typeface="Times New Roman" pitchFamily="18" charset="0"/>
              </a:rPr>
              <a:t>明天晚</a:t>
            </a:r>
            <a:r>
              <a:rPr lang="zh-CN" sz="4400" dirty="0" smtClean="0">
                <a:solidFill>
                  <a:schemeClr val="tx2"/>
                </a:solidFill>
                <a:latin typeface="Times New Roman" pitchFamily="18" charset="0"/>
                <a:ea typeface="华文楷体" pitchFamily="2" charset="-122"/>
                <a:cs typeface="Times New Roman" pitchFamily="18" charset="0"/>
              </a:rPr>
              <a:t>上</a:t>
            </a:r>
            <a:r>
              <a:rPr lang="zh-CN" altLang="en-US" sz="4400" dirty="0" smtClean="0">
                <a:solidFill>
                  <a:srgbClr val="FF0000"/>
                </a:solidFill>
                <a:latin typeface="Times New Roman" pitchFamily="18" charset="0"/>
                <a:ea typeface="华文楷体" pitchFamily="2" charset="-122"/>
                <a:cs typeface="Times New Roman" pitchFamily="18" charset="0"/>
              </a:rPr>
              <a:t>怎麽樣</a:t>
            </a:r>
            <a:r>
              <a:rPr lang="zh-CN" sz="4400" dirty="0" smtClean="0">
                <a:solidFill>
                  <a:srgbClr val="FF0000"/>
                </a:solidFill>
                <a:latin typeface="Times New Roman" pitchFamily="18" charset="0"/>
                <a:ea typeface="华文楷体" pitchFamily="2" charset="-122"/>
                <a:cs typeface="Times New Roman" pitchFamily="18" charset="0"/>
              </a:rPr>
              <a:t>？</a:t>
            </a:r>
            <a:endParaRPr lang="en-US" altLang="zh-CN" sz="4400" dirty="0">
              <a:solidFill>
                <a:srgbClr val="FF0000"/>
              </a:solidFill>
              <a:latin typeface="Times New Roman" pitchFamily="18" charset="0"/>
              <a:ea typeface="楷体_GB2312" pitchFamily="49" charset="-122"/>
              <a:cs typeface="Times New Roman" pitchFamily="18" charset="0"/>
            </a:endParaRPr>
          </a:p>
        </p:txBody>
      </p:sp>
      <p:sp>
        <p:nvSpPr>
          <p:cNvPr id="7172" name="矩形 8"/>
          <p:cNvSpPr>
            <a:spLocks noChangeArrowheads="1"/>
          </p:cNvSpPr>
          <p:nvPr/>
        </p:nvSpPr>
        <p:spPr bwMode="auto">
          <a:xfrm>
            <a:off x="1357313" y="2571750"/>
            <a:ext cx="7000875" cy="769938"/>
          </a:xfrm>
          <a:prstGeom prst="rect">
            <a:avLst/>
          </a:prstGeom>
          <a:noFill/>
          <a:ln w="9525">
            <a:noFill/>
            <a:miter lim="800000"/>
            <a:headEnd/>
            <a:tailEnd/>
          </a:ln>
        </p:spPr>
        <p:txBody>
          <a:bodyPr>
            <a:spAutoFit/>
          </a:bodyPr>
          <a:lstStyle/>
          <a:p>
            <a:r>
              <a:rPr lang="en-US" altLang="zh-CN" sz="4400">
                <a:solidFill>
                  <a:schemeClr val="tx2"/>
                </a:solidFill>
                <a:latin typeface="Times New Roman" pitchFamily="18" charset="0"/>
                <a:ea typeface="华文楷体" pitchFamily="2" charset="-122"/>
              </a:rPr>
              <a:t>How about…tomorrow night?</a:t>
            </a:r>
            <a:endParaRPr lang="zh-CN" altLang="zh-CN" sz="4400">
              <a:solidFill>
                <a:schemeClr val="tx2"/>
              </a:solidFill>
              <a:latin typeface="Times New Roman" pitchFamily="18" charset="0"/>
              <a:ea typeface="宋体" pitchFamily="2" charset="-122"/>
            </a:endParaRPr>
          </a:p>
        </p:txBody>
      </p:sp>
      <p:sp>
        <p:nvSpPr>
          <p:cNvPr id="78852" name="Rectangle 2"/>
          <p:cNvSpPr>
            <a:spLocks noGrp="1" noChangeArrowheads="1"/>
          </p:cNvSpPr>
          <p:nvPr>
            <p:ph type="title"/>
          </p:nvPr>
        </p:nvSpPr>
        <p:spPr/>
        <p:txBody>
          <a:bodyPr/>
          <a:lstStyle/>
          <a:p>
            <a:pPr eaLnBrk="1" hangingPunct="1"/>
            <a:r>
              <a:rPr lang="en-US" altLang="zh-CN" smtClean="0">
                <a:ea typeface="宋体" pitchFamily="2" charset="-122"/>
              </a:rPr>
              <a:t>Ask for opinion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linds(vertical)">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smtClean="0">
                <a:ea typeface="宋体" pitchFamily="2" charset="-122"/>
              </a:rPr>
              <a:t>How to NAME the dates?</a:t>
            </a:r>
          </a:p>
        </p:txBody>
      </p:sp>
      <p:sp>
        <p:nvSpPr>
          <p:cNvPr id="10243" name="Rectangle 6"/>
          <p:cNvSpPr>
            <a:spLocks noChangeArrowheads="1"/>
          </p:cNvSpPr>
          <p:nvPr/>
        </p:nvSpPr>
        <p:spPr bwMode="auto">
          <a:xfrm>
            <a:off x="857250" y="3071813"/>
            <a:ext cx="7519988" cy="21240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4400" dirty="0">
                <a:solidFill>
                  <a:srgbClr val="191919"/>
                </a:solidFill>
                <a:latin typeface="KaiTi" panose="02010609060101010101" pitchFamily="49" charset="-122"/>
                <a:ea typeface="KaiTi" panose="02010609060101010101" pitchFamily="49" charset="-122"/>
                <a:cs typeface="Times New Roman" pitchFamily="18" charset="0"/>
              </a:rPr>
              <a:t>一月</a:t>
            </a:r>
            <a:r>
              <a:rPr lang="en-US" altLang="zh-CN" sz="4400" dirty="0">
                <a:solidFill>
                  <a:srgbClr val="191919"/>
                </a:solidFill>
                <a:latin typeface="KaiTi" panose="02010609060101010101" pitchFamily="49" charset="-122"/>
                <a:ea typeface="KaiTi" panose="02010609060101010101" pitchFamily="49" charset="-122"/>
                <a:cs typeface="Times New Roman" pitchFamily="18" charset="0"/>
              </a:rPr>
              <a:t>, </a:t>
            </a:r>
            <a:r>
              <a:rPr lang="zh-CN" sz="4400" dirty="0">
                <a:solidFill>
                  <a:srgbClr val="191919"/>
                </a:solidFill>
                <a:latin typeface="KaiTi" panose="02010609060101010101" pitchFamily="49" charset="-122"/>
                <a:ea typeface="KaiTi" panose="02010609060101010101" pitchFamily="49" charset="-122"/>
                <a:cs typeface="Times New Roman" pitchFamily="18" charset="0"/>
              </a:rPr>
              <a:t>二月，三月，四月，</a:t>
            </a:r>
            <a:endParaRPr lang="en-US" altLang="zh-CN" sz="4400" dirty="0">
              <a:solidFill>
                <a:srgbClr val="191919"/>
              </a:solidFill>
              <a:latin typeface="KaiTi" panose="02010609060101010101" pitchFamily="49" charset="-122"/>
              <a:ea typeface="KaiTi" panose="02010609060101010101" pitchFamily="49" charset="-122"/>
              <a:cs typeface="Times New Roman" pitchFamily="18" charset="0"/>
            </a:endParaRPr>
          </a:p>
          <a:p>
            <a:r>
              <a:rPr lang="zh-CN" sz="4400" dirty="0">
                <a:solidFill>
                  <a:srgbClr val="191919"/>
                </a:solidFill>
                <a:latin typeface="KaiTi" panose="02010609060101010101" pitchFamily="49" charset="-122"/>
                <a:ea typeface="KaiTi" panose="02010609060101010101" pitchFamily="49" charset="-122"/>
                <a:cs typeface="Times New Roman" pitchFamily="18" charset="0"/>
              </a:rPr>
              <a:t>五月，六月，七月，八月，</a:t>
            </a:r>
            <a:endParaRPr lang="en-US" altLang="zh-CN" sz="4400" dirty="0">
              <a:solidFill>
                <a:srgbClr val="191919"/>
              </a:solidFill>
              <a:latin typeface="KaiTi" panose="02010609060101010101" pitchFamily="49" charset="-122"/>
              <a:ea typeface="KaiTi" panose="02010609060101010101" pitchFamily="49" charset="-122"/>
              <a:cs typeface="Times New Roman" pitchFamily="18" charset="0"/>
            </a:endParaRPr>
          </a:p>
          <a:p>
            <a:r>
              <a:rPr lang="zh-CN" sz="4400" dirty="0">
                <a:solidFill>
                  <a:srgbClr val="191919"/>
                </a:solidFill>
                <a:latin typeface="KaiTi" panose="02010609060101010101" pitchFamily="49" charset="-122"/>
                <a:ea typeface="KaiTi" panose="02010609060101010101" pitchFamily="49" charset="-122"/>
                <a:cs typeface="Times New Roman" pitchFamily="18" charset="0"/>
              </a:rPr>
              <a:t>九月，十月，十一月，十二月</a:t>
            </a:r>
            <a:endParaRPr lang="en-US" altLang="zh-CN" sz="4400" dirty="0">
              <a:solidFill>
                <a:srgbClr val="191919"/>
              </a:solidFill>
              <a:latin typeface="KaiTi" panose="02010609060101010101" pitchFamily="49" charset="-122"/>
              <a:ea typeface="KaiTi" panose="02010609060101010101" pitchFamily="49" charset="-122"/>
              <a:cs typeface="Times New Roman" pitchFamily="18" charset="0"/>
            </a:endParaRPr>
          </a:p>
        </p:txBody>
      </p:sp>
      <p:sp>
        <p:nvSpPr>
          <p:cNvPr id="10244" name="矩形 8"/>
          <p:cNvSpPr>
            <a:spLocks noChangeArrowheads="1"/>
          </p:cNvSpPr>
          <p:nvPr/>
        </p:nvSpPr>
        <p:spPr bwMode="auto">
          <a:xfrm>
            <a:off x="1847850" y="1428750"/>
            <a:ext cx="5724525" cy="830263"/>
          </a:xfrm>
          <a:prstGeom prst="rect">
            <a:avLst/>
          </a:prstGeom>
          <a:noFill/>
          <a:ln w="9525">
            <a:noFill/>
            <a:miter lim="800000"/>
            <a:headEnd/>
            <a:tailEnd/>
          </a:ln>
        </p:spPr>
        <p:txBody>
          <a:bodyPr wrap="none">
            <a:spAutoFit/>
          </a:bodyPr>
          <a:lstStyle/>
          <a:p>
            <a:r>
              <a:rPr lang="en-US" altLang="zh-CN" sz="4800" dirty="0">
                <a:latin typeface="Times New Roman" pitchFamily="18" charset="0"/>
                <a:ea typeface="华文楷体" pitchFamily="2" charset="-122"/>
              </a:rPr>
              <a:t>The 12 months:  ~</a:t>
            </a:r>
            <a:r>
              <a:rPr lang="zh-CN" sz="4800" dirty="0">
                <a:latin typeface="KaiTi" panose="02010609060101010101" pitchFamily="49" charset="-122"/>
                <a:ea typeface="KaiTi" panose="02010609060101010101" pitchFamily="49" charset="-122"/>
                <a:cs typeface="Times New Roman" pitchFamily="18" charset="0"/>
              </a:rPr>
              <a:t>月</a:t>
            </a:r>
            <a:r>
              <a:rPr lang="en-US" altLang="zh-CN" sz="4800" dirty="0">
                <a:latin typeface="Times New Roman" pitchFamily="18" charset="0"/>
                <a:ea typeface="华文楷体" pitchFamily="2" charset="-122"/>
                <a:cs typeface="Times New Roman" pitchFamily="18" charset="0"/>
              </a:rPr>
              <a:t>	</a:t>
            </a:r>
            <a:endParaRPr lang="zh-CN" altLang="en-US" sz="4800" dirty="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blinds(vertical)">
                                      <p:cBhvr>
                                        <p:cTn id="1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1571625" y="5444580"/>
            <a:ext cx="4698722"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4400" dirty="0" smtClean="0">
                <a:solidFill>
                  <a:schemeClr val="tx2"/>
                </a:solidFill>
                <a:latin typeface="Times New Roman" pitchFamily="18" charset="0"/>
                <a:ea typeface="华文楷体" pitchFamily="2" charset="-122"/>
                <a:cs typeface="Times New Roman" pitchFamily="18" charset="0"/>
              </a:rPr>
              <a:t>這個大學</a:t>
            </a:r>
            <a:r>
              <a:rPr lang="zh-TW" altLang="en-US" sz="4400" dirty="0" smtClean="0">
                <a:solidFill>
                  <a:srgbClr val="FF0000"/>
                </a:solidFill>
                <a:latin typeface="Times New Roman" pitchFamily="18" charset="0"/>
                <a:ea typeface="华文楷体" pitchFamily="2" charset="-122"/>
                <a:cs typeface="Times New Roman" pitchFamily="18" charset="0"/>
              </a:rPr>
              <a:t>怎麼樣</a:t>
            </a:r>
            <a:r>
              <a:rPr lang="zh-CN" sz="4400" dirty="0" smtClean="0">
                <a:solidFill>
                  <a:srgbClr val="FF0000"/>
                </a:solidFill>
                <a:latin typeface="Times New Roman" pitchFamily="18" charset="0"/>
                <a:ea typeface="华文楷体" pitchFamily="2" charset="-122"/>
                <a:cs typeface="Times New Roman" pitchFamily="18" charset="0"/>
              </a:rPr>
              <a:t>？</a:t>
            </a:r>
            <a:endParaRPr lang="en-US" altLang="zh-CN" sz="4400" dirty="0">
              <a:solidFill>
                <a:srgbClr val="FF0000"/>
              </a:solidFill>
              <a:latin typeface="Times New Roman" pitchFamily="18" charset="0"/>
              <a:ea typeface="楷体_GB2312" pitchFamily="49" charset="-122"/>
              <a:cs typeface="Times New Roman" pitchFamily="18" charset="0"/>
            </a:endParaRPr>
          </a:p>
        </p:txBody>
      </p:sp>
      <p:sp>
        <p:nvSpPr>
          <p:cNvPr id="7172" name="矩形 8"/>
          <p:cNvSpPr>
            <a:spLocks noChangeArrowheads="1"/>
          </p:cNvSpPr>
          <p:nvPr/>
        </p:nvSpPr>
        <p:spPr bwMode="auto">
          <a:xfrm>
            <a:off x="357188" y="4516438"/>
            <a:ext cx="8534400" cy="762000"/>
          </a:xfrm>
          <a:prstGeom prst="rect">
            <a:avLst/>
          </a:prstGeom>
          <a:noFill/>
          <a:ln w="9525">
            <a:noFill/>
            <a:miter lim="800000"/>
            <a:headEnd/>
            <a:tailEnd/>
          </a:ln>
        </p:spPr>
        <p:txBody>
          <a:bodyPr wrap="none">
            <a:spAutoFit/>
          </a:bodyPr>
          <a:lstStyle/>
          <a:p>
            <a:r>
              <a:rPr lang="en-US" altLang="zh-CN" sz="4400">
                <a:solidFill>
                  <a:schemeClr val="tx2"/>
                </a:solidFill>
                <a:latin typeface="Times New Roman" pitchFamily="18" charset="0"/>
                <a:ea typeface="华文楷体" pitchFamily="2" charset="-122"/>
              </a:rPr>
              <a:t>What do you think of this university?</a:t>
            </a:r>
            <a:endParaRPr lang="zh-CN" altLang="zh-CN" sz="4400">
              <a:solidFill>
                <a:schemeClr val="tx2"/>
              </a:solidFill>
              <a:latin typeface="Times New Roman" pitchFamily="18" charset="0"/>
              <a:ea typeface="宋体" pitchFamily="2" charset="-122"/>
            </a:endParaRPr>
          </a:p>
        </p:txBody>
      </p:sp>
      <p:sp>
        <p:nvSpPr>
          <p:cNvPr id="79876" name="Rectangle 2"/>
          <p:cNvSpPr>
            <a:spLocks noGrp="1" noChangeArrowheads="1"/>
          </p:cNvSpPr>
          <p:nvPr>
            <p:ph type="title"/>
          </p:nvPr>
        </p:nvSpPr>
        <p:spPr/>
        <p:txBody>
          <a:bodyPr/>
          <a:lstStyle/>
          <a:p>
            <a:pPr eaLnBrk="1" hangingPunct="1"/>
            <a:r>
              <a:rPr lang="en-US" altLang="zh-CN" smtClean="0">
                <a:ea typeface="宋体" pitchFamily="2" charset="-122"/>
              </a:rPr>
              <a:t>Ask for opinion</a:t>
            </a:r>
          </a:p>
        </p:txBody>
      </p:sp>
      <p:pic>
        <p:nvPicPr>
          <p:cNvPr id="79877" name="Picture 7" descr="G:\PRODUCTION_GENERAL\Image Processing\processed\PRO_IC1_4e_TB_ConvertedImages\JPG 72 DPI-for webscreen\AdobeStock_57415454.jpg"/>
          <p:cNvPicPr>
            <a:picLocks noChangeAspect="1" noChangeArrowheads="1"/>
          </p:cNvPicPr>
          <p:nvPr/>
        </p:nvPicPr>
        <p:blipFill>
          <a:blip r:embed="rId3" cstate="print"/>
          <a:srcRect/>
          <a:stretch>
            <a:fillRect/>
          </a:stretch>
        </p:blipFill>
        <p:spPr bwMode="auto">
          <a:xfrm>
            <a:off x="2051050" y="1052513"/>
            <a:ext cx="5291138" cy="3529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linds(vertical)">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571500" y="2786063"/>
            <a:ext cx="8143875" cy="1938337"/>
          </a:xfrm>
          <a:prstGeom prst="rect">
            <a:avLst/>
          </a:prstGeom>
          <a:noFill/>
          <a:ln w="9525">
            <a:noFill/>
            <a:miter lim="800000"/>
            <a:headEnd/>
            <a:tailEnd/>
          </a:ln>
          <a:effectLst>
            <a:prstShdw prst="shdw12">
              <a:schemeClr val="bg2">
                <a:alpha val="50000"/>
              </a:schemeClr>
            </a:prstShdw>
          </a:effectLst>
        </p:spPr>
        <p:txBody>
          <a:bodyPr anchor="ctr">
            <a:spAutoFit/>
          </a:bodyPr>
          <a:lstStyle/>
          <a:p>
            <a:r>
              <a:rPr lang="en-US" altLang="zh-CN" sz="4000" dirty="0">
                <a:solidFill>
                  <a:schemeClr val="tx2"/>
                </a:solidFill>
                <a:latin typeface="Times New Roman" pitchFamily="18" charset="0"/>
                <a:ea typeface="华文楷体" pitchFamily="2" charset="-122"/>
                <a:cs typeface="Times New Roman" pitchFamily="18" charset="0"/>
              </a:rPr>
              <a:t>   </a:t>
            </a:r>
            <a:r>
              <a:rPr lang="en-US" altLang="zh-CN" sz="4000" dirty="0" smtClean="0">
                <a:solidFill>
                  <a:schemeClr val="tx2"/>
                </a:solidFill>
                <a:latin typeface="Times New Roman" pitchFamily="18" charset="0"/>
                <a:ea typeface="华文楷体" pitchFamily="2" charset="-122"/>
                <a:cs typeface="Times New Roman" pitchFamily="18" charset="0"/>
              </a:rPr>
              <a:t>...</a:t>
            </a:r>
            <a:r>
              <a:rPr lang="zh-TW" altLang="en-US" sz="4000" dirty="0" smtClean="0">
                <a:solidFill>
                  <a:schemeClr val="tx2"/>
                </a:solidFill>
                <a:latin typeface="Times New Roman" pitchFamily="18" charset="0"/>
                <a:ea typeface="华文楷体" pitchFamily="2" charset="-122"/>
                <a:cs typeface="Times New Roman" pitchFamily="18" charset="0"/>
              </a:rPr>
              <a:t>還</a:t>
            </a:r>
            <a:r>
              <a:rPr lang="zh-CN" sz="4000" dirty="0" smtClean="0">
                <a:solidFill>
                  <a:schemeClr val="tx2"/>
                </a:solidFill>
                <a:latin typeface="Times New Roman" pitchFamily="18" charset="0"/>
                <a:ea typeface="华文楷体" pitchFamily="2" charset="-122"/>
                <a:cs typeface="Times New Roman" pitchFamily="18" charset="0"/>
              </a:rPr>
              <a:t>是</a:t>
            </a:r>
            <a:r>
              <a:rPr lang="en-US" altLang="zh-CN" sz="4000" dirty="0">
                <a:solidFill>
                  <a:schemeClr val="tx2"/>
                </a:solidFill>
                <a:latin typeface="Times New Roman" pitchFamily="18" charset="0"/>
                <a:ea typeface="华文楷体" pitchFamily="2" charset="-122"/>
                <a:cs typeface="Times New Roman" pitchFamily="18" charset="0"/>
              </a:rPr>
              <a:t>...?</a:t>
            </a:r>
            <a:endParaRPr lang="zh-CN" altLang="zh-CN" sz="4000" dirty="0">
              <a:solidFill>
                <a:schemeClr val="tx2"/>
              </a:solidFill>
              <a:latin typeface="Times New Roman" pitchFamily="18" charset="0"/>
              <a:ea typeface="宋体" pitchFamily="2" charset="-122"/>
              <a:cs typeface="Times New Roman" pitchFamily="18" charset="0"/>
            </a:endParaRPr>
          </a:p>
          <a:p>
            <a:r>
              <a:rPr lang="en-US" altLang="zh-CN" sz="4000" dirty="0">
                <a:solidFill>
                  <a:schemeClr val="tx2"/>
                </a:solidFill>
                <a:latin typeface="Times New Roman" pitchFamily="18" charset="0"/>
                <a:ea typeface="华文楷体" pitchFamily="2" charset="-122"/>
                <a:cs typeface="Times New Roman" pitchFamily="18" charset="0"/>
              </a:rPr>
              <a:t>Make an alternative question for each of the following</a:t>
            </a:r>
          </a:p>
        </p:txBody>
      </p:sp>
      <p:sp>
        <p:nvSpPr>
          <p:cNvPr id="80899" name="Rectangle 2"/>
          <p:cNvSpPr>
            <a:spLocks noGrp="1" noChangeArrowheads="1"/>
          </p:cNvSpPr>
          <p:nvPr>
            <p:ph type="title"/>
          </p:nvPr>
        </p:nvSpPr>
        <p:spPr/>
        <p:txBody>
          <a:bodyPr/>
          <a:lstStyle/>
          <a:p>
            <a:r>
              <a:rPr lang="en-US" altLang="zh-CN" sz="3600" smtClean="0">
                <a:ea typeface="宋体" pitchFamily="2" charset="-122"/>
              </a:rPr>
              <a:t>Alternative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vertical)">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1571625" y="5214938"/>
            <a:ext cx="5857875" cy="708025"/>
          </a:xfrm>
          <a:prstGeom prst="rect">
            <a:avLst/>
          </a:prstGeom>
          <a:noFill/>
          <a:ln w="9525">
            <a:noFill/>
            <a:miter lim="800000"/>
            <a:headEnd/>
            <a:tailEnd/>
          </a:ln>
          <a:effectLst>
            <a:prstShdw prst="shdw12">
              <a:schemeClr val="bg2">
                <a:alpha val="50000"/>
              </a:schemeClr>
            </a:prstShdw>
          </a:effectLst>
        </p:spPr>
        <p:txBody>
          <a:bodyPr anchor="ctr">
            <a:spAutoFit/>
          </a:bodyPr>
          <a:lstStyle/>
          <a:p>
            <a:r>
              <a:rPr lang="zh-CN" sz="4000" dirty="0">
                <a:solidFill>
                  <a:schemeClr val="tx2"/>
                </a:solidFill>
                <a:latin typeface="Times New Roman" pitchFamily="18" charset="0"/>
                <a:ea typeface="华文楷体" pitchFamily="2" charset="-122"/>
                <a:cs typeface="Times New Roman" pitchFamily="18" charset="0"/>
              </a:rPr>
              <a:t>他</a:t>
            </a:r>
            <a:r>
              <a:rPr lang="zh-CN" sz="4000" dirty="0" smtClean="0">
                <a:solidFill>
                  <a:schemeClr val="tx2"/>
                </a:solidFill>
                <a:latin typeface="Times New Roman" pitchFamily="18" charset="0"/>
                <a:ea typeface="华文楷体" pitchFamily="2" charset="-122"/>
                <a:cs typeface="Times New Roman" pitchFamily="18" charset="0"/>
              </a:rPr>
              <a:t>是</a:t>
            </a:r>
            <a:r>
              <a:rPr lang="zh-TW" altLang="en-US" sz="4000" dirty="0" smtClean="0">
                <a:solidFill>
                  <a:schemeClr val="tx2"/>
                </a:solidFill>
                <a:latin typeface="Times New Roman" pitchFamily="18" charset="0"/>
                <a:ea typeface="华文楷体" pitchFamily="2" charset="-122"/>
                <a:cs typeface="Times New Roman" pitchFamily="18" charset="0"/>
              </a:rPr>
              <a:t>中國人還是美國人</a:t>
            </a:r>
            <a:r>
              <a:rPr lang="zh-CN" sz="4000" dirty="0" smtClean="0">
                <a:solidFill>
                  <a:schemeClr val="tx2"/>
                </a:solidFill>
                <a:latin typeface="Times New Roman" pitchFamily="18" charset="0"/>
                <a:ea typeface="华文楷体" pitchFamily="2" charset="-122"/>
                <a:cs typeface="Times New Roman" pitchFamily="18" charset="0"/>
              </a:rPr>
              <a:t>？</a:t>
            </a:r>
            <a:endParaRPr lang="en-US" altLang="zh-CN" sz="4000" dirty="0">
              <a:solidFill>
                <a:schemeClr val="tx2"/>
              </a:solidFill>
              <a:latin typeface="Times New Roman" pitchFamily="18" charset="0"/>
              <a:ea typeface="华文楷体" pitchFamily="2" charset="-122"/>
              <a:cs typeface="Times New Roman" pitchFamily="18" charset="0"/>
            </a:endParaRPr>
          </a:p>
        </p:txBody>
      </p:sp>
      <p:sp>
        <p:nvSpPr>
          <p:cNvPr id="81923" name="Rectangle 2"/>
          <p:cNvSpPr>
            <a:spLocks noGrp="1" noChangeArrowheads="1"/>
          </p:cNvSpPr>
          <p:nvPr>
            <p:ph type="title"/>
          </p:nvPr>
        </p:nvSpPr>
        <p:spPr/>
        <p:txBody>
          <a:bodyPr/>
          <a:lstStyle/>
          <a:p>
            <a:r>
              <a:rPr lang="en-US" altLang="zh-CN" sz="3600" smtClean="0">
                <a:ea typeface="宋体" pitchFamily="2" charset="-122"/>
              </a:rPr>
              <a:t>Alternative question</a:t>
            </a:r>
          </a:p>
        </p:txBody>
      </p:sp>
      <p:sp>
        <p:nvSpPr>
          <p:cNvPr id="5" name="矩形 4"/>
          <p:cNvSpPr>
            <a:spLocks noChangeArrowheads="1"/>
          </p:cNvSpPr>
          <p:nvPr/>
        </p:nvSpPr>
        <p:spPr bwMode="auto">
          <a:xfrm>
            <a:off x="6429375" y="1928813"/>
            <a:ext cx="1723549" cy="707886"/>
          </a:xfrm>
          <a:prstGeom prst="rect">
            <a:avLst/>
          </a:prstGeom>
          <a:noFill/>
          <a:ln w="9525">
            <a:noFill/>
            <a:miter lim="800000"/>
            <a:headEnd/>
            <a:tailEnd/>
          </a:ln>
        </p:spPr>
        <p:txBody>
          <a:bodyPr wrap="none">
            <a:spAutoFit/>
          </a:bodyPr>
          <a:lstStyle/>
          <a:p>
            <a:r>
              <a:rPr lang="zh-TW" altLang="en-US" sz="4000" dirty="0" smtClean="0">
                <a:solidFill>
                  <a:srgbClr val="0070C0"/>
                </a:solidFill>
                <a:latin typeface="Times New Roman" pitchFamily="18" charset="0"/>
                <a:ea typeface="华文楷体" pitchFamily="2" charset="-122"/>
                <a:cs typeface="Times New Roman" pitchFamily="18" charset="0"/>
              </a:rPr>
              <a:t>中國人</a:t>
            </a:r>
            <a:endParaRPr lang="zh-CN" altLang="en-US" sz="4000" dirty="0">
              <a:solidFill>
                <a:srgbClr val="0070C0"/>
              </a:solidFill>
              <a:latin typeface="Times New Roman" pitchFamily="18" charset="0"/>
              <a:ea typeface="华文楷体" pitchFamily="2" charset="-122"/>
              <a:cs typeface="Times New Roman" pitchFamily="18" charset="0"/>
            </a:endParaRPr>
          </a:p>
        </p:txBody>
      </p:sp>
      <p:sp>
        <p:nvSpPr>
          <p:cNvPr id="6" name="矩形 5"/>
          <p:cNvSpPr>
            <a:spLocks noChangeArrowheads="1"/>
          </p:cNvSpPr>
          <p:nvPr/>
        </p:nvSpPr>
        <p:spPr bwMode="auto">
          <a:xfrm>
            <a:off x="6443663" y="2924175"/>
            <a:ext cx="2088777" cy="707886"/>
          </a:xfrm>
          <a:prstGeom prst="rect">
            <a:avLst/>
          </a:prstGeom>
          <a:noFill/>
          <a:ln w="9525">
            <a:noFill/>
            <a:miter lim="800000"/>
            <a:headEnd/>
            <a:tailEnd/>
          </a:ln>
        </p:spPr>
        <p:txBody>
          <a:bodyPr wrap="square">
            <a:spAutoFit/>
          </a:bodyPr>
          <a:lstStyle/>
          <a:p>
            <a:r>
              <a:rPr lang="zh-TW" altLang="en-US" sz="4000" dirty="0" smtClean="0">
                <a:solidFill>
                  <a:srgbClr val="0070C0"/>
                </a:solidFill>
                <a:latin typeface="Times New Roman" pitchFamily="18" charset="0"/>
                <a:ea typeface="华文楷体" pitchFamily="2" charset="-122"/>
                <a:cs typeface="Times New Roman" pitchFamily="18" charset="0"/>
              </a:rPr>
              <a:t>美國人</a:t>
            </a:r>
            <a:r>
              <a:rPr lang="en-US" altLang="zh-CN" sz="4000" dirty="0" smtClean="0">
                <a:solidFill>
                  <a:srgbClr val="0070C0"/>
                </a:solidFill>
                <a:latin typeface="Times New Roman" pitchFamily="18" charset="0"/>
                <a:ea typeface="华文楷体" pitchFamily="2" charset="-122"/>
                <a:cs typeface="Times New Roman" pitchFamily="18" charset="0"/>
              </a:rPr>
              <a:t>?</a:t>
            </a:r>
            <a:endParaRPr lang="en-US" altLang="zh-CN" dirty="0">
              <a:solidFill>
                <a:srgbClr val="0070C0"/>
              </a:solidFill>
              <a:ea typeface="华文楷体" pitchFamily="2" charset="-122"/>
              <a:cs typeface="Times New Roman" pitchFamily="18" charset="0"/>
            </a:endParaRPr>
          </a:p>
        </p:txBody>
      </p:sp>
      <p:pic>
        <p:nvPicPr>
          <p:cNvPr id="81926" name="Picture 7" descr="G:\PRODUCTION_GENERAL\Image Processing\processed\PRO_IC1_4e_TB_ConvertedImages\JPG 72 DPI-for webscreen\IC_DVD_Grids_L7_07.jpg"/>
          <p:cNvPicPr>
            <a:picLocks noChangeAspect="1" noChangeArrowheads="1"/>
          </p:cNvPicPr>
          <p:nvPr/>
        </p:nvPicPr>
        <p:blipFill>
          <a:blip r:embed="rId2" cstate="print"/>
          <a:srcRect/>
          <a:stretch>
            <a:fillRect/>
          </a:stretch>
        </p:blipFill>
        <p:spPr bwMode="auto">
          <a:xfrm>
            <a:off x="900113" y="1700213"/>
            <a:ext cx="4873625" cy="2744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grpId="0" nodeType="clickEffect">
                                  <p:stCondLst>
                                    <p:cond delay="0"/>
                                  </p:stCondLst>
                                  <p:childTnLst>
                                    <p:set>
                                      <p:cBhvr>
                                        <p:cTn id="20" dur="1" fill="hold">
                                          <p:stCondLst>
                                            <p:cond delay="0"/>
                                          </p:stCondLst>
                                        </p:cTn>
                                        <p:tgtEl>
                                          <p:spTgt spid="8195"/>
                                        </p:tgtEl>
                                        <p:attrNameLst>
                                          <p:attrName>style.visibility</p:attrName>
                                        </p:attrNameLst>
                                      </p:cBhvr>
                                      <p:to>
                                        <p:strVal val="visible"/>
                                      </p:to>
                                    </p:set>
                                    <p:animEffect transition="in" filter="blinds(vertical)">
                                      <p:cBhvr>
                                        <p:cTn id="21"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5"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1357313" y="5286375"/>
            <a:ext cx="6643687" cy="708025"/>
          </a:xfrm>
          <a:prstGeom prst="rect">
            <a:avLst/>
          </a:prstGeom>
          <a:noFill/>
          <a:ln w="9525">
            <a:noFill/>
            <a:miter lim="800000"/>
            <a:headEnd/>
            <a:tailEnd/>
          </a:ln>
          <a:effectLst>
            <a:prstShdw prst="shdw12">
              <a:schemeClr val="bg2">
                <a:alpha val="50000"/>
              </a:schemeClr>
            </a:prstShdw>
          </a:effectLst>
        </p:spPr>
        <p:txBody>
          <a:bodyPr anchor="ctr">
            <a:spAutoFit/>
          </a:bodyPr>
          <a:lstStyle/>
          <a:p>
            <a:r>
              <a:rPr lang="zh-CN" sz="4000" dirty="0" smtClean="0">
                <a:solidFill>
                  <a:schemeClr val="tx2"/>
                </a:solidFill>
                <a:latin typeface="Times New Roman" pitchFamily="18" charset="0"/>
                <a:ea typeface="华文楷体" pitchFamily="2" charset="-122"/>
                <a:cs typeface="Times New Roman" pitchFamily="18" charset="0"/>
              </a:rPr>
              <a:t>你</a:t>
            </a:r>
            <a:r>
              <a:rPr lang="zh-TW" altLang="en-US" sz="4000" dirty="0" smtClean="0">
                <a:solidFill>
                  <a:schemeClr val="tx2"/>
                </a:solidFill>
                <a:latin typeface="Times New Roman" pitchFamily="18" charset="0"/>
                <a:ea typeface="华文楷体" pitchFamily="2" charset="-122"/>
                <a:cs typeface="Times New Roman" pitchFamily="18" charset="0"/>
              </a:rPr>
              <a:t>喜歡吃中國飯還是美國飯</a:t>
            </a:r>
            <a:r>
              <a:rPr lang="zh-CN" sz="4000" dirty="0" smtClean="0">
                <a:solidFill>
                  <a:schemeClr val="tx2"/>
                </a:solidFill>
                <a:latin typeface="Times New Roman" pitchFamily="18" charset="0"/>
                <a:ea typeface="华文楷体" pitchFamily="2" charset="-122"/>
                <a:cs typeface="Times New Roman" pitchFamily="18" charset="0"/>
              </a:rPr>
              <a:t>？</a:t>
            </a:r>
            <a:endParaRPr lang="en-US" altLang="zh-CN" sz="4000" dirty="0">
              <a:solidFill>
                <a:schemeClr val="tx2"/>
              </a:solidFill>
              <a:latin typeface="Times New Roman" pitchFamily="18" charset="0"/>
              <a:ea typeface="华文楷体" pitchFamily="2" charset="-122"/>
              <a:cs typeface="Times New Roman" pitchFamily="18" charset="0"/>
            </a:endParaRPr>
          </a:p>
        </p:txBody>
      </p:sp>
      <p:sp>
        <p:nvSpPr>
          <p:cNvPr id="82947" name="Rectangle 2"/>
          <p:cNvSpPr>
            <a:spLocks noGrp="1" noChangeArrowheads="1"/>
          </p:cNvSpPr>
          <p:nvPr>
            <p:ph type="title"/>
          </p:nvPr>
        </p:nvSpPr>
        <p:spPr/>
        <p:txBody>
          <a:bodyPr/>
          <a:lstStyle/>
          <a:p>
            <a:r>
              <a:rPr lang="en-US" altLang="zh-CN" sz="3600" smtClean="0">
                <a:ea typeface="宋体" pitchFamily="2" charset="-122"/>
              </a:rPr>
              <a:t>Alternative question</a:t>
            </a:r>
          </a:p>
        </p:txBody>
      </p:sp>
      <p:sp>
        <p:nvSpPr>
          <p:cNvPr id="5" name="矩形 4"/>
          <p:cNvSpPr>
            <a:spLocks noChangeArrowheads="1"/>
          </p:cNvSpPr>
          <p:nvPr/>
        </p:nvSpPr>
        <p:spPr bwMode="auto">
          <a:xfrm>
            <a:off x="6572250" y="2286000"/>
            <a:ext cx="1723549" cy="707886"/>
          </a:xfrm>
          <a:prstGeom prst="rect">
            <a:avLst/>
          </a:prstGeom>
          <a:noFill/>
          <a:ln w="9525">
            <a:noFill/>
            <a:miter lim="800000"/>
            <a:headEnd/>
            <a:tailEnd/>
          </a:ln>
        </p:spPr>
        <p:txBody>
          <a:bodyPr wrap="none">
            <a:spAutoFit/>
          </a:bodyPr>
          <a:lstStyle/>
          <a:p>
            <a:r>
              <a:rPr lang="zh-TW" altLang="en-US" sz="4000" dirty="0" smtClean="0">
                <a:solidFill>
                  <a:srgbClr val="0070C0"/>
                </a:solidFill>
                <a:latin typeface="Times New Roman" pitchFamily="18" charset="0"/>
                <a:ea typeface="华文楷体" pitchFamily="2" charset="-122"/>
                <a:cs typeface="Times New Roman" pitchFamily="18" charset="0"/>
              </a:rPr>
              <a:t>中國飯</a:t>
            </a:r>
            <a:endParaRPr lang="zh-CN" altLang="en-US" sz="4000" dirty="0">
              <a:solidFill>
                <a:srgbClr val="0070C0"/>
              </a:solidFill>
              <a:latin typeface="Times New Roman" pitchFamily="18" charset="0"/>
              <a:ea typeface="华文楷体" pitchFamily="2" charset="-122"/>
              <a:cs typeface="Times New Roman" pitchFamily="18" charset="0"/>
            </a:endParaRPr>
          </a:p>
        </p:txBody>
      </p:sp>
      <p:sp>
        <p:nvSpPr>
          <p:cNvPr id="6" name="矩形 5"/>
          <p:cNvSpPr>
            <a:spLocks noChangeArrowheads="1"/>
          </p:cNvSpPr>
          <p:nvPr/>
        </p:nvSpPr>
        <p:spPr bwMode="auto">
          <a:xfrm>
            <a:off x="6572250" y="3500438"/>
            <a:ext cx="1723549" cy="707886"/>
          </a:xfrm>
          <a:prstGeom prst="rect">
            <a:avLst/>
          </a:prstGeom>
          <a:noFill/>
          <a:ln w="9525">
            <a:noFill/>
            <a:miter lim="800000"/>
            <a:headEnd/>
            <a:tailEnd/>
          </a:ln>
        </p:spPr>
        <p:txBody>
          <a:bodyPr wrap="none">
            <a:spAutoFit/>
          </a:bodyPr>
          <a:lstStyle/>
          <a:p>
            <a:r>
              <a:rPr lang="zh-TW" altLang="en-US" sz="4000" dirty="0" smtClean="0">
                <a:solidFill>
                  <a:srgbClr val="0070C0"/>
                </a:solidFill>
                <a:latin typeface="Times New Roman" pitchFamily="18" charset="0"/>
                <a:ea typeface="华文楷体" pitchFamily="2" charset="-122"/>
                <a:cs typeface="Times New Roman" pitchFamily="18" charset="0"/>
              </a:rPr>
              <a:t>美國飯</a:t>
            </a:r>
            <a:endParaRPr lang="zh-CN" altLang="en-US" dirty="0">
              <a:solidFill>
                <a:srgbClr val="0070C0"/>
              </a:solidFill>
              <a:ea typeface="华文楷体" pitchFamily="2" charset="-122"/>
              <a:cs typeface="Times New Roman" pitchFamily="18" charset="0"/>
            </a:endParaRPr>
          </a:p>
        </p:txBody>
      </p:sp>
      <p:sp>
        <p:nvSpPr>
          <p:cNvPr id="82950" name="TextBox 6"/>
          <p:cNvSpPr txBox="1">
            <a:spLocks noChangeArrowheads="1"/>
          </p:cNvSpPr>
          <p:nvPr/>
        </p:nvSpPr>
        <p:spPr bwMode="auto">
          <a:xfrm>
            <a:off x="1979613" y="1071563"/>
            <a:ext cx="4824412" cy="701675"/>
          </a:xfrm>
          <a:prstGeom prst="rect">
            <a:avLst/>
          </a:prstGeom>
          <a:noFill/>
          <a:ln w="9525">
            <a:noFill/>
            <a:miter lim="800000"/>
            <a:headEnd/>
            <a:tailEnd/>
          </a:ln>
        </p:spPr>
        <p:txBody>
          <a:bodyPr>
            <a:spAutoFit/>
          </a:bodyPr>
          <a:lstStyle/>
          <a:p>
            <a:pPr algn="ctr"/>
            <a:r>
              <a:rPr lang="zh-CN" altLang="en-US" sz="4000" dirty="0" smtClean="0">
                <a:solidFill>
                  <a:srgbClr val="C00000"/>
                </a:solidFill>
                <a:latin typeface="Times New Roman" pitchFamily="18" charset="0"/>
                <a:ea typeface="华文楷体" pitchFamily="2" charset="-122"/>
                <a:cs typeface="Times New Roman" pitchFamily="18" charset="0"/>
              </a:rPr>
              <a:t>你</a:t>
            </a:r>
            <a:r>
              <a:rPr lang="zh-TW" altLang="en-US" sz="4000" dirty="0" smtClean="0">
                <a:solidFill>
                  <a:srgbClr val="C00000"/>
                </a:solidFill>
                <a:latin typeface="Times New Roman" pitchFamily="18" charset="0"/>
                <a:ea typeface="华文楷体" pitchFamily="2" charset="-122"/>
                <a:cs typeface="Times New Roman" pitchFamily="18" charset="0"/>
              </a:rPr>
              <a:t>喜歡吃什麼</a:t>
            </a:r>
            <a:r>
              <a:rPr lang="zh-CN" altLang="en-US" sz="4000" dirty="0" smtClean="0">
                <a:solidFill>
                  <a:srgbClr val="C00000"/>
                </a:solidFill>
                <a:latin typeface="Times New Roman" pitchFamily="18" charset="0"/>
                <a:ea typeface="华文楷体" pitchFamily="2" charset="-122"/>
                <a:cs typeface="Times New Roman" pitchFamily="18" charset="0"/>
              </a:rPr>
              <a:t>？</a:t>
            </a:r>
            <a:endParaRPr lang="zh-CN" altLang="en-US" sz="4000" dirty="0">
              <a:solidFill>
                <a:srgbClr val="C00000"/>
              </a:solidFill>
              <a:latin typeface="Times New Roman" pitchFamily="18" charset="0"/>
              <a:ea typeface="华文楷体" pitchFamily="2" charset="-122"/>
              <a:cs typeface="Times New Roman" pitchFamily="18" charset="0"/>
            </a:endParaRPr>
          </a:p>
        </p:txBody>
      </p:sp>
      <p:pic>
        <p:nvPicPr>
          <p:cNvPr id="82951" name="Picture 9" descr="G:\PRODUCTION_GENERAL\Image Processing\processed\PRO_IC1_4e_TB_ConvertedImages\JPG 72 DPI-for webscreen\img-how_3.2.jpg"/>
          <p:cNvPicPr>
            <a:picLocks noChangeAspect="1" noChangeArrowheads="1"/>
          </p:cNvPicPr>
          <p:nvPr/>
        </p:nvPicPr>
        <p:blipFill>
          <a:blip r:embed="rId3" cstate="print"/>
          <a:srcRect/>
          <a:stretch>
            <a:fillRect/>
          </a:stretch>
        </p:blipFill>
        <p:spPr bwMode="auto">
          <a:xfrm>
            <a:off x="1979613" y="1989138"/>
            <a:ext cx="4316412" cy="287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blinds(vertical)">
                                      <p:cBhvr>
                                        <p:cTn id="19"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5"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357188" y="5003800"/>
            <a:ext cx="6302375" cy="701675"/>
          </a:xfrm>
          <a:prstGeom prst="rect">
            <a:avLst/>
          </a:prstGeom>
          <a:noFill/>
          <a:ln w="9525">
            <a:noFill/>
            <a:miter lim="800000"/>
            <a:headEnd/>
            <a:tailEnd/>
          </a:ln>
          <a:effectLst>
            <a:prstShdw prst="shdw12">
              <a:schemeClr val="bg2">
                <a:alpha val="50000"/>
              </a:schemeClr>
            </a:prstShdw>
          </a:effectLst>
        </p:spPr>
        <p:txBody>
          <a:bodyPr anchor="ctr">
            <a:spAutoFit/>
          </a:bodyPr>
          <a:lstStyle/>
          <a:p>
            <a:r>
              <a:rPr lang="zh-CN" sz="4000" dirty="0">
                <a:solidFill>
                  <a:schemeClr val="tx2"/>
                </a:solidFill>
                <a:latin typeface="Times New Roman" pitchFamily="18" charset="0"/>
                <a:ea typeface="华文楷体" pitchFamily="2" charset="-122"/>
                <a:cs typeface="Times New Roman" pitchFamily="18" charset="0"/>
              </a:rPr>
              <a:t>李先生</a:t>
            </a:r>
            <a:r>
              <a:rPr lang="zh-CN" sz="4000" dirty="0" smtClean="0">
                <a:solidFill>
                  <a:schemeClr val="tx2"/>
                </a:solidFill>
                <a:latin typeface="Times New Roman" pitchFamily="18" charset="0"/>
                <a:ea typeface="华文楷体" pitchFamily="2" charset="-122"/>
                <a:cs typeface="Times New Roman" pitchFamily="18" charset="0"/>
              </a:rPr>
              <a:t>是</a:t>
            </a:r>
            <a:r>
              <a:rPr lang="zh-TW" altLang="en-US" sz="4000" dirty="0" smtClean="0">
                <a:solidFill>
                  <a:schemeClr val="tx2"/>
                </a:solidFill>
                <a:latin typeface="Times New Roman" pitchFamily="18" charset="0"/>
                <a:ea typeface="华文楷体" pitchFamily="2" charset="-122"/>
                <a:cs typeface="Times New Roman" pitchFamily="18" charset="0"/>
              </a:rPr>
              <a:t>老師還是醫生</a:t>
            </a:r>
            <a:r>
              <a:rPr lang="zh-CN" sz="4000" dirty="0" smtClean="0">
                <a:solidFill>
                  <a:schemeClr val="tx2"/>
                </a:solidFill>
                <a:latin typeface="Times New Roman" pitchFamily="18" charset="0"/>
                <a:ea typeface="华文楷体" pitchFamily="2" charset="-122"/>
                <a:cs typeface="Times New Roman" pitchFamily="18" charset="0"/>
              </a:rPr>
              <a:t>？</a:t>
            </a:r>
            <a:endParaRPr lang="en-US" altLang="zh-CN" sz="4000" dirty="0">
              <a:solidFill>
                <a:schemeClr val="tx2"/>
              </a:solidFill>
              <a:latin typeface="Times New Roman" pitchFamily="18" charset="0"/>
              <a:ea typeface="华文楷体" pitchFamily="2" charset="-122"/>
              <a:cs typeface="Times New Roman" pitchFamily="18" charset="0"/>
            </a:endParaRPr>
          </a:p>
        </p:txBody>
      </p:sp>
      <p:sp>
        <p:nvSpPr>
          <p:cNvPr id="83971" name="Rectangle 2"/>
          <p:cNvSpPr>
            <a:spLocks noGrp="1" noChangeArrowheads="1"/>
          </p:cNvSpPr>
          <p:nvPr>
            <p:ph type="title"/>
          </p:nvPr>
        </p:nvSpPr>
        <p:spPr/>
        <p:txBody>
          <a:bodyPr/>
          <a:lstStyle/>
          <a:p>
            <a:r>
              <a:rPr lang="en-US" altLang="zh-CN" sz="3600" smtClean="0">
                <a:ea typeface="宋体" pitchFamily="2" charset="-122"/>
              </a:rPr>
              <a:t>Alternative question</a:t>
            </a:r>
          </a:p>
        </p:txBody>
      </p:sp>
      <p:sp>
        <p:nvSpPr>
          <p:cNvPr id="5" name="矩形 4"/>
          <p:cNvSpPr>
            <a:spLocks noChangeArrowheads="1"/>
          </p:cNvSpPr>
          <p:nvPr/>
        </p:nvSpPr>
        <p:spPr bwMode="auto">
          <a:xfrm>
            <a:off x="6948488" y="2276475"/>
            <a:ext cx="1210588" cy="707886"/>
          </a:xfrm>
          <a:prstGeom prst="rect">
            <a:avLst/>
          </a:prstGeom>
          <a:noFill/>
          <a:ln w="9525">
            <a:noFill/>
            <a:miter lim="800000"/>
            <a:headEnd/>
            <a:tailEnd/>
          </a:ln>
        </p:spPr>
        <p:txBody>
          <a:bodyPr wrap="none">
            <a:spAutoFit/>
          </a:bodyPr>
          <a:lstStyle/>
          <a:p>
            <a:r>
              <a:rPr lang="zh-TW" altLang="en-US" sz="4000" dirty="0" smtClean="0">
                <a:solidFill>
                  <a:srgbClr val="0070C0"/>
                </a:solidFill>
                <a:latin typeface="Times New Roman" pitchFamily="18" charset="0"/>
                <a:ea typeface="华文楷体" pitchFamily="2" charset="-122"/>
                <a:cs typeface="Times New Roman" pitchFamily="18" charset="0"/>
              </a:rPr>
              <a:t>老師</a:t>
            </a:r>
            <a:endParaRPr lang="zh-CN" altLang="en-US" sz="4000" dirty="0">
              <a:solidFill>
                <a:srgbClr val="0070C0"/>
              </a:solidFill>
              <a:latin typeface="Times New Roman" pitchFamily="18" charset="0"/>
              <a:ea typeface="华文楷体" pitchFamily="2" charset="-122"/>
              <a:cs typeface="Times New Roman" pitchFamily="18" charset="0"/>
            </a:endParaRPr>
          </a:p>
        </p:txBody>
      </p:sp>
      <p:sp>
        <p:nvSpPr>
          <p:cNvPr id="6" name="矩形 5"/>
          <p:cNvSpPr>
            <a:spLocks noChangeArrowheads="1"/>
          </p:cNvSpPr>
          <p:nvPr/>
        </p:nvSpPr>
        <p:spPr bwMode="auto">
          <a:xfrm>
            <a:off x="6948488" y="3205163"/>
            <a:ext cx="1210588" cy="707886"/>
          </a:xfrm>
          <a:prstGeom prst="rect">
            <a:avLst/>
          </a:prstGeom>
          <a:noFill/>
          <a:ln w="9525">
            <a:noFill/>
            <a:miter lim="800000"/>
            <a:headEnd/>
            <a:tailEnd/>
          </a:ln>
        </p:spPr>
        <p:txBody>
          <a:bodyPr wrap="none">
            <a:spAutoFit/>
          </a:bodyPr>
          <a:lstStyle/>
          <a:p>
            <a:r>
              <a:rPr lang="zh-TW" altLang="en-US" sz="4000" dirty="0" smtClean="0">
                <a:solidFill>
                  <a:srgbClr val="0070C0"/>
                </a:solidFill>
                <a:latin typeface="Times New Roman" pitchFamily="18" charset="0"/>
                <a:ea typeface="华文楷体" pitchFamily="2" charset="-122"/>
                <a:cs typeface="Times New Roman" pitchFamily="18" charset="0"/>
              </a:rPr>
              <a:t>醫生</a:t>
            </a:r>
            <a:endParaRPr lang="zh-CN" altLang="en-US" sz="4000" dirty="0">
              <a:solidFill>
                <a:srgbClr val="0070C0"/>
              </a:solidFill>
              <a:latin typeface="Times New Roman" pitchFamily="18" charset="0"/>
              <a:ea typeface="华文楷体" pitchFamily="2" charset="-122"/>
              <a:cs typeface="Times New Roman" pitchFamily="18" charset="0"/>
            </a:endParaRPr>
          </a:p>
        </p:txBody>
      </p:sp>
      <p:sp>
        <p:nvSpPr>
          <p:cNvPr id="83974" name="TextBox 6"/>
          <p:cNvSpPr txBox="1">
            <a:spLocks noChangeArrowheads="1"/>
          </p:cNvSpPr>
          <p:nvPr/>
        </p:nvSpPr>
        <p:spPr bwMode="auto">
          <a:xfrm>
            <a:off x="1116013" y="1071563"/>
            <a:ext cx="5688012" cy="701675"/>
          </a:xfrm>
          <a:prstGeom prst="rect">
            <a:avLst/>
          </a:prstGeom>
          <a:noFill/>
          <a:ln w="9525">
            <a:noFill/>
            <a:miter lim="800000"/>
            <a:headEnd/>
            <a:tailEnd/>
          </a:ln>
        </p:spPr>
        <p:txBody>
          <a:bodyPr>
            <a:spAutoFit/>
          </a:bodyPr>
          <a:lstStyle/>
          <a:p>
            <a:pPr algn="ctr"/>
            <a:r>
              <a:rPr lang="zh-CN" sz="4000" dirty="0">
                <a:solidFill>
                  <a:srgbClr val="CC0000"/>
                </a:solidFill>
                <a:ea typeface="华文楷体" pitchFamily="2" charset="-122"/>
              </a:rPr>
              <a:t>李先生</a:t>
            </a:r>
            <a:r>
              <a:rPr lang="zh-CN" altLang="en-US" sz="4000" dirty="0" smtClean="0">
                <a:solidFill>
                  <a:srgbClr val="CC0000"/>
                </a:solidFill>
                <a:latin typeface="Times New Roman" pitchFamily="18" charset="0"/>
                <a:ea typeface="华文楷体" pitchFamily="2" charset="-122"/>
                <a:cs typeface="Times New Roman" pitchFamily="18" charset="0"/>
              </a:rPr>
              <a:t>做</a:t>
            </a:r>
            <a:r>
              <a:rPr lang="zh-TW" altLang="en-US" sz="4000" dirty="0" smtClean="0">
                <a:solidFill>
                  <a:srgbClr val="CC0000"/>
                </a:solidFill>
                <a:latin typeface="Times New Roman" pitchFamily="18" charset="0"/>
                <a:ea typeface="华文楷体" pitchFamily="2" charset="-122"/>
                <a:cs typeface="Times New Roman" pitchFamily="18" charset="0"/>
              </a:rPr>
              <a:t>什麼工作</a:t>
            </a:r>
            <a:r>
              <a:rPr lang="zh-CN" altLang="en-US" sz="4000" dirty="0" smtClean="0">
                <a:solidFill>
                  <a:srgbClr val="CC0000"/>
                </a:solidFill>
                <a:latin typeface="Times New Roman" pitchFamily="18" charset="0"/>
                <a:ea typeface="华文楷体" pitchFamily="2" charset="-122"/>
                <a:cs typeface="Times New Roman" pitchFamily="18" charset="0"/>
              </a:rPr>
              <a:t>？</a:t>
            </a:r>
            <a:endParaRPr lang="zh-CN" altLang="en-US" sz="4000" dirty="0">
              <a:solidFill>
                <a:srgbClr val="CC0000"/>
              </a:solidFill>
              <a:latin typeface="Times New Roman" pitchFamily="18" charset="0"/>
              <a:ea typeface="华文楷体" pitchFamily="2" charset="-122"/>
              <a:cs typeface="Times New Roman" pitchFamily="18" charset="0"/>
            </a:endParaRPr>
          </a:p>
        </p:txBody>
      </p:sp>
      <p:pic>
        <p:nvPicPr>
          <p:cNvPr id="83975" name="Picture 8" descr="G:\PRODUCTION_GENERAL\Image Processing\processed\PRO_IC1_4e_TB_ConvertedImages\JPG 72 DPI-for webscreen\img-how_2.5.jpg"/>
          <p:cNvPicPr>
            <a:picLocks noChangeAspect="1" noChangeArrowheads="1"/>
          </p:cNvPicPr>
          <p:nvPr/>
        </p:nvPicPr>
        <p:blipFill>
          <a:blip r:embed="rId3" cstate="print"/>
          <a:srcRect/>
          <a:stretch>
            <a:fillRect/>
          </a:stretch>
        </p:blipFill>
        <p:spPr bwMode="auto">
          <a:xfrm>
            <a:off x="1763713" y="1916113"/>
            <a:ext cx="4211637" cy="2808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blinds(vertical)">
                                      <p:cBhvr>
                                        <p:cTn id="19"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5"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714375" y="5075238"/>
            <a:ext cx="8143875" cy="701675"/>
          </a:xfrm>
          <a:prstGeom prst="rect">
            <a:avLst/>
          </a:prstGeom>
          <a:noFill/>
          <a:ln w="9525">
            <a:noFill/>
            <a:miter lim="800000"/>
            <a:headEnd/>
            <a:tailEnd/>
          </a:ln>
          <a:effectLst>
            <a:prstShdw prst="shdw12">
              <a:schemeClr val="bg2">
                <a:alpha val="50000"/>
              </a:schemeClr>
            </a:prstShdw>
          </a:effectLst>
        </p:spPr>
        <p:txBody>
          <a:bodyPr anchor="ctr">
            <a:spAutoFit/>
          </a:bodyPr>
          <a:lstStyle/>
          <a:p>
            <a:r>
              <a:rPr lang="zh-CN" sz="4000" dirty="0" smtClean="0">
                <a:solidFill>
                  <a:schemeClr val="tx2"/>
                </a:solidFill>
                <a:latin typeface="Times New Roman" pitchFamily="18" charset="0"/>
                <a:ea typeface="华文楷体" pitchFamily="2" charset="-122"/>
                <a:cs typeface="Times New Roman" pitchFamily="18" charset="0"/>
              </a:rPr>
              <a:t>我</a:t>
            </a:r>
            <a:r>
              <a:rPr lang="zh-TW" altLang="en-US" sz="4000" dirty="0" smtClean="0">
                <a:solidFill>
                  <a:schemeClr val="tx2"/>
                </a:solidFill>
                <a:latin typeface="Times New Roman" pitchFamily="18" charset="0"/>
                <a:ea typeface="华文楷体" pitchFamily="2" charset="-122"/>
                <a:cs typeface="Times New Roman" pitchFamily="18" charset="0"/>
              </a:rPr>
              <a:t>們六點</a:t>
            </a:r>
            <a:r>
              <a:rPr lang="en-US" altLang="zh-CN" sz="4000" dirty="0" smtClean="0">
                <a:solidFill>
                  <a:schemeClr val="tx2"/>
                </a:solidFill>
                <a:latin typeface="Times New Roman" pitchFamily="18" charset="0"/>
                <a:ea typeface="华文楷体" pitchFamily="2" charset="-122"/>
                <a:cs typeface="Times New Roman" pitchFamily="18" charset="0"/>
              </a:rPr>
              <a:t>(</a:t>
            </a:r>
            <a:r>
              <a:rPr lang="zh-CN" sz="4000" dirty="0" smtClean="0">
                <a:solidFill>
                  <a:schemeClr val="tx2"/>
                </a:solidFill>
                <a:latin typeface="Times New Roman" pitchFamily="18" charset="0"/>
                <a:ea typeface="华文楷体" pitchFamily="2" charset="-122"/>
                <a:cs typeface="Times New Roman" pitchFamily="18" charset="0"/>
              </a:rPr>
              <a:t>吃</a:t>
            </a:r>
            <a:r>
              <a:rPr lang="zh-TW" altLang="en-US" sz="4000" dirty="0">
                <a:solidFill>
                  <a:schemeClr val="tx2"/>
                </a:solidFill>
                <a:latin typeface="Times New Roman" pitchFamily="18" charset="0"/>
                <a:ea typeface="华文楷体" pitchFamily="2" charset="-122"/>
                <a:cs typeface="Times New Roman" pitchFamily="18" charset="0"/>
              </a:rPr>
              <a:t>飯</a:t>
            </a:r>
            <a:r>
              <a:rPr lang="en-US" altLang="zh-CN" sz="4000" dirty="0" smtClean="0">
                <a:solidFill>
                  <a:schemeClr val="tx2"/>
                </a:solidFill>
                <a:latin typeface="Times New Roman" pitchFamily="18" charset="0"/>
                <a:ea typeface="华文楷体" pitchFamily="2" charset="-122"/>
                <a:cs typeface="Times New Roman" pitchFamily="18" charset="0"/>
              </a:rPr>
              <a:t>)</a:t>
            </a:r>
            <a:r>
              <a:rPr lang="zh-TW" altLang="en-US" sz="4000" dirty="0" smtClean="0">
                <a:solidFill>
                  <a:schemeClr val="tx2"/>
                </a:solidFill>
                <a:latin typeface="Times New Roman" pitchFamily="18" charset="0"/>
                <a:ea typeface="华文楷体" pitchFamily="2" charset="-122"/>
                <a:cs typeface="Times New Roman" pitchFamily="18" charset="0"/>
              </a:rPr>
              <a:t>還是七點吃飯</a:t>
            </a:r>
            <a:r>
              <a:rPr lang="zh-CN" sz="4000" dirty="0" smtClean="0">
                <a:solidFill>
                  <a:schemeClr val="tx2"/>
                </a:solidFill>
                <a:latin typeface="Times New Roman" pitchFamily="18" charset="0"/>
                <a:ea typeface="华文楷体" pitchFamily="2" charset="-122"/>
                <a:cs typeface="Times New Roman" pitchFamily="18" charset="0"/>
              </a:rPr>
              <a:t>？</a:t>
            </a:r>
            <a:endParaRPr lang="en-US" altLang="zh-CN" sz="4000" dirty="0">
              <a:solidFill>
                <a:schemeClr val="tx2"/>
              </a:solidFill>
              <a:latin typeface="Times New Roman" pitchFamily="18" charset="0"/>
              <a:ea typeface="华文楷体" pitchFamily="2" charset="-122"/>
              <a:cs typeface="Times New Roman" pitchFamily="18" charset="0"/>
            </a:endParaRPr>
          </a:p>
        </p:txBody>
      </p:sp>
      <p:sp>
        <p:nvSpPr>
          <p:cNvPr id="84995" name="Rectangle 2"/>
          <p:cNvSpPr>
            <a:spLocks noGrp="1" noChangeArrowheads="1"/>
          </p:cNvSpPr>
          <p:nvPr>
            <p:ph type="title"/>
          </p:nvPr>
        </p:nvSpPr>
        <p:spPr/>
        <p:txBody>
          <a:bodyPr/>
          <a:lstStyle/>
          <a:p>
            <a:r>
              <a:rPr lang="en-US" altLang="zh-CN" sz="3600" smtClean="0">
                <a:ea typeface="宋体" pitchFamily="2" charset="-122"/>
              </a:rPr>
              <a:t>Alternative question</a:t>
            </a:r>
          </a:p>
        </p:txBody>
      </p:sp>
      <p:sp>
        <p:nvSpPr>
          <p:cNvPr id="5" name="矩形 4"/>
          <p:cNvSpPr>
            <a:spLocks noChangeArrowheads="1"/>
          </p:cNvSpPr>
          <p:nvPr/>
        </p:nvSpPr>
        <p:spPr bwMode="auto">
          <a:xfrm>
            <a:off x="3500438" y="2357438"/>
            <a:ext cx="1210588" cy="707886"/>
          </a:xfrm>
          <a:prstGeom prst="rect">
            <a:avLst/>
          </a:prstGeom>
          <a:noFill/>
          <a:ln w="9525">
            <a:noFill/>
            <a:miter lim="800000"/>
            <a:headEnd/>
            <a:tailEnd/>
          </a:ln>
        </p:spPr>
        <p:txBody>
          <a:bodyPr wrap="none">
            <a:spAutoFit/>
          </a:bodyPr>
          <a:lstStyle/>
          <a:p>
            <a:r>
              <a:rPr lang="zh-CN" altLang="en-US" sz="4000" dirty="0" smtClean="0">
                <a:solidFill>
                  <a:srgbClr val="0070C0"/>
                </a:solidFill>
                <a:latin typeface="Times New Roman" pitchFamily="18" charset="0"/>
                <a:ea typeface="华文楷体" pitchFamily="2" charset="-122"/>
                <a:cs typeface="Times New Roman" pitchFamily="18" charset="0"/>
              </a:rPr>
              <a:t>六</a:t>
            </a:r>
            <a:r>
              <a:rPr lang="zh-TW" altLang="en-US" sz="4000" dirty="0" smtClean="0">
                <a:solidFill>
                  <a:srgbClr val="0070C0"/>
                </a:solidFill>
                <a:latin typeface="Times New Roman" pitchFamily="18" charset="0"/>
                <a:ea typeface="华文楷体" pitchFamily="2" charset="-122"/>
                <a:cs typeface="Times New Roman" pitchFamily="18" charset="0"/>
              </a:rPr>
              <a:t>點</a:t>
            </a:r>
            <a:endParaRPr lang="zh-CN" altLang="en-US" sz="4000" dirty="0">
              <a:solidFill>
                <a:srgbClr val="0070C0"/>
              </a:solidFill>
              <a:latin typeface="Times New Roman" pitchFamily="18" charset="0"/>
              <a:ea typeface="华文楷体" pitchFamily="2" charset="-122"/>
              <a:cs typeface="Times New Roman" pitchFamily="18" charset="0"/>
            </a:endParaRPr>
          </a:p>
        </p:txBody>
      </p:sp>
      <p:sp>
        <p:nvSpPr>
          <p:cNvPr id="6" name="矩形 5"/>
          <p:cNvSpPr>
            <a:spLocks noChangeArrowheads="1"/>
          </p:cNvSpPr>
          <p:nvPr/>
        </p:nvSpPr>
        <p:spPr bwMode="auto">
          <a:xfrm>
            <a:off x="3500438" y="3286125"/>
            <a:ext cx="1210588" cy="707886"/>
          </a:xfrm>
          <a:prstGeom prst="rect">
            <a:avLst/>
          </a:prstGeom>
          <a:noFill/>
          <a:ln w="9525">
            <a:noFill/>
            <a:miter lim="800000"/>
            <a:headEnd/>
            <a:tailEnd/>
          </a:ln>
        </p:spPr>
        <p:txBody>
          <a:bodyPr wrap="none">
            <a:spAutoFit/>
          </a:bodyPr>
          <a:lstStyle/>
          <a:p>
            <a:r>
              <a:rPr lang="zh-CN" altLang="en-US" sz="4000" dirty="0" smtClean="0">
                <a:solidFill>
                  <a:srgbClr val="0070C0"/>
                </a:solidFill>
                <a:latin typeface="Times New Roman" pitchFamily="18" charset="0"/>
                <a:ea typeface="华文楷体" pitchFamily="2" charset="-122"/>
                <a:cs typeface="Times New Roman" pitchFamily="18" charset="0"/>
              </a:rPr>
              <a:t>七</a:t>
            </a:r>
            <a:r>
              <a:rPr lang="zh-TW" altLang="en-US" sz="4000" dirty="0" smtClean="0">
                <a:solidFill>
                  <a:srgbClr val="0070C0"/>
                </a:solidFill>
                <a:latin typeface="Times New Roman" pitchFamily="18" charset="0"/>
                <a:ea typeface="华文楷体" pitchFamily="2" charset="-122"/>
                <a:cs typeface="Times New Roman" pitchFamily="18" charset="0"/>
              </a:rPr>
              <a:t>點</a:t>
            </a:r>
            <a:endParaRPr lang="zh-CN" altLang="en-US" sz="4000" dirty="0">
              <a:solidFill>
                <a:srgbClr val="0070C0"/>
              </a:solidFill>
              <a:latin typeface="Times New Roman" pitchFamily="18" charset="0"/>
              <a:ea typeface="华文楷体" pitchFamily="2" charset="-122"/>
              <a:cs typeface="Times New Roman" pitchFamily="18" charset="0"/>
            </a:endParaRPr>
          </a:p>
        </p:txBody>
      </p:sp>
      <p:sp>
        <p:nvSpPr>
          <p:cNvPr id="84998" name="TextBox 6"/>
          <p:cNvSpPr txBox="1">
            <a:spLocks noChangeArrowheads="1"/>
          </p:cNvSpPr>
          <p:nvPr/>
        </p:nvSpPr>
        <p:spPr bwMode="auto">
          <a:xfrm>
            <a:off x="2195513" y="1071563"/>
            <a:ext cx="4019550" cy="701675"/>
          </a:xfrm>
          <a:prstGeom prst="rect">
            <a:avLst/>
          </a:prstGeom>
          <a:noFill/>
          <a:ln w="9525">
            <a:noFill/>
            <a:miter lim="800000"/>
            <a:headEnd/>
            <a:tailEnd/>
          </a:ln>
        </p:spPr>
        <p:txBody>
          <a:bodyPr>
            <a:spAutoFit/>
          </a:bodyPr>
          <a:lstStyle/>
          <a:p>
            <a:r>
              <a:rPr lang="zh-CN" altLang="en-US" sz="4000" dirty="0" smtClean="0">
                <a:solidFill>
                  <a:srgbClr val="C00000"/>
                </a:solidFill>
                <a:latin typeface="Times New Roman" pitchFamily="18" charset="0"/>
                <a:ea typeface="华文楷体" pitchFamily="2" charset="-122"/>
                <a:cs typeface="Times New Roman" pitchFamily="18" charset="0"/>
              </a:rPr>
              <a:t>我</a:t>
            </a:r>
            <a:r>
              <a:rPr lang="zh-TW" altLang="en-US" sz="4000" dirty="0" smtClean="0">
                <a:solidFill>
                  <a:srgbClr val="C00000"/>
                </a:solidFill>
                <a:latin typeface="Times New Roman" pitchFamily="18" charset="0"/>
                <a:ea typeface="华文楷体" pitchFamily="2" charset="-122"/>
                <a:cs typeface="Times New Roman" pitchFamily="18" charset="0"/>
              </a:rPr>
              <a:t>們幾點</a:t>
            </a:r>
            <a:r>
              <a:rPr lang="zh-CN" altLang="en-US" sz="4000" dirty="0" smtClean="0">
                <a:solidFill>
                  <a:srgbClr val="C00000"/>
                </a:solidFill>
                <a:latin typeface="Times New Roman" pitchFamily="18" charset="0"/>
                <a:ea typeface="华文楷体" pitchFamily="2" charset="-122"/>
                <a:cs typeface="Times New Roman" pitchFamily="18" charset="0"/>
              </a:rPr>
              <a:t>吃</a:t>
            </a:r>
            <a:r>
              <a:rPr lang="zh-TW" altLang="en-US" sz="4000" dirty="0" smtClean="0">
                <a:solidFill>
                  <a:srgbClr val="C00000"/>
                </a:solidFill>
                <a:latin typeface="Times New Roman" pitchFamily="18" charset="0"/>
                <a:ea typeface="华文楷体" pitchFamily="2" charset="-122"/>
                <a:cs typeface="Times New Roman" pitchFamily="18" charset="0"/>
              </a:rPr>
              <a:t>飯</a:t>
            </a:r>
            <a:r>
              <a:rPr lang="zh-CN" altLang="en-US" sz="4000" dirty="0" smtClean="0">
                <a:solidFill>
                  <a:srgbClr val="C00000"/>
                </a:solidFill>
                <a:latin typeface="Times New Roman" pitchFamily="18" charset="0"/>
                <a:ea typeface="华文楷体" pitchFamily="2" charset="-122"/>
                <a:cs typeface="Times New Roman" pitchFamily="18" charset="0"/>
              </a:rPr>
              <a:t>？</a:t>
            </a:r>
            <a:endParaRPr lang="zh-CN" altLang="en-US" sz="4000" dirty="0">
              <a:solidFill>
                <a:srgbClr val="C00000"/>
              </a:solidFill>
              <a:latin typeface="Times New Roman" pitchFamily="18" charset="0"/>
              <a:ea typeface="华文楷体" pitchFamily="2" charset="-122"/>
              <a:cs typeface="Times New Roman" pitchFamily="18" charset="0"/>
            </a:endParaRPr>
          </a:p>
        </p:txBody>
      </p:sp>
      <p:pic>
        <p:nvPicPr>
          <p:cNvPr id="84999" name="Picture 8" descr="C:\Users\myong\Desktop\700.JPG"/>
          <p:cNvPicPr>
            <a:picLocks noChangeAspect="1" noChangeArrowheads="1"/>
          </p:cNvPicPr>
          <p:nvPr/>
        </p:nvPicPr>
        <p:blipFill>
          <a:blip r:embed="rId3" cstate="print"/>
          <a:srcRect/>
          <a:stretch>
            <a:fillRect/>
          </a:stretch>
        </p:blipFill>
        <p:spPr bwMode="auto">
          <a:xfrm>
            <a:off x="5508625" y="1844675"/>
            <a:ext cx="2663825" cy="284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blinds(vertical)">
                                      <p:cBhvr>
                                        <p:cTn id="19"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5"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714375" y="4860925"/>
            <a:ext cx="8143875" cy="701675"/>
          </a:xfrm>
          <a:prstGeom prst="rect">
            <a:avLst/>
          </a:prstGeom>
          <a:noFill/>
          <a:ln w="9525">
            <a:noFill/>
            <a:miter lim="800000"/>
            <a:headEnd/>
            <a:tailEnd/>
          </a:ln>
          <a:effectLst>
            <a:prstShdw prst="shdw12">
              <a:schemeClr val="bg2">
                <a:alpha val="50000"/>
              </a:schemeClr>
            </a:prstShdw>
          </a:effectLst>
        </p:spPr>
        <p:txBody>
          <a:bodyPr anchor="ctr">
            <a:spAutoFit/>
          </a:bodyPr>
          <a:lstStyle/>
          <a:p>
            <a:r>
              <a:rPr lang="zh-CN" sz="4000" dirty="0">
                <a:solidFill>
                  <a:schemeClr val="tx2"/>
                </a:solidFill>
                <a:latin typeface="Times New Roman" pitchFamily="18" charset="0"/>
                <a:ea typeface="华文楷体" pitchFamily="2" charset="-122"/>
                <a:cs typeface="Times New Roman" pitchFamily="18" charset="0"/>
              </a:rPr>
              <a:t>今天是星期</a:t>
            </a:r>
            <a:r>
              <a:rPr lang="zh-CN" sz="4000" dirty="0" smtClean="0">
                <a:solidFill>
                  <a:schemeClr val="tx2"/>
                </a:solidFill>
                <a:latin typeface="Times New Roman" pitchFamily="18" charset="0"/>
                <a:ea typeface="华文楷体" pitchFamily="2" charset="-122"/>
                <a:cs typeface="Times New Roman" pitchFamily="18" charset="0"/>
              </a:rPr>
              <a:t>四</a:t>
            </a:r>
            <a:r>
              <a:rPr lang="zh-TW" altLang="en-US" sz="4000" dirty="0" smtClean="0">
                <a:solidFill>
                  <a:schemeClr val="tx2"/>
                </a:solidFill>
                <a:latin typeface="Times New Roman" pitchFamily="18" charset="0"/>
                <a:ea typeface="华文楷体" pitchFamily="2" charset="-122"/>
                <a:cs typeface="Times New Roman" pitchFamily="18" charset="0"/>
              </a:rPr>
              <a:t>還</a:t>
            </a:r>
            <a:r>
              <a:rPr lang="zh-CN" sz="4000" dirty="0" smtClean="0">
                <a:solidFill>
                  <a:schemeClr val="tx2"/>
                </a:solidFill>
                <a:latin typeface="Times New Roman" pitchFamily="18" charset="0"/>
                <a:ea typeface="华文楷体" pitchFamily="2" charset="-122"/>
                <a:cs typeface="Times New Roman" pitchFamily="18" charset="0"/>
              </a:rPr>
              <a:t>是</a:t>
            </a:r>
            <a:r>
              <a:rPr lang="zh-CN" sz="4000" dirty="0">
                <a:solidFill>
                  <a:schemeClr val="tx2"/>
                </a:solidFill>
                <a:latin typeface="Times New Roman" pitchFamily="18" charset="0"/>
                <a:ea typeface="华文楷体" pitchFamily="2" charset="-122"/>
                <a:cs typeface="Times New Roman" pitchFamily="18" charset="0"/>
              </a:rPr>
              <a:t>星期五？</a:t>
            </a:r>
            <a:endParaRPr lang="en-US" altLang="zh-CN" sz="4000" dirty="0">
              <a:solidFill>
                <a:schemeClr val="tx2"/>
              </a:solidFill>
              <a:latin typeface="Times New Roman" pitchFamily="18" charset="0"/>
              <a:ea typeface="华文楷体" pitchFamily="2" charset="-122"/>
              <a:cs typeface="Times New Roman" pitchFamily="18" charset="0"/>
            </a:endParaRPr>
          </a:p>
        </p:txBody>
      </p:sp>
      <p:sp>
        <p:nvSpPr>
          <p:cNvPr id="86019" name="Rectangle 2"/>
          <p:cNvSpPr>
            <a:spLocks noGrp="1" noChangeArrowheads="1"/>
          </p:cNvSpPr>
          <p:nvPr>
            <p:ph type="title"/>
          </p:nvPr>
        </p:nvSpPr>
        <p:spPr/>
        <p:txBody>
          <a:bodyPr/>
          <a:lstStyle/>
          <a:p>
            <a:r>
              <a:rPr lang="en-US" altLang="zh-CN" sz="3600" smtClean="0">
                <a:ea typeface="宋体" pitchFamily="2" charset="-122"/>
              </a:rPr>
              <a:t>Alternative question</a:t>
            </a:r>
          </a:p>
        </p:txBody>
      </p:sp>
      <p:sp>
        <p:nvSpPr>
          <p:cNvPr id="5" name="矩形 4"/>
          <p:cNvSpPr>
            <a:spLocks noChangeArrowheads="1"/>
          </p:cNvSpPr>
          <p:nvPr/>
        </p:nvSpPr>
        <p:spPr bwMode="auto">
          <a:xfrm>
            <a:off x="3500438" y="2357438"/>
            <a:ext cx="1708150" cy="701675"/>
          </a:xfrm>
          <a:prstGeom prst="rect">
            <a:avLst/>
          </a:prstGeom>
          <a:noFill/>
          <a:ln w="9525">
            <a:noFill/>
            <a:miter lim="800000"/>
            <a:headEnd/>
            <a:tailEnd/>
          </a:ln>
        </p:spPr>
        <p:txBody>
          <a:bodyPr wrap="none">
            <a:spAutoFit/>
          </a:bodyPr>
          <a:lstStyle/>
          <a:p>
            <a:r>
              <a:rPr lang="zh-CN" altLang="en-US" sz="4000">
                <a:solidFill>
                  <a:srgbClr val="0070C0"/>
                </a:solidFill>
                <a:latin typeface="Times New Roman" pitchFamily="18" charset="0"/>
                <a:ea typeface="华文楷体" pitchFamily="2" charset="-122"/>
                <a:cs typeface="Times New Roman" pitchFamily="18" charset="0"/>
              </a:rPr>
              <a:t>星期四</a:t>
            </a:r>
          </a:p>
        </p:txBody>
      </p:sp>
      <p:sp>
        <p:nvSpPr>
          <p:cNvPr id="6" name="矩形 5"/>
          <p:cNvSpPr>
            <a:spLocks noChangeArrowheads="1"/>
          </p:cNvSpPr>
          <p:nvPr/>
        </p:nvSpPr>
        <p:spPr bwMode="auto">
          <a:xfrm>
            <a:off x="3500438" y="3286125"/>
            <a:ext cx="1708150" cy="701675"/>
          </a:xfrm>
          <a:prstGeom prst="rect">
            <a:avLst/>
          </a:prstGeom>
          <a:noFill/>
          <a:ln w="9525">
            <a:noFill/>
            <a:miter lim="800000"/>
            <a:headEnd/>
            <a:tailEnd/>
          </a:ln>
        </p:spPr>
        <p:txBody>
          <a:bodyPr wrap="none">
            <a:spAutoFit/>
          </a:bodyPr>
          <a:lstStyle/>
          <a:p>
            <a:r>
              <a:rPr lang="zh-CN" altLang="en-US" sz="4000">
                <a:solidFill>
                  <a:srgbClr val="0070C0"/>
                </a:solidFill>
                <a:latin typeface="Times New Roman" pitchFamily="18" charset="0"/>
                <a:ea typeface="华文楷体" pitchFamily="2" charset="-122"/>
                <a:cs typeface="Times New Roman" pitchFamily="18" charset="0"/>
              </a:rPr>
              <a:t>星期五</a:t>
            </a:r>
          </a:p>
        </p:txBody>
      </p:sp>
      <p:sp>
        <p:nvSpPr>
          <p:cNvPr id="86022" name="Text Box 8"/>
          <p:cNvSpPr txBox="1">
            <a:spLocks noChangeArrowheads="1"/>
          </p:cNvSpPr>
          <p:nvPr/>
        </p:nvSpPr>
        <p:spPr bwMode="auto">
          <a:xfrm>
            <a:off x="684213" y="2852738"/>
            <a:ext cx="1584325" cy="641350"/>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zh-CN" altLang="en-US" sz="3600" b="1">
                <a:latin typeface="华文楷体" pitchFamily="2" charset="-122"/>
                <a:ea typeface="华文楷体" pitchFamily="2" charset="-122"/>
              </a:rPr>
              <a:t>今天</a:t>
            </a:r>
          </a:p>
        </p:txBody>
      </p:sp>
      <p:pic>
        <p:nvPicPr>
          <p:cNvPr id="86023" name="Picture 9" descr="G:\PRODUCTION_GENERAL\Image Processing\processed\PRO_IC1_4e_TB_ConvertedImages\JPG 72 DPI-for webscreen\img-lang_3.1_Simplified.jpg"/>
          <p:cNvPicPr>
            <a:picLocks noChangeAspect="1" noChangeArrowheads="1"/>
          </p:cNvPicPr>
          <p:nvPr/>
        </p:nvPicPr>
        <p:blipFill>
          <a:blip r:embed="rId3" cstate="print"/>
          <a:srcRect/>
          <a:stretch>
            <a:fillRect/>
          </a:stretch>
        </p:blipFill>
        <p:spPr bwMode="auto">
          <a:xfrm>
            <a:off x="5292725" y="1628775"/>
            <a:ext cx="3378200" cy="2928938"/>
          </a:xfrm>
          <a:prstGeom prst="rect">
            <a:avLst/>
          </a:prstGeom>
          <a:noFill/>
          <a:ln w="9525">
            <a:noFill/>
            <a:miter lim="800000"/>
            <a:headEnd/>
            <a:tailEnd/>
          </a:ln>
        </p:spPr>
      </p:pic>
      <p:sp>
        <p:nvSpPr>
          <p:cNvPr id="9" name="Rectangle 8"/>
          <p:cNvSpPr/>
          <p:nvPr/>
        </p:nvSpPr>
        <p:spPr>
          <a:xfrm>
            <a:off x="6661150" y="1773238"/>
            <a:ext cx="7207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86025" name="TextBox 8"/>
          <p:cNvSpPr txBox="1">
            <a:spLocks noChangeArrowheads="1"/>
          </p:cNvSpPr>
          <p:nvPr/>
        </p:nvSpPr>
        <p:spPr bwMode="auto">
          <a:xfrm>
            <a:off x="6589713" y="1700213"/>
            <a:ext cx="2016125" cy="369887"/>
          </a:xfrm>
          <a:prstGeom prst="rect">
            <a:avLst/>
          </a:prstGeom>
          <a:noFill/>
          <a:ln w="9525">
            <a:noFill/>
            <a:miter lim="800000"/>
            <a:headEnd/>
            <a:tailEnd/>
          </a:ln>
        </p:spPr>
        <p:txBody>
          <a:bodyPr>
            <a:spAutoFit/>
          </a:bodyPr>
          <a:lstStyle/>
          <a:p>
            <a:r>
              <a:rPr lang="en-US" altLang="zh-CN">
                <a:ea typeface="宋体" pitchFamily="2" charset="-122"/>
              </a:rPr>
              <a:t>April</a:t>
            </a:r>
            <a:endParaRPr lang="en-US"/>
          </a:p>
        </p:txBody>
      </p:sp>
      <p:sp>
        <p:nvSpPr>
          <p:cNvPr id="11" name="Oval 10"/>
          <p:cNvSpPr/>
          <p:nvPr/>
        </p:nvSpPr>
        <p:spPr>
          <a:xfrm>
            <a:off x="7235825" y="2708275"/>
            <a:ext cx="360363"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blinds(vertical)">
                                      <p:cBhvr>
                                        <p:cTn id="19"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5" grpId="0"/>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428625" y="5286375"/>
            <a:ext cx="8143875" cy="708025"/>
          </a:xfrm>
          <a:prstGeom prst="rect">
            <a:avLst/>
          </a:prstGeom>
          <a:noFill/>
          <a:ln w="9525">
            <a:noFill/>
            <a:miter lim="800000"/>
            <a:headEnd/>
            <a:tailEnd/>
          </a:ln>
          <a:effectLst>
            <a:prstShdw prst="shdw12">
              <a:schemeClr val="bg2">
                <a:alpha val="50000"/>
              </a:schemeClr>
            </a:prstShdw>
          </a:effectLst>
        </p:spPr>
        <p:txBody>
          <a:bodyPr anchor="ctr">
            <a:spAutoFit/>
          </a:bodyPr>
          <a:lstStyle/>
          <a:p>
            <a:r>
              <a:rPr lang="zh-CN" sz="4000" dirty="0" smtClean="0">
                <a:solidFill>
                  <a:schemeClr val="tx2"/>
                </a:solidFill>
                <a:latin typeface="Times New Roman" pitchFamily="18" charset="0"/>
                <a:ea typeface="华文楷体" pitchFamily="2" charset="-122"/>
                <a:cs typeface="Times New Roman" pitchFamily="18" charset="0"/>
              </a:rPr>
              <a:t>你</a:t>
            </a:r>
            <a:r>
              <a:rPr lang="zh-TW" altLang="en-US" sz="4000" dirty="0" smtClean="0">
                <a:solidFill>
                  <a:schemeClr val="tx2"/>
                </a:solidFill>
                <a:latin typeface="Times New Roman" pitchFamily="18" charset="0"/>
                <a:ea typeface="华文楷体" pitchFamily="2" charset="-122"/>
                <a:cs typeface="Times New Roman" pitchFamily="18" charset="0"/>
              </a:rPr>
              <a:t>請我吃飯還是我請你吃飯</a:t>
            </a:r>
            <a:r>
              <a:rPr lang="zh-CN" sz="4000" dirty="0" smtClean="0">
                <a:solidFill>
                  <a:schemeClr val="tx2"/>
                </a:solidFill>
                <a:latin typeface="Times New Roman" pitchFamily="18" charset="0"/>
                <a:ea typeface="华文楷体" pitchFamily="2" charset="-122"/>
                <a:cs typeface="Times New Roman" pitchFamily="18" charset="0"/>
              </a:rPr>
              <a:t>？</a:t>
            </a:r>
            <a:endParaRPr lang="en-US" altLang="zh-CN" sz="4000" dirty="0">
              <a:solidFill>
                <a:schemeClr val="tx2"/>
              </a:solidFill>
              <a:latin typeface="Times New Roman" pitchFamily="18" charset="0"/>
              <a:ea typeface="华文楷体" pitchFamily="2" charset="-122"/>
              <a:cs typeface="Times New Roman" pitchFamily="18" charset="0"/>
            </a:endParaRPr>
          </a:p>
        </p:txBody>
      </p:sp>
      <p:sp>
        <p:nvSpPr>
          <p:cNvPr id="87043" name="Rectangle 2"/>
          <p:cNvSpPr>
            <a:spLocks noGrp="1" noChangeArrowheads="1"/>
          </p:cNvSpPr>
          <p:nvPr>
            <p:ph type="title"/>
          </p:nvPr>
        </p:nvSpPr>
        <p:spPr/>
        <p:txBody>
          <a:bodyPr/>
          <a:lstStyle/>
          <a:p>
            <a:r>
              <a:rPr lang="en-US" altLang="zh-CN" sz="3600" smtClean="0">
                <a:ea typeface="宋体" pitchFamily="2" charset="-122"/>
              </a:rPr>
              <a:t>Alternative question</a:t>
            </a:r>
          </a:p>
        </p:txBody>
      </p:sp>
      <p:sp>
        <p:nvSpPr>
          <p:cNvPr id="6" name="矩形 5"/>
          <p:cNvSpPr>
            <a:spLocks noChangeArrowheads="1"/>
          </p:cNvSpPr>
          <p:nvPr/>
        </p:nvSpPr>
        <p:spPr bwMode="auto">
          <a:xfrm>
            <a:off x="785813" y="2357438"/>
            <a:ext cx="2749471" cy="707886"/>
          </a:xfrm>
          <a:prstGeom prst="rect">
            <a:avLst/>
          </a:prstGeom>
          <a:noFill/>
          <a:ln w="9525">
            <a:noFill/>
            <a:miter lim="800000"/>
            <a:headEnd/>
            <a:tailEnd/>
          </a:ln>
        </p:spPr>
        <p:txBody>
          <a:bodyPr wrap="none">
            <a:spAutoFit/>
          </a:bodyPr>
          <a:lstStyle/>
          <a:p>
            <a:r>
              <a:rPr lang="zh-CN" altLang="en-US" sz="4000" dirty="0" smtClean="0">
                <a:solidFill>
                  <a:srgbClr val="0070C0"/>
                </a:solidFill>
                <a:latin typeface="Times New Roman" pitchFamily="18" charset="0"/>
                <a:ea typeface="华文楷体" pitchFamily="2" charset="-122"/>
                <a:cs typeface="Times New Roman" pitchFamily="18" charset="0"/>
              </a:rPr>
              <a:t>你</a:t>
            </a:r>
            <a:r>
              <a:rPr lang="zh-TW" altLang="en-US" sz="4000" dirty="0" smtClean="0">
                <a:solidFill>
                  <a:srgbClr val="0070C0"/>
                </a:solidFill>
                <a:latin typeface="Times New Roman" pitchFamily="18" charset="0"/>
                <a:ea typeface="华文楷体" pitchFamily="2" charset="-122"/>
                <a:cs typeface="Times New Roman" pitchFamily="18" charset="0"/>
              </a:rPr>
              <a:t>請</a:t>
            </a:r>
            <a:r>
              <a:rPr lang="zh-CN" altLang="en-US" sz="4000" dirty="0" smtClean="0">
                <a:solidFill>
                  <a:srgbClr val="0070C0"/>
                </a:solidFill>
                <a:latin typeface="Times New Roman" pitchFamily="18" charset="0"/>
                <a:ea typeface="华文楷体" pitchFamily="2" charset="-122"/>
                <a:cs typeface="Times New Roman" pitchFamily="18" charset="0"/>
              </a:rPr>
              <a:t>我吃</a:t>
            </a:r>
            <a:r>
              <a:rPr lang="zh-TW" altLang="en-US" sz="4000" dirty="0" smtClean="0">
                <a:solidFill>
                  <a:srgbClr val="0070C0"/>
                </a:solidFill>
                <a:latin typeface="Times New Roman" pitchFamily="18" charset="0"/>
                <a:ea typeface="华文楷体" pitchFamily="2" charset="-122"/>
                <a:cs typeface="Times New Roman" pitchFamily="18" charset="0"/>
              </a:rPr>
              <a:t>飯</a:t>
            </a:r>
            <a:endParaRPr lang="zh-CN" altLang="en-US" sz="4000" dirty="0">
              <a:solidFill>
                <a:srgbClr val="0070C0"/>
              </a:solidFill>
              <a:latin typeface="Times New Roman" pitchFamily="18" charset="0"/>
              <a:ea typeface="华文楷体" pitchFamily="2" charset="-122"/>
              <a:cs typeface="Times New Roman" pitchFamily="18" charset="0"/>
            </a:endParaRPr>
          </a:p>
        </p:txBody>
      </p:sp>
      <p:sp>
        <p:nvSpPr>
          <p:cNvPr id="7" name="矩形 6"/>
          <p:cNvSpPr>
            <a:spLocks noChangeArrowheads="1"/>
          </p:cNvSpPr>
          <p:nvPr/>
        </p:nvSpPr>
        <p:spPr bwMode="auto">
          <a:xfrm>
            <a:off x="785813" y="3286125"/>
            <a:ext cx="2749471" cy="707886"/>
          </a:xfrm>
          <a:prstGeom prst="rect">
            <a:avLst/>
          </a:prstGeom>
          <a:noFill/>
          <a:ln w="9525">
            <a:noFill/>
            <a:miter lim="800000"/>
            <a:headEnd/>
            <a:tailEnd/>
          </a:ln>
        </p:spPr>
        <p:txBody>
          <a:bodyPr wrap="none">
            <a:spAutoFit/>
          </a:bodyPr>
          <a:lstStyle/>
          <a:p>
            <a:r>
              <a:rPr lang="zh-CN" altLang="en-US" sz="4000" dirty="0" smtClean="0">
                <a:solidFill>
                  <a:srgbClr val="0070C0"/>
                </a:solidFill>
                <a:latin typeface="Times New Roman" pitchFamily="18" charset="0"/>
                <a:ea typeface="华文楷体" pitchFamily="2" charset="-122"/>
                <a:cs typeface="Times New Roman" pitchFamily="18" charset="0"/>
              </a:rPr>
              <a:t>我</a:t>
            </a:r>
            <a:r>
              <a:rPr lang="zh-TW" altLang="en-US" sz="4000" dirty="0" smtClean="0">
                <a:solidFill>
                  <a:srgbClr val="0070C0"/>
                </a:solidFill>
                <a:latin typeface="Times New Roman" pitchFamily="18" charset="0"/>
                <a:ea typeface="华文楷体" pitchFamily="2" charset="-122"/>
                <a:cs typeface="Times New Roman" pitchFamily="18" charset="0"/>
              </a:rPr>
              <a:t>請</a:t>
            </a:r>
            <a:r>
              <a:rPr lang="zh-CN" altLang="en-US" sz="4000" dirty="0" smtClean="0">
                <a:solidFill>
                  <a:srgbClr val="0070C0"/>
                </a:solidFill>
                <a:latin typeface="Times New Roman" pitchFamily="18" charset="0"/>
                <a:ea typeface="华文楷体" pitchFamily="2" charset="-122"/>
                <a:cs typeface="Times New Roman" pitchFamily="18" charset="0"/>
              </a:rPr>
              <a:t>你吃</a:t>
            </a:r>
            <a:r>
              <a:rPr lang="zh-TW" altLang="en-US" sz="4000" dirty="0" smtClean="0">
                <a:solidFill>
                  <a:srgbClr val="0070C0"/>
                </a:solidFill>
                <a:latin typeface="Times New Roman" pitchFamily="18" charset="0"/>
                <a:ea typeface="华文楷体" pitchFamily="2" charset="-122"/>
                <a:cs typeface="Times New Roman" pitchFamily="18" charset="0"/>
              </a:rPr>
              <a:t>飯</a:t>
            </a:r>
            <a:endParaRPr lang="zh-CN" altLang="en-US" sz="4000" dirty="0">
              <a:solidFill>
                <a:srgbClr val="0070C0"/>
              </a:solidFill>
              <a:latin typeface="Times New Roman" pitchFamily="18" charset="0"/>
              <a:ea typeface="华文楷体" pitchFamily="2" charset="-122"/>
              <a:cs typeface="Times New Roman" pitchFamily="18" charset="0"/>
            </a:endParaRPr>
          </a:p>
        </p:txBody>
      </p:sp>
      <p:pic>
        <p:nvPicPr>
          <p:cNvPr id="87046" name="Picture 9" descr="G:\PRODUCTION_GENERAL\Image Processing\processed\PRO_IC1_4e_TB_ConvertedImages\JPG 72 DPI-for webscreen\AdobeStock_81681885.jpg"/>
          <p:cNvPicPr>
            <a:picLocks noChangeAspect="1" noChangeArrowheads="1"/>
          </p:cNvPicPr>
          <p:nvPr/>
        </p:nvPicPr>
        <p:blipFill>
          <a:blip r:embed="rId3" cstate="print"/>
          <a:srcRect/>
          <a:stretch>
            <a:fillRect/>
          </a:stretch>
        </p:blipFill>
        <p:spPr bwMode="auto">
          <a:xfrm>
            <a:off x="3708400" y="1557338"/>
            <a:ext cx="4856163" cy="3240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blinds(vertical)">
                                      <p:cBhvr>
                                        <p:cTn id="19"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6"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zh-CN" altLang="zh-CN" smtClean="0">
                <a:ea typeface="宋体" pitchFamily="2" charset="-122"/>
              </a:rPr>
              <a:t> </a:t>
            </a:r>
            <a:r>
              <a:rPr lang="en-US" altLang="zh-CN" smtClean="0">
                <a:ea typeface="宋体" pitchFamily="2" charset="-122"/>
              </a:rPr>
              <a:t>Affirmative-Negative question</a:t>
            </a:r>
          </a:p>
        </p:txBody>
      </p:sp>
      <p:sp>
        <p:nvSpPr>
          <p:cNvPr id="9219" name="Rectangle 6"/>
          <p:cNvSpPr>
            <a:spLocks noChangeArrowheads="1"/>
          </p:cNvSpPr>
          <p:nvPr/>
        </p:nvSpPr>
        <p:spPr bwMode="auto">
          <a:xfrm>
            <a:off x="1928813" y="2647950"/>
            <a:ext cx="5857875" cy="1098550"/>
          </a:xfrm>
          <a:prstGeom prst="rect">
            <a:avLst/>
          </a:prstGeom>
          <a:noFill/>
          <a:ln w="9525">
            <a:noFill/>
            <a:miter lim="800000"/>
            <a:headEnd/>
            <a:tailEnd/>
          </a:ln>
          <a:effectLst>
            <a:prstShdw prst="shdw12">
              <a:schemeClr val="bg2">
                <a:alpha val="50000"/>
              </a:schemeClr>
            </a:prstShdw>
          </a:effectLst>
        </p:spPr>
        <p:txBody>
          <a:bodyPr anchor="ctr">
            <a:spAutoFit/>
          </a:bodyPr>
          <a:lstStyle/>
          <a:p>
            <a:r>
              <a:rPr lang="en-US" altLang="zh-CN" sz="6600" dirty="0">
                <a:solidFill>
                  <a:srgbClr val="191919"/>
                </a:solidFill>
                <a:latin typeface="Times New Roman" pitchFamily="18" charset="0"/>
                <a:ea typeface="华文楷体" pitchFamily="2" charset="-122"/>
              </a:rPr>
              <a:t>S </a:t>
            </a:r>
            <a:r>
              <a:rPr lang="en-US" altLang="zh-CN" sz="6600" dirty="0">
                <a:solidFill>
                  <a:srgbClr val="CC0000"/>
                </a:solidFill>
                <a:latin typeface="Times New Roman" pitchFamily="18" charset="0"/>
                <a:ea typeface="华文楷体" pitchFamily="2" charset="-122"/>
              </a:rPr>
              <a:t>V</a:t>
            </a:r>
            <a:r>
              <a:rPr lang="en-US" altLang="zh-CN" sz="6600" dirty="0">
                <a:solidFill>
                  <a:srgbClr val="191919"/>
                </a:solidFill>
                <a:latin typeface="Times New Roman" pitchFamily="18" charset="0"/>
                <a:ea typeface="华文楷体" pitchFamily="2" charset="-122"/>
              </a:rPr>
              <a:t> O </a:t>
            </a:r>
            <a:r>
              <a:rPr lang="zh-CN" altLang="en-US" sz="6600" dirty="0" smtClean="0">
                <a:solidFill>
                  <a:srgbClr val="191919"/>
                </a:solidFill>
                <a:latin typeface="Times New Roman" pitchFamily="18" charset="0"/>
                <a:ea typeface="华文楷体" pitchFamily="2" charset="-122"/>
              </a:rPr>
              <a:t>嗎？</a:t>
            </a:r>
            <a:endParaRPr lang="zh-CN" altLang="en-US" sz="6600" dirty="0">
              <a:solidFill>
                <a:srgbClr val="191919"/>
              </a:solidFill>
              <a:latin typeface="Times New Roman" pitchFamily="18" charset="0"/>
              <a:ea typeface="华文楷体" pitchFamily="2" charset="-122"/>
            </a:endParaRPr>
          </a:p>
        </p:txBody>
      </p:sp>
      <p:sp>
        <p:nvSpPr>
          <p:cNvPr id="4" name="Rectangle 6"/>
          <p:cNvSpPr>
            <a:spLocks noChangeArrowheads="1"/>
          </p:cNvSpPr>
          <p:nvPr/>
        </p:nvSpPr>
        <p:spPr bwMode="auto">
          <a:xfrm>
            <a:off x="1928813" y="4005263"/>
            <a:ext cx="5857875" cy="1098550"/>
          </a:xfrm>
          <a:prstGeom prst="rect">
            <a:avLst/>
          </a:prstGeom>
          <a:noFill/>
          <a:ln w="9525">
            <a:noFill/>
            <a:miter lim="800000"/>
            <a:headEnd/>
            <a:tailEnd/>
          </a:ln>
          <a:effectLst>
            <a:prstShdw prst="shdw12">
              <a:schemeClr val="bg2">
                <a:alpha val="50000"/>
              </a:schemeClr>
            </a:prstShdw>
          </a:effectLst>
        </p:spPr>
        <p:txBody>
          <a:bodyPr anchor="ctr">
            <a:spAutoFit/>
          </a:bodyPr>
          <a:lstStyle/>
          <a:p>
            <a:r>
              <a:rPr lang="en-US" altLang="zh-CN" sz="6600">
                <a:solidFill>
                  <a:schemeClr val="tx2"/>
                </a:solidFill>
                <a:latin typeface="Times New Roman" pitchFamily="18" charset="0"/>
                <a:ea typeface="华文楷体" pitchFamily="2" charset="-122"/>
              </a:rPr>
              <a:t>S</a:t>
            </a:r>
            <a:r>
              <a:rPr lang="en-US" altLang="zh-CN" sz="6600">
                <a:solidFill>
                  <a:srgbClr val="FF0000"/>
                </a:solidFill>
                <a:latin typeface="Times New Roman" pitchFamily="18" charset="0"/>
                <a:ea typeface="华文楷体" pitchFamily="2" charset="-122"/>
              </a:rPr>
              <a:t> V + neg. V  </a:t>
            </a:r>
            <a:r>
              <a:rPr lang="en-US" altLang="zh-CN" sz="6600">
                <a:solidFill>
                  <a:schemeClr val="tx2"/>
                </a:solidFill>
                <a:latin typeface="Times New Roman" pitchFamily="18" charset="0"/>
                <a:ea typeface="华文楷体" pitchFamily="2" charset="-122"/>
              </a:rPr>
              <a:t>O?</a:t>
            </a:r>
            <a:endParaRPr lang="en-US" altLang="zh-CN" sz="6600">
              <a:solidFill>
                <a:schemeClr val="tx2"/>
              </a:solidFill>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linds(vertical)">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zh-CN" altLang="zh-CN" smtClean="0">
                <a:ea typeface="宋体" pitchFamily="2" charset="-122"/>
              </a:rPr>
              <a:t> </a:t>
            </a:r>
            <a:r>
              <a:rPr lang="en-US" altLang="zh-CN" smtClean="0">
                <a:ea typeface="宋体" pitchFamily="2" charset="-122"/>
              </a:rPr>
              <a:t>Affirmative-Negative question</a:t>
            </a:r>
          </a:p>
        </p:txBody>
      </p:sp>
      <p:sp>
        <p:nvSpPr>
          <p:cNvPr id="9219" name="Rectangle 6"/>
          <p:cNvSpPr>
            <a:spLocks noChangeArrowheads="1"/>
          </p:cNvSpPr>
          <p:nvPr/>
        </p:nvSpPr>
        <p:spPr bwMode="auto">
          <a:xfrm>
            <a:off x="1336675" y="2071688"/>
            <a:ext cx="1339850" cy="120015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altLang="en-US" sz="7200">
                <a:solidFill>
                  <a:srgbClr val="191919"/>
                </a:solidFill>
                <a:latin typeface="Times New Roman" pitchFamily="18" charset="0"/>
                <a:ea typeface="华文楷体" pitchFamily="2" charset="-122"/>
              </a:rPr>
              <a:t>是 </a:t>
            </a:r>
            <a:endParaRPr lang="en-US" altLang="zh-CN" sz="7200">
              <a:solidFill>
                <a:srgbClr val="191919"/>
              </a:solidFill>
              <a:latin typeface="Times New Roman" pitchFamily="18" charset="0"/>
              <a:ea typeface="宋体" pitchFamily="2" charset="-122"/>
              <a:cs typeface="Times New Roman" pitchFamily="18" charset="0"/>
            </a:endParaRPr>
          </a:p>
        </p:txBody>
      </p:sp>
      <p:sp>
        <p:nvSpPr>
          <p:cNvPr id="4" name="Rectangle 6"/>
          <p:cNvSpPr>
            <a:spLocks noChangeArrowheads="1"/>
          </p:cNvSpPr>
          <p:nvPr/>
        </p:nvSpPr>
        <p:spPr bwMode="auto">
          <a:xfrm>
            <a:off x="4479925" y="2143125"/>
            <a:ext cx="3878263" cy="120015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7200">
                <a:latin typeface="Times New Roman" pitchFamily="18" charset="0"/>
                <a:ea typeface="华文楷体" pitchFamily="2" charset="-122"/>
                <a:cs typeface="Times New Roman" pitchFamily="18" charset="0"/>
              </a:rPr>
              <a:t>是不是？</a:t>
            </a:r>
            <a:endParaRPr lang="en-US" altLang="zh-CN" sz="7200">
              <a:solidFill>
                <a:srgbClr val="191919"/>
              </a:solidFill>
              <a:latin typeface="Times New Roman" pitchFamily="18" charset="0"/>
              <a:ea typeface="宋体" pitchFamily="2" charset="-122"/>
              <a:cs typeface="Times New Roman" pitchFamily="18" charset="0"/>
            </a:endParaRPr>
          </a:p>
        </p:txBody>
      </p:sp>
      <p:sp>
        <p:nvSpPr>
          <p:cNvPr id="7" name="Rectangle 6"/>
          <p:cNvSpPr>
            <a:spLocks noChangeArrowheads="1"/>
          </p:cNvSpPr>
          <p:nvPr/>
        </p:nvSpPr>
        <p:spPr bwMode="auto">
          <a:xfrm>
            <a:off x="1316038" y="3228975"/>
            <a:ext cx="1108075" cy="120015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7200">
                <a:solidFill>
                  <a:schemeClr val="tx2"/>
                </a:solidFill>
                <a:latin typeface="Times New Roman" pitchFamily="18" charset="0"/>
                <a:ea typeface="华文楷体" pitchFamily="2" charset="-122"/>
                <a:cs typeface="Times New Roman" pitchFamily="18" charset="0"/>
              </a:rPr>
              <a:t>吃</a:t>
            </a:r>
            <a:endParaRPr lang="en-US" altLang="zh-CN" sz="7200">
              <a:solidFill>
                <a:schemeClr val="tx2"/>
              </a:solidFill>
              <a:latin typeface="Times New Roman" pitchFamily="18" charset="0"/>
              <a:ea typeface="宋体" pitchFamily="2" charset="-122"/>
              <a:cs typeface="Times New Roman" pitchFamily="18" charset="0"/>
            </a:endParaRPr>
          </a:p>
        </p:txBody>
      </p:sp>
      <p:sp>
        <p:nvSpPr>
          <p:cNvPr id="8" name="Rectangle 6"/>
          <p:cNvSpPr>
            <a:spLocks noChangeArrowheads="1"/>
          </p:cNvSpPr>
          <p:nvPr/>
        </p:nvSpPr>
        <p:spPr bwMode="auto">
          <a:xfrm>
            <a:off x="4459288" y="3300413"/>
            <a:ext cx="3878262" cy="120015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altLang="en-US" sz="7200">
                <a:latin typeface="Times New Roman" pitchFamily="18" charset="0"/>
                <a:ea typeface="华文楷体" pitchFamily="2" charset="-122"/>
                <a:cs typeface="Times New Roman" pitchFamily="18" charset="0"/>
              </a:rPr>
              <a:t>吃不吃</a:t>
            </a:r>
            <a:r>
              <a:rPr lang="zh-CN" sz="7200">
                <a:latin typeface="Times New Roman" pitchFamily="18" charset="0"/>
                <a:ea typeface="华文楷体" pitchFamily="2" charset="-122"/>
                <a:cs typeface="Times New Roman" pitchFamily="18" charset="0"/>
              </a:rPr>
              <a:t>？</a:t>
            </a:r>
            <a:endParaRPr lang="en-US" altLang="zh-CN" sz="7200">
              <a:solidFill>
                <a:srgbClr val="191919"/>
              </a:solidFill>
              <a:latin typeface="Times New Roman" pitchFamily="18" charset="0"/>
              <a:ea typeface="宋体" pitchFamily="2" charset="-122"/>
              <a:cs typeface="Times New Roman" pitchFamily="18" charset="0"/>
            </a:endParaRPr>
          </a:p>
        </p:txBody>
      </p:sp>
      <p:sp>
        <p:nvSpPr>
          <p:cNvPr id="10" name="Rectangle 6"/>
          <p:cNvSpPr>
            <a:spLocks noChangeArrowheads="1"/>
          </p:cNvSpPr>
          <p:nvPr/>
        </p:nvSpPr>
        <p:spPr bwMode="auto">
          <a:xfrm>
            <a:off x="1316038" y="4514761"/>
            <a:ext cx="1107996" cy="1200329"/>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7200" dirty="0" smtClean="0">
                <a:solidFill>
                  <a:srgbClr val="191919"/>
                </a:solidFill>
                <a:latin typeface="Times New Roman" pitchFamily="18" charset="0"/>
                <a:ea typeface="华文楷体" pitchFamily="2" charset="-122"/>
              </a:rPr>
              <a:t>請</a:t>
            </a:r>
            <a:endParaRPr lang="en-US" altLang="zh-CN" sz="7200" dirty="0">
              <a:solidFill>
                <a:srgbClr val="191919"/>
              </a:solidFill>
              <a:latin typeface="Times New Roman" pitchFamily="18" charset="0"/>
              <a:ea typeface="宋体" pitchFamily="2" charset="-122"/>
              <a:cs typeface="Times New Roman" pitchFamily="18" charset="0"/>
            </a:endParaRPr>
          </a:p>
        </p:txBody>
      </p:sp>
      <p:sp>
        <p:nvSpPr>
          <p:cNvPr id="11" name="Rectangle 6"/>
          <p:cNvSpPr>
            <a:spLocks noChangeArrowheads="1"/>
          </p:cNvSpPr>
          <p:nvPr/>
        </p:nvSpPr>
        <p:spPr bwMode="auto">
          <a:xfrm>
            <a:off x="4459288" y="4586199"/>
            <a:ext cx="3877985" cy="1200329"/>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7200" dirty="0" smtClean="0">
                <a:latin typeface="Times New Roman" pitchFamily="18" charset="0"/>
                <a:ea typeface="华文楷体" pitchFamily="2" charset="-122"/>
                <a:cs typeface="Times New Roman" pitchFamily="18" charset="0"/>
              </a:rPr>
              <a:t>請</a:t>
            </a:r>
            <a:r>
              <a:rPr lang="zh-CN" altLang="en-US" sz="7200" dirty="0" smtClean="0">
                <a:latin typeface="Times New Roman" pitchFamily="18" charset="0"/>
                <a:ea typeface="华文楷体" pitchFamily="2" charset="-122"/>
                <a:cs typeface="Times New Roman" pitchFamily="18" charset="0"/>
              </a:rPr>
              <a:t>不</a:t>
            </a:r>
            <a:r>
              <a:rPr lang="zh-TW" altLang="en-US" sz="7200" dirty="0">
                <a:latin typeface="Times New Roman" pitchFamily="18" charset="0"/>
                <a:ea typeface="华文楷体" pitchFamily="2" charset="-122"/>
                <a:cs typeface="Times New Roman" pitchFamily="18" charset="0"/>
              </a:rPr>
              <a:t>請</a:t>
            </a:r>
            <a:r>
              <a:rPr lang="zh-CN" altLang="en-US" sz="7200" dirty="0" smtClean="0">
                <a:latin typeface="Times New Roman" pitchFamily="18" charset="0"/>
                <a:ea typeface="华文楷体" pitchFamily="2" charset="-122"/>
                <a:cs typeface="Times New Roman" pitchFamily="18" charset="0"/>
              </a:rPr>
              <a:t>？</a:t>
            </a:r>
            <a:endParaRPr lang="en-US" altLang="zh-CN" sz="7200" dirty="0">
              <a:solidFill>
                <a:srgbClr val="191919"/>
              </a:solidFill>
              <a:latin typeface="Times New Roman" pitchFamily="18" charset="0"/>
              <a:ea typeface="宋体" pitchFamily="2" charset="-122"/>
              <a:cs typeface="Times New Roman" pitchFamily="18" charset="0"/>
            </a:endParaRPr>
          </a:p>
        </p:txBody>
      </p:sp>
      <p:sp>
        <p:nvSpPr>
          <p:cNvPr id="13" name="右箭头 12"/>
          <p:cNvSpPr/>
          <p:nvPr/>
        </p:nvSpPr>
        <p:spPr>
          <a:xfrm>
            <a:off x="3071810" y="2500310"/>
            <a:ext cx="1143000" cy="50006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4" name="右箭头 13"/>
          <p:cNvSpPr/>
          <p:nvPr/>
        </p:nvSpPr>
        <p:spPr>
          <a:xfrm>
            <a:off x="3071802" y="3571880"/>
            <a:ext cx="1143000" cy="50006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右箭头 14"/>
          <p:cNvSpPr/>
          <p:nvPr/>
        </p:nvSpPr>
        <p:spPr>
          <a:xfrm>
            <a:off x="3071802" y="4929202"/>
            <a:ext cx="1143000" cy="50006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linds(vertical)">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4" grpId="0"/>
      <p:bldP spid="7" grpId="0"/>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CN" smtClean="0">
                <a:ea typeface="宋体" pitchFamily="2" charset="-122"/>
              </a:rPr>
              <a:t>How to NAME the dates?</a:t>
            </a:r>
          </a:p>
        </p:txBody>
      </p:sp>
      <p:sp>
        <p:nvSpPr>
          <p:cNvPr id="5126" name="Rectangle 6"/>
          <p:cNvSpPr>
            <a:spLocks noChangeArrowheads="1"/>
          </p:cNvSpPr>
          <p:nvPr/>
        </p:nvSpPr>
        <p:spPr bwMode="auto">
          <a:xfrm>
            <a:off x="874398" y="2398216"/>
            <a:ext cx="8084264" cy="4154984"/>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spcAft>
                <a:spcPts val="0"/>
              </a:spcAft>
              <a:defRPr/>
            </a:pPr>
            <a:r>
              <a:rPr lang="zh-CN" altLang="en-US" sz="4400" dirty="0" smtClean="0">
                <a:solidFill>
                  <a:schemeClr val="tx2">
                    <a:lumMod val="50000"/>
                  </a:schemeClr>
                </a:solidFill>
                <a:latin typeface="KaiTi" panose="02010609060101010101" pitchFamily="49" charset="-122"/>
                <a:ea typeface="KaiTi" panose="02010609060101010101" pitchFamily="49" charset="-122"/>
              </a:rPr>
              <a:t>一</a:t>
            </a:r>
            <a:r>
              <a:rPr lang="zh-TW" altLang="en-US" sz="4400" dirty="0" smtClean="0">
                <a:solidFill>
                  <a:schemeClr val="tx2">
                    <a:lumMod val="50000"/>
                  </a:schemeClr>
                </a:solidFill>
                <a:latin typeface="KaiTi" panose="02010609060101010101" pitchFamily="49" charset="-122"/>
                <a:ea typeface="KaiTi" panose="02010609060101010101" pitchFamily="49" charset="-122"/>
              </a:rPr>
              <a:t>號</a:t>
            </a:r>
            <a:r>
              <a:rPr lang="zh-CN" altLang="en-US" sz="4400" dirty="0" smtClean="0">
                <a:solidFill>
                  <a:schemeClr val="tx2">
                    <a:lumMod val="50000"/>
                  </a:schemeClr>
                </a:solidFill>
                <a:latin typeface="KaiTi" panose="02010609060101010101" pitchFamily="49" charset="-122"/>
                <a:ea typeface="KaiTi" panose="02010609060101010101" pitchFamily="49" charset="-122"/>
              </a:rPr>
              <a:t>，二</a:t>
            </a:r>
            <a:r>
              <a:rPr lang="zh-TW" altLang="en-US" sz="4400" dirty="0" smtClean="0">
                <a:solidFill>
                  <a:schemeClr val="tx2">
                    <a:lumMod val="50000"/>
                  </a:schemeClr>
                </a:solidFill>
                <a:latin typeface="KaiTi" panose="02010609060101010101" pitchFamily="49" charset="-122"/>
                <a:ea typeface="KaiTi" panose="02010609060101010101" pitchFamily="49" charset="-122"/>
              </a:rPr>
              <a:t>號</a:t>
            </a:r>
            <a:r>
              <a:rPr lang="zh-CN" altLang="en-US" sz="4400" dirty="0" smtClean="0">
                <a:solidFill>
                  <a:schemeClr val="tx2">
                    <a:lumMod val="50000"/>
                  </a:schemeClr>
                </a:solidFill>
                <a:latin typeface="KaiTi" panose="02010609060101010101" pitchFamily="49" charset="-122"/>
                <a:ea typeface="KaiTi" panose="02010609060101010101" pitchFamily="49" charset="-122"/>
              </a:rPr>
              <a:t>，三</a:t>
            </a:r>
            <a:r>
              <a:rPr lang="zh-TW" altLang="en-US" sz="4400" dirty="0" smtClean="0">
                <a:solidFill>
                  <a:schemeClr val="tx2">
                    <a:lumMod val="50000"/>
                  </a:schemeClr>
                </a:solidFill>
                <a:latin typeface="KaiTi" panose="02010609060101010101" pitchFamily="49" charset="-122"/>
                <a:ea typeface="KaiTi" panose="02010609060101010101" pitchFamily="49" charset="-122"/>
              </a:rPr>
              <a:t>號</a:t>
            </a:r>
            <a:r>
              <a:rPr lang="zh-CN" altLang="en-US" sz="4400" dirty="0" smtClean="0">
                <a:solidFill>
                  <a:schemeClr val="tx2">
                    <a:lumMod val="50000"/>
                  </a:schemeClr>
                </a:solidFill>
                <a:latin typeface="KaiTi" panose="02010609060101010101" pitchFamily="49" charset="-122"/>
                <a:ea typeface="KaiTi" panose="02010609060101010101" pitchFamily="49" charset="-122"/>
              </a:rPr>
              <a:t>，四</a:t>
            </a:r>
            <a:r>
              <a:rPr lang="zh-TW" altLang="en-US" sz="4400" dirty="0" smtClean="0">
                <a:solidFill>
                  <a:schemeClr val="tx2">
                    <a:lumMod val="50000"/>
                  </a:schemeClr>
                </a:solidFill>
                <a:latin typeface="KaiTi" panose="02010609060101010101" pitchFamily="49" charset="-122"/>
                <a:ea typeface="KaiTi" panose="02010609060101010101" pitchFamily="49" charset="-122"/>
              </a:rPr>
              <a:t>號</a:t>
            </a:r>
            <a:r>
              <a:rPr lang="zh-CN" altLang="en-US" sz="4400" dirty="0" smtClean="0">
                <a:solidFill>
                  <a:schemeClr val="tx2">
                    <a:lumMod val="50000"/>
                  </a:schemeClr>
                </a:solidFill>
                <a:latin typeface="KaiTi" panose="02010609060101010101" pitchFamily="49" charset="-122"/>
                <a:ea typeface="KaiTi" panose="02010609060101010101" pitchFamily="49" charset="-122"/>
              </a:rPr>
              <a:t>，</a:t>
            </a:r>
            <a:r>
              <a:rPr lang="en-US" sz="4400" dirty="0">
                <a:solidFill>
                  <a:schemeClr val="tx2">
                    <a:lumMod val="50000"/>
                  </a:schemeClr>
                </a:solidFill>
                <a:latin typeface="KaiTi" panose="02010609060101010101" pitchFamily="49" charset="-122"/>
                <a:ea typeface="KaiTi" panose="02010609060101010101" pitchFamily="49" charset="-122"/>
              </a:rPr>
              <a:t>... </a:t>
            </a:r>
          </a:p>
          <a:p>
            <a:pPr>
              <a:spcAft>
                <a:spcPts val="0"/>
              </a:spcAft>
              <a:defRPr/>
            </a:pPr>
            <a:r>
              <a:rPr lang="zh-CN" altLang="en-US" sz="4400" dirty="0">
                <a:solidFill>
                  <a:schemeClr val="tx2">
                    <a:lumMod val="50000"/>
                  </a:schemeClr>
                </a:solidFill>
                <a:latin typeface="KaiTi" panose="02010609060101010101" pitchFamily="49" charset="-122"/>
                <a:ea typeface="KaiTi" panose="02010609060101010101" pitchFamily="49" charset="-122"/>
              </a:rPr>
              <a:t>三</a:t>
            </a:r>
            <a:r>
              <a:rPr lang="zh-CN" altLang="en-US" sz="4400" dirty="0" smtClean="0">
                <a:solidFill>
                  <a:schemeClr val="tx2">
                    <a:lumMod val="50000"/>
                  </a:schemeClr>
                </a:solidFill>
                <a:latin typeface="KaiTi" panose="02010609060101010101" pitchFamily="49" charset="-122"/>
                <a:ea typeface="KaiTi" panose="02010609060101010101" pitchFamily="49" charset="-122"/>
              </a:rPr>
              <a:t>十</a:t>
            </a:r>
            <a:r>
              <a:rPr lang="zh-TW" altLang="en-US" sz="4400" dirty="0" smtClean="0">
                <a:solidFill>
                  <a:schemeClr val="tx2">
                    <a:lumMod val="50000"/>
                  </a:schemeClr>
                </a:solidFill>
                <a:latin typeface="KaiTi" panose="02010609060101010101" pitchFamily="49" charset="-122"/>
                <a:ea typeface="KaiTi" panose="02010609060101010101" pitchFamily="49" charset="-122"/>
              </a:rPr>
              <a:t>號</a:t>
            </a:r>
            <a:r>
              <a:rPr lang="zh-CN" altLang="en-US" sz="4400" dirty="0" smtClean="0">
                <a:solidFill>
                  <a:schemeClr val="tx2">
                    <a:lumMod val="50000"/>
                  </a:schemeClr>
                </a:solidFill>
                <a:latin typeface="KaiTi" panose="02010609060101010101" pitchFamily="49" charset="-122"/>
                <a:ea typeface="KaiTi" panose="02010609060101010101" pitchFamily="49" charset="-122"/>
              </a:rPr>
              <a:t>，</a:t>
            </a:r>
            <a:r>
              <a:rPr lang="zh-CN" altLang="en-US" sz="4400" dirty="0">
                <a:solidFill>
                  <a:schemeClr val="tx2">
                    <a:lumMod val="50000"/>
                  </a:schemeClr>
                </a:solidFill>
                <a:latin typeface="KaiTi" panose="02010609060101010101" pitchFamily="49" charset="-122"/>
                <a:ea typeface="KaiTi" panose="02010609060101010101" pitchFamily="49" charset="-122"/>
              </a:rPr>
              <a:t>三十</a:t>
            </a:r>
            <a:r>
              <a:rPr lang="zh-CN" altLang="en-US" sz="4400" dirty="0" smtClean="0">
                <a:solidFill>
                  <a:schemeClr val="tx2">
                    <a:lumMod val="50000"/>
                  </a:schemeClr>
                </a:solidFill>
                <a:latin typeface="KaiTi" panose="02010609060101010101" pitchFamily="49" charset="-122"/>
                <a:ea typeface="KaiTi" panose="02010609060101010101" pitchFamily="49" charset="-122"/>
              </a:rPr>
              <a:t>一</a:t>
            </a:r>
            <a:r>
              <a:rPr lang="zh-TW" altLang="en-US" sz="4400" dirty="0" smtClean="0">
                <a:solidFill>
                  <a:schemeClr val="tx2">
                    <a:lumMod val="50000"/>
                  </a:schemeClr>
                </a:solidFill>
                <a:latin typeface="KaiTi" panose="02010609060101010101" pitchFamily="49" charset="-122"/>
                <a:ea typeface="KaiTi" panose="02010609060101010101" pitchFamily="49" charset="-122"/>
              </a:rPr>
              <a:t>號</a:t>
            </a:r>
            <a:endParaRPr lang="en-US" altLang="zh-TW" sz="4400" dirty="0" smtClean="0">
              <a:solidFill>
                <a:schemeClr val="tx2">
                  <a:lumMod val="50000"/>
                </a:schemeClr>
              </a:solidFill>
              <a:latin typeface="KaiTi" panose="02010609060101010101" pitchFamily="49" charset="-122"/>
              <a:ea typeface="KaiTi" panose="02010609060101010101" pitchFamily="49" charset="-122"/>
            </a:endParaRPr>
          </a:p>
          <a:p>
            <a:pPr>
              <a:spcAft>
                <a:spcPts val="0"/>
              </a:spcAft>
              <a:defRPr/>
            </a:pPr>
            <a:endParaRPr lang="en-US" altLang="zh-CN" sz="4400" dirty="0">
              <a:solidFill>
                <a:schemeClr val="tx2">
                  <a:lumMod val="50000"/>
                </a:schemeClr>
              </a:solidFill>
              <a:latin typeface="楷体_GB2312" pitchFamily="49" charset="-122"/>
              <a:ea typeface="楷体_GB2312" pitchFamily="49" charset="-122"/>
              <a:cs typeface="Times New Roman" pitchFamily="18" charset="0"/>
            </a:endParaRPr>
          </a:p>
          <a:p>
            <a:pPr>
              <a:spcAft>
                <a:spcPts val="0"/>
              </a:spcAft>
              <a:defRPr/>
            </a:pPr>
            <a:r>
              <a:rPr lang="en-US" altLang="zh-TW" sz="4400" dirty="0" smtClean="0">
                <a:solidFill>
                  <a:srgbClr val="EA2302"/>
                </a:solidFill>
                <a:latin typeface="楷体_GB2312" pitchFamily="49" charset="-122"/>
                <a:ea typeface="楷体_GB2312" pitchFamily="49" charset="-122"/>
                <a:cs typeface="Times New Roman" pitchFamily="18" charset="0"/>
              </a:rPr>
              <a:t>*</a:t>
            </a:r>
            <a:r>
              <a:rPr lang="zh-TW" altLang="en-US" sz="4400" dirty="0" smtClean="0">
                <a:solidFill>
                  <a:srgbClr val="EA2302"/>
                </a:solidFill>
                <a:latin typeface="KaiTi" panose="02010609060101010101" pitchFamily="49" charset="-122"/>
                <a:ea typeface="KaiTi" panose="02010609060101010101" pitchFamily="49" charset="-122"/>
                <a:cs typeface="Times New Roman" pitchFamily="18" charset="0"/>
              </a:rPr>
              <a:t>日</a:t>
            </a:r>
            <a:r>
              <a:rPr lang="en-US" altLang="zh-TW" sz="4400" dirty="0" smtClean="0">
                <a:solidFill>
                  <a:srgbClr val="EA2302"/>
                </a:solidFill>
                <a:ea typeface="楷体_GB2312" pitchFamily="49" charset="-122"/>
                <a:cs typeface="Arial" panose="020B0604020202020204" pitchFamily="34" charset="0"/>
              </a:rPr>
              <a:t>(</a:t>
            </a:r>
            <a:r>
              <a:rPr lang="en-US" altLang="ja-JP" sz="4400" dirty="0" smtClean="0">
                <a:solidFill>
                  <a:srgbClr val="EA2302"/>
                </a:solidFill>
                <a:ea typeface="楷体_GB2312" pitchFamily="49" charset="-122"/>
                <a:cs typeface="Arial" panose="020B0604020202020204" pitchFamily="34" charset="0"/>
              </a:rPr>
              <a:t>rì) – written </a:t>
            </a:r>
            <a:br>
              <a:rPr lang="en-US" altLang="ja-JP" sz="4400" dirty="0" smtClean="0">
                <a:solidFill>
                  <a:srgbClr val="EA2302"/>
                </a:solidFill>
                <a:ea typeface="楷体_GB2312" pitchFamily="49" charset="-122"/>
                <a:cs typeface="Arial" panose="020B0604020202020204" pitchFamily="34" charset="0"/>
              </a:rPr>
            </a:br>
            <a:r>
              <a:rPr lang="zh-TW" altLang="en-US" sz="4400" dirty="0" smtClean="0">
                <a:solidFill>
                  <a:srgbClr val="EA2302"/>
                </a:solidFill>
                <a:latin typeface="KaiTi" panose="02010609060101010101" pitchFamily="49" charset="-122"/>
                <a:ea typeface="KaiTi" panose="02010609060101010101" pitchFamily="49" charset="-122"/>
                <a:cs typeface="Arial" panose="020B0604020202020204" pitchFamily="34" charset="0"/>
              </a:rPr>
              <a:t>二</a:t>
            </a:r>
            <a:r>
              <a:rPr lang="zh-TW" altLang="en-US" sz="4400" dirty="0" smtClean="0">
                <a:solidFill>
                  <a:srgbClr val="EA2302"/>
                </a:solidFill>
                <a:latin typeface="KaiTi" panose="02010609060101010101" pitchFamily="49" charset="-122"/>
                <a:ea typeface="KaiTi" panose="02010609060101010101" pitchFamily="49" charset="-122"/>
              </a:rPr>
              <a:t>〇</a:t>
            </a:r>
            <a:r>
              <a:rPr lang="zh-TW" altLang="en-US" sz="4400" dirty="0">
                <a:solidFill>
                  <a:srgbClr val="EA2302"/>
                </a:solidFill>
                <a:latin typeface="KaiTi" panose="02010609060101010101" pitchFamily="49" charset="-122"/>
                <a:ea typeface="KaiTi" panose="02010609060101010101" pitchFamily="49" charset="-122"/>
              </a:rPr>
              <a:t>二</a:t>
            </a:r>
            <a:r>
              <a:rPr lang="zh-TW" altLang="en-US" sz="4400" dirty="0" smtClean="0">
                <a:solidFill>
                  <a:srgbClr val="EA2302"/>
                </a:solidFill>
                <a:latin typeface="KaiTi" panose="02010609060101010101" pitchFamily="49" charset="-122"/>
                <a:ea typeface="KaiTi" panose="02010609060101010101" pitchFamily="49" charset="-122"/>
              </a:rPr>
              <a:t>二年十月三十一日</a:t>
            </a:r>
            <a:endParaRPr lang="en-US" altLang="ja-JP" sz="4400" dirty="0" smtClean="0">
              <a:solidFill>
                <a:srgbClr val="EA2302"/>
              </a:solidFill>
              <a:latin typeface="KaiTi" panose="02010609060101010101" pitchFamily="49" charset="-122"/>
              <a:ea typeface="KaiTi" panose="02010609060101010101" pitchFamily="49" charset="-122"/>
              <a:cs typeface="Arial" panose="020B0604020202020204" pitchFamily="34" charset="0"/>
            </a:endParaRPr>
          </a:p>
          <a:p>
            <a:pPr>
              <a:spcAft>
                <a:spcPts val="0"/>
              </a:spcAft>
              <a:defRPr/>
            </a:pPr>
            <a:endParaRPr lang="en-US" altLang="zh-CN" sz="4400" dirty="0">
              <a:solidFill>
                <a:schemeClr val="tx2">
                  <a:lumMod val="50000"/>
                </a:schemeClr>
              </a:solidFill>
              <a:latin typeface="楷体_GB2312" pitchFamily="49" charset="-122"/>
              <a:ea typeface="楷体_GB2312" pitchFamily="49" charset="-122"/>
              <a:cs typeface="Times New Roman" pitchFamily="18" charset="0"/>
            </a:endParaRPr>
          </a:p>
        </p:txBody>
      </p:sp>
      <p:sp>
        <p:nvSpPr>
          <p:cNvPr id="11268" name="矩形 8"/>
          <p:cNvSpPr>
            <a:spLocks noChangeArrowheads="1"/>
          </p:cNvSpPr>
          <p:nvPr/>
        </p:nvSpPr>
        <p:spPr bwMode="auto">
          <a:xfrm>
            <a:off x="755651" y="1628775"/>
            <a:ext cx="8208838" cy="1323439"/>
          </a:xfrm>
          <a:prstGeom prst="rect">
            <a:avLst/>
          </a:prstGeom>
          <a:noFill/>
          <a:ln w="9525">
            <a:noFill/>
            <a:miter lim="800000"/>
            <a:headEnd/>
            <a:tailEnd/>
          </a:ln>
        </p:spPr>
        <p:txBody>
          <a:bodyPr wrap="square">
            <a:spAutoFit/>
          </a:bodyPr>
          <a:lstStyle/>
          <a:p>
            <a:r>
              <a:rPr lang="en-US" altLang="zh-CN" sz="4400" dirty="0">
                <a:latin typeface="Times New Roman" pitchFamily="18" charset="0"/>
                <a:ea typeface="华文楷体" pitchFamily="2" charset="-122"/>
              </a:rPr>
              <a:t>Day of the month</a:t>
            </a:r>
            <a:r>
              <a:rPr lang="zh-CN" sz="4400" dirty="0">
                <a:latin typeface="Times New Roman" pitchFamily="18" charset="0"/>
                <a:ea typeface="华文楷体" pitchFamily="2" charset="-122"/>
                <a:cs typeface="Times New Roman" pitchFamily="18" charset="0"/>
              </a:rPr>
              <a:t>：</a:t>
            </a:r>
            <a:r>
              <a:rPr lang="zh-CN" sz="4400" dirty="0">
                <a:ea typeface="宋体" pitchFamily="2" charset="-122"/>
                <a:cs typeface="Times New Roman" pitchFamily="18" charset="0"/>
              </a:rPr>
              <a:t> </a:t>
            </a:r>
            <a:r>
              <a:rPr lang="zh-CN" sz="4400" dirty="0" smtClean="0">
                <a:latin typeface="Times New Roman" pitchFamily="18" charset="0"/>
                <a:ea typeface="华文楷体" pitchFamily="2" charset="-122"/>
              </a:rPr>
              <a:t>～</a:t>
            </a:r>
            <a:r>
              <a:rPr lang="zh-TW" altLang="en-US" sz="4400" dirty="0" smtClean="0">
                <a:latin typeface="KaiTi" panose="02010609060101010101" pitchFamily="49" charset="-122"/>
                <a:ea typeface="KaiTi" panose="02010609060101010101" pitchFamily="49" charset="-122"/>
              </a:rPr>
              <a:t>號</a:t>
            </a:r>
            <a:r>
              <a:rPr lang="zh-CN" sz="4400" dirty="0" smtClean="0">
                <a:latin typeface="KaiTi" panose="02010609060101010101" pitchFamily="49" charset="-122"/>
                <a:ea typeface="KaiTi" panose="02010609060101010101" pitchFamily="49" charset="-122"/>
              </a:rPr>
              <a:t> </a:t>
            </a:r>
            <a:r>
              <a:rPr lang="en-US" altLang="zh-CN" sz="4400" dirty="0">
                <a:ea typeface="宋体" pitchFamily="2" charset="-122"/>
              </a:rPr>
              <a:t>(hào)</a:t>
            </a:r>
            <a:r>
              <a:rPr lang="en-US" altLang="zh-CN" sz="3600" dirty="0">
                <a:latin typeface="Times New Roman" pitchFamily="18" charset="0"/>
                <a:ea typeface="华文楷体" pitchFamily="2" charset="-122"/>
              </a:rPr>
              <a:t>	</a:t>
            </a:r>
            <a:endParaRPr lang="zh-CN" altLang="en-US" sz="3600" dirty="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linds(vertical)">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26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zh-CN" altLang="zh-CN" smtClean="0">
                <a:ea typeface="宋体" pitchFamily="2" charset="-122"/>
              </a:rPr>
              <a:t> </a:t>
            </a:r>
            <a:r>
              <a:rPr lang="en-US" altLang="zh-CN" smtClean="0">
                <a:ea typeface="宋体" pitchFamily="2" charset="-122"/>
              </a:rPr>
              <a:t>Affirmative-Negative question</a:t>
            </a:r>
          </a:p>
        </p:txBody>
      </p:sp>
      <p:sp>
        <p:nvSpPr>
          <p:cNvPr id="9219" name="Rectangle 6"/>
          <p:cNvSpPr>
            <a:spLocks noChangeArrowheads="1"/>
          </p:cNvSpPr>
          <p:nvPr/>
        </p:nvSpPr>
        <p:spPr bwMode="auto">
          <a:xfrm>
            <a:off x="1000125" y="2071856"/>
            <a:ext cx="1723549" cy="101566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6000" dirty="0" smtClean="0">
                <a:solidFill>
                  <a:schemeClr val="tx2"/>
                </a:solidFill>
                <a:latin typeface="Times New Roman" pitchFamily="18" charset="0"/>
                <a:ea typeface="华文楷体" pitchFamily="2" charset="-122"/>
              </a:rPr>
              <a:t>認識</a:t>
            </a:r>
            <a:endParaRPr lang="en-US" altLang="zh-CN" sz="6000" dirty="0">
              <a:solidFill>
                <a:schemeClr val="tx2"/>
              </a:solidFill>
              <a:latin typeface="Times New Roman" pitchFamily="18" charset="0"/>
              <a:ea typeface="宋体" pitchFamily="2" charset="-122"/>
              <a:cs typeface="Times New Roman" pitchFamily="18" charset="0"/>
            </a:endParaRPr>
          </a:p>
        </p:txBody>
      </p:sp>
      <p:sp>
        <p:nvSpPr>
          <p:cNvPr id="4" name="Rectangle 6"/>
          <p:cNvSpPr>
            <a:spLocks noChangeArrowheads="1"/>
          </p:cNvSpPr>
          <p:nvPr/>
        </p:nvSpPr>
        <p:spPr bwMode="auto">
          <a:xfrm>
            <a:off x="4479925" y="2143294"/>
            <a:ext cx="4929555" cy="101566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6000" dirty="0" smtClean="0">
                <a:solidFill>
                  <a:srgbClr val="0070C0"/>
                </a:solidFill>
                <a:latin typeface="Times New Roman" pitchFamily="18" charset="0"/>
                <a:ea typeface="华文楷体" pitchFamily="2" charset="-122"/>
                <a:cs typeface="Times New Roman" pitchFamily="18" charset="0"/>
              </a:rPr>
              <a:t>認識</a:t>
            </a:r>
            <a:r>
              <a:rPr lang="zh-CN" altLang="en-US" sz="6000" dirty="0" smtClean="0">
                <a:solidFill>
                  <a:srgbClr val="0070C0"/>
                </a:solidFill>
                <a:latin typeface="Times New Roman" pitchFamily="18" charset="0"/>
                <a:ea typeface="华文楷体" pitchFamily="2" charset="-122"/>
                <a:cs typeface="Times New Roman" pitchFamily="18" charset="0"/>
              </a:rPr>
              <a:t>不</a:t>
            </a:r>
            <a:r>
              <a:rPr lang="zh-TW" altLang="en-US" sz="6000" dirty="0" smtClean="0">
                <a:solidFill>
                  <a:srgbClr val="0070C0"/>
                </a:solidFill>
                <a:latin typeface="Times New Roman" pitchFamily="18" charset="0"/>
                <a:ea typeface="华文楷体" pitchFamily="2" charset="-122"/>
                <a:cs typeface="Times New Roman" pitchFamily="18" charset="0"/>
              </a:rPr>
              <a:t>認識</a:t>
            </a:r>
            <a:r>
              <a:rPr lang="zh-CN" altLang="en-US" sz="6000" dirty="0" smtClean="0">
                <a:solidFill>
                  <a:srgbClr val="0070C0"/>
                </a:solidFill>
                <a:latin typeface="Times New Roman" pitchFamily="18" charset="0"/>
                <a:ea typeface="华文楷体" pitchFamily="2" charset="-122"/>
                <a:cs typeface="Times New Roman" pitchFamily="18" charset="0"/>
              </a:rPr>
              <a:t>？</a:t>
            </a:r>
            <a:endParaRPr lang="en-US" altLang="zh-CN" sz="6000" dirty="0">
              <a:solidFill>
                <a:srgbClr val="0070C0"/>
              </a:solidFill>
              <a:latin typeface="Times New Roman" pitchFamily="18" charset="0"/>
              <a:ea typeface="宋体" pitchFamily="2" charset="-122"/>
              <a:cs typeface="Times New Roman" pitchFamily="18" charset="0"/>
            </a:endParaRPr>
          </a:p>
        </p:txBody>
      </p:sp>
      <p:sp>
        <p:nvSpPr>
          <p:cNvPr id="7" name="Rectangle 6"/>
          <p:cNvSpPr>
            <a:spLocks noChangeArrowheads="1"/>
          </p:cNvSpPr>
          <p:nvPr/>
        </p:nvSpPr>
        <p:spPr bwMode="auto">
          <a:xfrm>
            <a:off x="1000125" y="3229144"/>
            <a:ext cx="1723549" cy="101566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6000" dirty="0" smtClean="0">
                <a:solidFill>
                  <a:schemeClr val="tx2"/>
                </a:solidFill>
                <a:latin typeface="Times New Roman" pitchFamily="18" charset="0"/>
                <a:ea typeface="华文楷体" pitchFamily="2" charset="-122"/>
                <a:cs typeface="Times New Roman" pitchFamily="18" charset="0"/>
              </a:rPr>
              <a:t>喜歡</a:t>
            </a:r>
            <a:endParaRPr lang="en-US" altLang="zh-CN" sz="6000" dirty="0">
              <a:solidFill>
                <a:schemeClr val="tx2"/>
              </a:solidFill>
              <a:latin typeface="Times New Roman" pitchFamily="18" charset="0"/>
              <a:ea typeface="宋体" pitchFamily="2" charset="-122"/>
              <a:cs typeface="Times New Roman" pitchFamily="18" charset="0"/>
            </a:endParaRPr>
          </a:p>
        </p:txBody>
      </p:sp>
      <p:sp>
        <p:nvSpPr>
          <p:cNvPr id="8" name="Rectangle 6"/>
          <p:cNvSpPr>
            <a:spLocks noChangeArrowheads="1"/>
          </p:cNvSpPr>
          <p:nvPr/>
        </p:nvSpPr>
        <p:spPr bwMode="auto">
          <a:xfrm>
            <a:off x="4459288" y="3300581"/>
            <a:ext cx="4801314" cy="1015663"/>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TW" altLang="en-US" sz="6000" dirty="0" smtClean="0">
                <a:solidFill>
                  <a:srgbClr val="0070C0"/>
                </a:solidFill>
                <a:latin typeface="Times New Roman" pitchFamily="18" charset="0"/>
                <a:ea typeface="华文楷体" pitchFamily="2" charset="-122"/>
                <a:cs typeface="Times New Roman" pitchFamily="18" charset="0"/>
              </a:rPr>
              <a:t>喜歡</a:t>
            </a:r>
            <a:r>
              <a:rPr lang="zh-CN" sz="6000" dirty="0" smtClean="0">
                <a:solidFill>
                  <a:srgbClr val="0070C0"/>
                </a:solidFill>
                <a:latin typeface="Times New Roman" pitchFamily="18" charset="0"/>
                <a:ea typeface="华文楷体" pitchFamily="2" charset="-122"/>
                <a:cs typeface="Times New Roman" pitchFamily="18" charset="0"/>
              </a:rPr>
              <a:t>不</a:t>
            </a:r>
            <a:r>
              <a:rPr lang="zh-TW" altLang="en-US" sz="6000" dirty="0" smtClean="0">
                <a:solidFill>
                  <a:srgbClr val="0070C0"/>
                </a:solidFill>
                <a:latin typeface="Times New Roman" pitchFamily="18" charset="0"/>
                <a:ea typeface="华文楷体" pitchFamily="2" charset="-122"/>
                <a:cs typeface="Times New Roman" pitchFamily="18" charset="0"/>
              </a:rPr>
              <a:t>喜歡</a:t>
            </a:r>
            <a:r>
              <a:rPr lang="zh-CN" sz="6000" dirty="0" smtClean="0">
                <a:solidFill>
                  <a:srgbClr val="0070C0"/>
                </a:solidFill>
                <a:latin typeface="Times New Roman" pitchFamily="18" charset="0"/>
                <a:ea typeface="华文楷体" pitchFamily="2" charset="-122"/>
                <a:cs typeface="Times New Roman" pitchFamily="18" charset="0"/>
              </a:rPr>
              <a:t>？</a:t>
            </a:r>
            <a:endParaRPr lang="en-US" altLang="zh-CN" sz="6000" dirty="0">
              <a:solidFill>
                <a:srgbClr val="0070C0"/>
              </a:solidFill>
              <a:latin typeface="Times New Roman" pitchFamily="18" charset="0"/>
              <a:ea typeface="宋体" pitchFamily="2" charset="-122"/>
              <a:cs typeface="Times New Roman" pitchFamily="18" charset="0"/>
            </a:endParaRPr>
          </a:p>
        </p:txBody>
      </p:sp>
      <p:sp>
        <p:nvSpPr>
          <p:cNvPr id="10" name="Rectangle 6"/>
          <p:cNvSpPr>
            <a:spLocks noChangeArrowheads="1"/>
          </p:cNvSpPr>
          <p:nvPr/>
        </p:nvSpPr>
        <p:spPr bwMode="auto">
          <a:xfrm>
            <a:off x="1316038" y="4519613"/>
            <a:ext cx="946150" cy="10064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6000">
                <a:solidFill>
                  <a:schemeClr val="tx2"/>
                </a:solidFill>
                <a:latin typeface="Times New Roman" pitchFamily="18" charset="0"/>
                <a:ea typeface="华文楷体" pitchFamily="2" charset="-122"/>
                <a:cs typeface="Times New Roman" pitchFamily="18" charset="0"/>
              </a:rPr>
              <a:t>有</a:t>
            </a:r>
            <a:endParaRPr lang="en-US" altLang="zh-CN" sz="6000">
              <a:solidFill>
                <a:schemeClr val="tx2"/>
              </a:solidFill>
              <a:latin typeface="Times New Roman" pitchFamily="18" charset="0"/>
              <a:ea typeface="宋体" pitchFamily="2" charset="-122"/>
              <a:cs typeface="Times New Roman" pitchFamily="18" charset="0"/>
            </a:endParaRPr>
          </a:p>
        </p:txBody>
      </p:sp>
      <p:sp>
        <p:nvSpPr>
          <p:cNvPr id="11" name="Rectangle 6"/>
          <p:cNvSpPr>
            <a:spLocks noChangeArrowheads="1"/>
          </p:cNvSpPr>
          <p:nvPr/>
        </p:nvSpPr>
        <p:spPr bwMode="auto">
          <a:xfrm>
            <a:off x="4524375" y="4591050"/>
            <a:ext cx="3232150" cy="10064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6000">
                <a:solidFill>
                  <a:srgbClr val="0070C0"/>
                </a:solidFill>
                <a:latin typeface="Times New Roman" pitchFamily="18" charset="0"/>
                <a:ea typeface="华文楷体" pitchFamily="2" charset="-122"/>
                <a:cs typeface="Times New Roman" pitchFamily="18" charset="0"/>
              </a:rPr>
              <a:t>有</a:t>
            </a:r>
            <a:r>
              <a:rPr lang="zh-CN" sz="6000" b="1" u="sng">
                <a:solidFill>
                  <a:srgbClr val="0070C0"/>
                </a:solidFill>
                <a:latin typeface="Times New Roman" pitchFamily="18" charset="0"/>
                <a:ea typeface="华文楷体" pitchFamily="2" charset="-122"/>
                <a:cs typeface="Times New Roman" pitchFamily="18" charset="0"/>
              </a:rPr>
              <a:t>没</a:t>
            </a:r>
            <a:r>
              <a:rPr lang="zh-CN" sz="6000">
                <a:solidFill>
                  <a:srgbClr val="0070C0"/>
                </a:solidFill>
                <a:latin typeface="Times New Roman" pitchFamily="18" charset="0"/>
                <a:ea typeface="华文楷体" pitchFamily="2" charset="-122"/>
                <a:cs typeface="Times New Roman" pitchFamily="18" charset="0"/>
              </a:rPr>
              <a:t>有</a:t>
            </a:r>
            <a:r>
              <a:rPr lang="zh-CN" altLang="en-US" sz="6000">
                <a:solidFill>
                  <a:srgbClr val="0070C0"/>
                </a:solidFill>
                <a:latin typeface="Times New Roman" pitchFamily="18" charset="0"/>
                <a:ea typeface="华文楷体" pitchFamily="2" charset="-122"/>
                <a:cs typeface="Times New Roman" pitchFamily="18" charset="0"/>
              </a:rPr>
              <a:t>？</a:t>
            </a:r>
            <a:endParaRPr lang="en-US" altLang="zh-CN" sz="6000">
              <a:solidFill>
                <a:srgbClr val="0070C0"/>
              </a:solidFill>
              <a:latin typeface="Times New Roman" pitchFamily="18" charset="0"/>
              <a:ea typeface="宋体" pitchFamily="2" charset="-122"/>
              <a:cs typeface="Times New Roman" pitchFamily="18" charset="0"/>
            </a:endParaRPr>
          </a:p>
        </p:txBody>
      </p:sp>
      <p:sp>
        <p:nvSpPr>
          <p:cNvPr id="13" name="右箭头 12"/>
          <p:cNvSpPr/>
          <p:nvPr/>
        </p:nvSpPr>
        <p:spPr>
          <a:xfrm>
            <a:off x="3000372" y="2428868"/>
            <a:ext cx="1143000" cy="50006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a:solidFill>
                <a:schemeClr val="tx2"/>
              </a:solidFill>
              <a:ea typeface="宋体" pitchFamily="2" charset="-122"/>
            </a:endParaRPr>
          </a:p>
        </p:txBody>
      </p:sp>
      <p:sp>
        <p:nvSpPr>
          <p:cNvPr id="14" name="右箭头 13"/>
          <p:cNvSpPr/>
          <p:nvPr/>
        </p:nvSpPr>
        <p:spPr>
          <a:xfrm>
            <a:off x="3000372" y="3571876"/>
            <a:ext cx="1143000" cy="50006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dirty="0">
              <a:solidFill>
                <a:schemeClr val="tx2"/>
              </a:solidFill>
              <a:ea typeface="宋体" pitchFamily="2" charset="-122"/>
            </a:endParaRPr>
          </a:p>
        </p:txBody>
      </p:sp>
      <p:sp>
        <p:nvSpPr>
          <p:cNvPr id="15" name="右箭头 14"/>
          <p:cNvSpPr/>
          <p:nvPr/>
        </p:nvSpPr>
        <p:spPr>
          <a:xfrm>
            <a:off x="3000364" y="4857764"/>
            <a:ext cx="1143000" cy="50006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a:solidFill>
                <a:schemeClr val="tx2"/>
              </a:solidFill>
              <a:ea typeface="宋体" pitchFamily="2" charset="-122"/>
            </a:endParaRPr>
          </a:p>
        </p:txBody>
      </p:sp>
      <p:sp>
        <p:nvSpPr>
          <p:cNvPr id="90130" name="Text Box 19"/>
          <p:cNvSpPr txBox="1">
            <a:spLocks noChangeArrowheads="1"/>
          </p:cNvSpPr>
          <p:nvPr/>
        </p:nvSpPr>
        <p:spPr bwMode="auto">
          <a:xfrm>
            <a:off x="1042988" y="1412875"/>
            <a:ext cx="2233612" cy="519113"/>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n-US" altLang="zh-CN" sz="2800" b="1">
                <a:latin typeface="Times New Roman" pitchFamily="18" charset="0"/>
                <a:ea typeface="宋体" pitchFamily="2" charset="-122"/>
              </a:rPr>
              <a:t>You try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linds(vertical)">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4" grpId="0"/>
      <p:bldP spid="7" grpId="0"/>
      <p:bldP spid="8" grpId="0"/>
      <p:bldP spid="10" grpId="0"/>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zh-CN" altLang="zh-CN" smtClean="0">
                <a:ea typeface="宋体" pitchFamily="2" charset="-122"/>
              </a:rPr>
              <a:t> </a:t>
            </a:r>
            <a:r>
              <a:rPr lang="en-US" altLang="zh-CN" smtClean="0">
                <a:ea typeface="宋体" pitchFamily="2" charset="-122"/>
              </a:rPr>
              <a:t>Affirmative-Negative question</a:t>
            </a:r>
          </a:p>
        </p:txBody>
      </p:sp>
      <p:sp>
        <p:nvSpPr>
          <p:cNvPr id="9219" name="Rectangle 6"/>
          <p:cNvSpPr>
            <a:spLocks noChangeArrowheads="1"/>
          </p:cNvSpPr>
          <p:nvPr/>
        </p:nvSpPr>
        <p:spPr bwMode="auto">
          <a:xfrm>
            <a:off x="1590675" y="2076450"/>
            <a:ext cx="946150" cy="10064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6000">
                <a:solidFill>
                  <a:schemeClr val="tx2"/>
                </a:solidFill>
                <a:latin typeface="Times New Roman" pitchFamily="18" charset="0"/>
                <a:ea typeface="华文楷体" pitchFamily="2" charset="-122"/>
                <a:cs typeface="Times New Roman" pitchFamily="18" charset="0"/>
              </a:rPr>
              <a:t>好</a:t>
            </a:r>
            <a:endParaRPr lang="en-US" altLang="zh-CN" sz="6000">
              <a:solidFill>
                <a:schemeClr val="tx2"/>
              </a:solidFill>
              <a:latin typeface="Times New Roman" pitchFamily="18" charset="0"/>
              <a:ea typeface="宋体" pitchFamily="2" charset="-122"/>
              <a:cs typeface="Times New Roman" pitchFamily="18" charset="0"/>
            </a:endParaRPr>
          </a:p>
        </p:txBody>
      </p:sp>
      <p:sp>
        <p:nvSpPr>
          <p:cNvPr id="4" name="Rectangle 6"/>
          <p:cNvSpPr>
            <a:spLocks noChangeArrowheads="1"/>
          </p:cNvSpPr>
          <p:nvPr/>
        </p:nvSpPr>
        <p:spPr bwMode="auto">
          <a:xfrm>
            <a:off x="4738688" y="2147888"/>
            <a:ext cx="3232150" cy="10064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6000">
                <a:solidFill>
                  <a:srgbClr val="0070C0"/>
                </a:solidFill>
                <a:latin typeface="Times New Roman" pitchFamily="18" charset="0"/>
                <a:ea typeface="华文楷体" pitchFamily="2" charset="-122"/>
                <a:cs typeface="Times New Roman" pitchFamily="18" charset="0"/>
              </a:rPr>
              <a:t>好不好？</a:t>
            </a:r>
            <a:endParaRPr lang="en-US" altLang="zh-CN" sz="6000">
              <a:solidFill>
                <a:srgbClr val="0070C0"/>
              </a:solidFill>
              <a:latin typeface="Times New Roman" pitchFamily="18" charset="0"/>
              <a:ea typeface="宋体" pitchFamily="2" charset="-122"/>
              <a:cs typeface="Times New Roman" pitchFamily="18" charset="0"/>
            </a:endParaRPr>
          </a:p>
        </p:txBody>
      </p:sp>
      <p:sp>
        <p:nvSpPr>
          <p:cNvPr id="7" name="Rectangle 6"/>
          <p:cNvSpPr>
            <a:spLocks noChangeArrowheads="1"/>
          </p:cNvSpPr>
          <p:nvPr/>
        </p:nvSpPr>
        <p:spPr bwMode="auto">
          <a:xfrm>
            <a:off x="1574800" y="3233738"/>
            <a:ext cx="946150" cy="10064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6000">
                <a:solidFill>
                  <a:schemeClr val="tx2"/>
                </a:solidFill>
                <a:latin typeface="Times New Roman" pitchFamily="18" charset="0"/>
                <a:ea typeface="华文楷体" pitchFamily="2" charset="-122"/>
                <a:cs typeface="Times New Roman" pitchFamily="18" charset="0"/>
              </a:rPr>
              <a:t>忙</a:t>
            </a:r>
            <a:endParaRPr lang="en-US" altLang="zh-CN" sz="6000">
              <a:solidFill>
                <a:schemeClr val="tx2"/>
              </a:solidFill>
              <a:latin typeface="Times New Roman" pitchFamily="18" charset="0"/>
              <a:ea typeface="宋体" pitchFamily="2" charset="-122"/>
              <a:cs typeface="Times New Roman" pitchFamily="18" charset="0"/>
            </a:endParaRPr>
          </a:p>
        </p:txBody>
      </p:sp>
      <p:sp>
        <p:nvSpPr>
          <p:cNvPr id="8" name="Rectangle 6"/>
          <p:cNvSpPr>
            <a:spLocks noChangeArrowheads="1"/>
          </p:cNvSpPr>
          <p:nvPr/>
        </p:nvSpPr>
        <p:spPr bwMode="auto">
          <a:xfrm>
            <a:off x="4718050" y="3305175"/>
            <a:ext cx="3232150" cy="10064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6000">
                <a:solidFill>
                  <a:srgbClr val="0070C0"/>
                </a:solidFill>
                <a:latin typeface="Times New Roman" pitchFamily="18" charset="0"/>
                <a:ea typeface="华文楷体" pitchFamily="2" charset="-122"/>
                <a:cs typeface="Times New Roman" pitchFamily="18" charset="0"/>
              </a:rPr>
              <a:t>忙不忙？</a:t>
            </a:r>
            <a:endParaRPr lang="en-US" altLang="zh-CN" sz="6000">
              <a:solidFill>
                <a:srgbClr val="0070C0"/>
              </a:solidFill>
              <a:latin typeface="Times New Roman" pitchFamily="18" charset="0"/>
              <a:ea typeface="宋体" pitchFamily="2" charset="-122"/>
              <a:cs typeface="Times New Roman" pitchFamily="18" charset="0"/>
            </a:endParaRPr>
          </a:p>
        </p:txBody>
      </p:sp>
      <p:sp>
        <p:nvSpPr>
          <p:cNvPr id="10" name="Rectangle 6"/>
          <p:cNvSpPr>
            <a:spLocks noChangeArrowheads="1"/>
          </p:cNvSpPr>
          <p:nvPr/>
        </p:nvSpPr>
        <p:spPr bwMode="auto">
          <a:xfrm>
            <a:off x="1574800" y="4519613"/>
            <a:ext cx="946150" cy="10064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6000">
                <a:solidFill>
                  <a:schemeClr val="tx2"/>
                </a:solidFill>
                <a:latin typeface="Times New Roman" pitchFamily="18" charset="0"/>
                <a:ea typeface="华文楷体" pitchFamily="2" charset="-122"/>
                <a:cs typeface="Times New Roman" pitchFamily="18" charset="0"/>
              </a:rPr>
              <a:t>高</a:t>
            </a:r>
            <a:endParaRPr lang="en-US" altLang="zh-CN" sz="6000">
              <a:solidFill>
                <a:schemeClr val="tx2"/>
              </a:solidFill>
              <a:latin typeface="Times New Roman" pitchFamily="18" charset="0"/>
              <a:ea typeface="宋体" pitchFamily="2" charset="-122"/>
              <a:cs typeface="Times New Roman" pitchFamily="18" charset="0"/>
            </a:endParaRPr>
          </a:p>
        </p:txBody>
      </p:sp>
      <p:sp>
        <p:nvSpPr>
          <p:cNvPr id="11" name="Rectangle 6"/>
          <p:cNvSpPr>
            <a:spLocks noChangeArrowheads="1"/>
          </p:cNvSpPr>
          <p:nvPr/>
        </p:nvSpPr>
        <p:spPr bwMode="auto">
          <a:xfrm>
            <a:off x="4718050" y="4591050"/>
            <a:ext cx="3232150" cy="1006475"/>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6000">
                <a:solidFill>
                  <a:srgbClr val="0070C0"/>
                </a:solidFill>
                <a:latin typeface="Times New Roman" pitchFamily="18" charset="0"/>
                <a:ea typeface="华文楷体" pitchFamily="2" charset="-122"/>
                <a:cs typeface="Times New Roman" pitchFamily="18" charset="0"/>
              </a:rPr>
              <a:t>高不高？</a:t>
            </a:r>
            <a:endParaRPr lang="en-US" altLang="zh-CN" sz="6000">
              <a:solidFill>
                <a:srgbClr val="0070C0"/>
              </a:solidFill>
              <a:latin typeface="Times New Roman" pitchFamily="18" charset="0"/>
              <a:ea typeface="宋体" pitchFamily="2" charset="-122"/>
              <a:cs typeface="Times New Roman" pitchFamily="18" charset="0"/>
            </a:endParaRPr>
          </a:p>
        </p:txBody>
      </p:sp>
      <p:sp>
        <p:nvSpPr>
          <p:cNvPr id="13" name="右箭头 12"/>
          <p:cNvSpPr/>
          <p:nvPr/>
        </p:nvSpPr>
        <p:spPr>
          <a:xfrm>
            <a:off x="3259158" y="2428868"/>
            <a:ext cx="1143000" cy="50006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a:solidFill>
                <a:schemeClr val="tx2"/>
              </a:solidFill>
              <a:ea typeface="宋体" pitchFamily="2" charset="-122"/>
            </a:endParaRPr>
          </a:p>
        </p:txBody>
      </p:sp>
      <p:sp>
        <p:nvSpPr>
          <p:cNvPr id="14" name="右箭头 13"/>
          <p:cNvSpPr/>
          <p:nvPr/>
        </p:nvSpPr>
        <p:spPr>
          <a:xfrm>
            <a:off x="3259158" y="3571876"/>
            <a:ext cx="1143000" cy="50006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dirty="0">
              <a:solidFill>
                <a:schemeClr val="tx2"/>
              </a:solidFill>
              <a:ea typeface="宋体" pitchFamily="2" charset="-122"/>
            </a:endParaRPr>
          </a:p>
        </p:txBody>
      </p:sp>
      <p:sp>
        <p:nvSpPr>
          <p:cNvPr id="15" name="右箭头 14"/>
          <p:cNvSpPr/>
          <p:nvPr/>
        </p:nvSpPr>
        <p:spPr>
          <a:xfrm>
            <a:off x="3259150" y="4857764"/>
            <a:ext cx="1143000" cy="50006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a:solidFill>
                <a:schemeClr val="tx2"/>
              </a:solidFill>
              <a:ea typeface="宋体" pitchFamily="2" charset="-122"/>
            </a:endParaRPr>
          </a:p>
        </p:txBody>
      </p:sp>
      <p:sp>
        <p:nvSpPr>
          <p:cNvPr id="91154" name="Text Box 19"/>
          <p:cNvSpPr txBox="1">
            <a:spLocks noChangeArrowheads="1"/>
          </p:cNvSpPr>
          <p:nvPr/>
        </p:nvSpPr>
        <p:spPr bwMode="auto">
          <a:xfrm>
            <a:off x="1476375" y="1412875"/>
            <a:ext cx="2590800" cy="519113"/>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n-US" altLang="zh-CN" sz="2800" b="1">
                <a:latin typeface="Times New Roman" pitchFamily="18" charset="0"/>
                <a:ea typeface="宋体" pitchFamily="2" charset="-122"/>
              </a:rPr>
              <a:t>Adjectives: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linds(vertical)">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4" grpId="0"/>
      <p:bldP spid="7" grpId="0"/>
      <p:bldP spid="8" grpId="0"/>
      <p:bldP spid="10" grpId="0"/>
      <p:bldP spid="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zh-CN" altLang="zh-CN" smtClean="0">
                <a:ea typeface="宋体" pitchFamily="2" charset="-122"/>
              </a:rPr>
              <a:t> </a:t>
            </a:r>
            <a:r>
              <a:rPr lang="en-US" altLang="zh-CN" smtClean="0">
                <a:ea typeface="宋体" pitchFamily="2" charset="-122"/>
              </a:rPr>
              <a:t>Affirmative-Negative question</a:t>
            </a:r>
          </a:p>
        </p:txBody>
      </p:sp>
      <p:sp>
        <p:nvSpPr>
          <p:cNvPr id="9219" name="Rectangle 6"/>
          <p:cNvSpPr>
            <a:spLocks noChangeArrowheads="1"/>
          </p:cNvSpPr>
          <p:nvPr/>
        </p:nvSpPr>
        <p:spPr bwMode="auto">
          <a:xfrm>
            <a:off x="2716213" y="2357686"/>
            <a:ext cx="3695242"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4400" dirty="0">
                <a:solidFill>
                  <a:schemeClr val="tx2"/>
                </a:solidFill>
                <a:latin typeface="Times New Roman" pitchFamily="18" charset="0"/>
                <a:ea typeface="华文楷体" pitchFamily="2" charset="-122"/>
                <a:cs typeface="Times New Roman" pitchFamily="18" charset="0"/>
              </a:rPr>
              <a:t>你</a:t>
            </a:r>
            <a:r>
              <a:rPr lang="zh-CN" sz="4400" dirty="0" smtClean="0">
                <a:solidFill>
                  <a:schemeClr val="tx2"/>
                </a:solidFill>
                <a:latin typeface="Times New Roman" pitchFamily="18" charset="0"/>
                <a:ea typeface="华文楷体" pitchFamily="2" charset="-122"/>
                <a:cs typeface="Times New Roman" pitchFamily="18" charset="0"/>
              </a:rPr>
              <a:t>是</a:t>
            </a:r>
            <a:r>
              <a:rPr lang="zh-TW" altLang="en-US" sz="4400" dirty="0" smtClean="0">
                <a:solidFill>
                  <a:schemeClr val="tx2"/>
                </a:solidFill>
                <a:latin typeface="Times New Roman" pitchFamily="18" charset="0"/>
                <a:ea typeface="华文楷体" pitchFamily="2" charset="-122"/>
                <a:cs typeface="Times New Roman" pitchFamily="18" charset="0"/>
              </a:rPr>
              <a:t>學生嗎</a:t>
            </a:r>
            <a:r>
              <a:rPr lang="zh-CN" sz="4400" dirty="0" smtClean="0">
                <a:solidFill>
                  <a:schemeClr val="tx2"/>
                </a:solidFill>
                <a:latin typeface="Times New Roman" pitchFamily="18" charset="0"/>
                <a:ea typeface="华文楷体" pitchFamily="2" charset="-122"/>
                <a:cs typeface="Times New Roman" pitchFamily="18" charset="0"/>
              </a:rPr>
              <a:t>？</a:t>
            </a:r>
            <a:endParaRPr lang="en-US" altLang="zh-CN" sz="4400" dirty="0">
              <a:solidFill>
                <a:schemeClr val="tx2"/>
              </a:solidFill>
              <a:latin typeface="Times New Roman" pitchFamily="18" charset="0"/>
              <a:ea typeface="宋体" pitchFamily="2" charset="-122"/>
              <a:cs typeface="Times New Roman" pitchFamily="18" charset="0"/>
            </a:endParaRPr>
          </a:p>
        </p:txBody>
      </p:sp>
      <p:sp>
        <p:nvSpPr>
          <p:cNvPr id="4" name="Rectangle 6"/>
          <p:cNvSpPr>
            <a:spLocks noChangeArrowheads="1"/>
          </p:cNvSpPr>
          <p:nvPr/>
        </p:nvSpPr>
        <p:spPr bwMode="auto">
          <a:xfrm>
            <a:off x="2438400" y="4572248"/>
            <a:ext cx="4134465"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4400" dirty="0">
                <a:solidFill>
                  <a:srgbClr val="0070C0"/>
                </a:solidFill>
                <a:latin typeface="Times New Roman" pitchFamily="18" charset="0"/>
                <a:ea typeface="华文楷体" pitchFamily="2" charset="-122"/>
                <a:cs typeface="Times New Roman" pitchFamily="18" charset="0"/>
              </a:rPr>
              <a:t>你是不</a:t>
            </a:r>
            <a:r>
              <a:rPr lang="zh-CN" sz="4400" dirty="0" smtClean="0">
                <a:solidFill>
                  <a:srgbClr val="0070C0"/>
                </a:solidFill>
                <a:latin typeface="Times New Roman" pitchFamily="18" charset="0"/>
                <a:ea typeface="华文楷体" pitchFamily="2" charset="-122"/>
                <a:cs typeface="Times New Roman" pitchFamily="18" charset="0"/>
              </a:rPr>
              <a:t>是</a:t>
            </a:r>
            <a:r>
              <a:rPr lang="zh-TW" altLang="en-US" sz="4400" dirty="0" smtClean="0">
                <a:solidFill>
                  <a:srgbClr val="0070C0"/>
                </a:solidFill>
                <a:latin typeface="Times New Roman" pitchFamily="18" charset="0"/>
                <a:ea typeface="华文楷体" pitchFamily="2" charset="-122"/>
                <a:cs typeface="Times New Roman" pitchFamily="18" charset="0"/>
              </a:rPr>
              <a:t>學生</a:t>
            </a:r>
            <a:r>
              <a:rPr lang="zh-CN" sz="4400" dirty="0" smtClean="0">
                <a:solidFill>
                  <a:srgbClr val="0070C0"/>
                </a:solidFill>
                <a:latin typeface="Times New Roman" pitchFamily="18" charset="0"/>
                <a:ea typeface="华文楷体" pitchFamily="2" charset="-122"/>
                <a:cs typeface="Times New Roman" pitchFamily="18" charset="0"/>
              </a:rPr>
              <a:t>？</a:t>
            </a:r>
            <a:endParaRPr lang="en-US" altLang="zh-CN" sz="4400" dirty="0">
              <a:solidFill>
                <a:srgbClr val="0070C0"/>
              </a:solidFill>
              <a:latin typeface="Times New Roman" pitchFamily="18" charset="0"/>
              <a:ea typeface="宋体" pitchFamily="2" charset="-122"/>
              <a:cs typeface="Times New Roman" pitchFamily="18" charset="0"/>
            </a:endParaRPr>
          </a:p>
        </p:txBody>
      </p:sp>
      <p:sp>
        <p:nvSpPr>
          <p:cNvPr id="13" name="右箭头 12"/>
          <p:cNvSpPr/>
          <p:nvPr/>
        </p:nvSpPr>
        <p:spPr>
          <a:xfrm>
            <a:off x="3786202" y="3571876"/>
            <a:ext cx="1143000" cy="50006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sz="4400">
              <a:solidFill>
                <a:schemeClr val="tx2"/>
              </a:solidFill>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linds(vertical)">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zh-CN" altLang="zh-CN" smtClean="0">
                <a:ea typeface="宋体" pitchFamily="2" charset="-122"/>
              </a:rPr>
              <a:t> </a:t>
            </a:r>
            <a:r>
              <a:rPr lang="en-US" altLang="zh-CN" smtClean="0">
                <a:ea typeface="宋体" pitchFamily="2" charset="-122"/>
              </a:rPr>
              <a:t>Affirmative-Negative question</a:t>
            </a:r>
          </a:p>
        </p:txBody>
      </p:sp>
      <p:sp>
        <p:nvSpPr>
          <p:cNvPr id="7" name="Rectangle 6"/>
          <p:cNvSpPr>
            <a:spLocks noChangeArrowheads="1"/>
          </p:cNvSpPr>
          <p:nvPr/>
        </p:nvSpPr>
        <p:spPr bwMode="auto">
          <a:xfrm>
            <a:off x="2087563" y="2429123"/>
            <a:ext cx="4823756"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4400" dirty="0" smtClean="0">
                <a:solidFill>
                  <a:schemeClr val="tx2"/>
                </a:solidFill>
                <a:latin typeface="Times New Roman" pitchFamily="18" charset="0"/>
                <a:ea typeface="华文楷体" pitchFamily="2" charset="-122"/>
                <a:cs typeface="Times New Roman" pitchFamily="18" charset="0"/>
              </a:rPr>
              <a:t>你</a:t>
            </a:r>
            <a:r>
              <a:rPr lang="zh-TW" altLang="en-US" sz="4400" dirty="0" smtClean="0">
                <a:solidFill>
                  <a:schemeClr val="tx2"/>
                </a:solidFill>
                <a:latin typeface="Times New Roman" pitchFamily="18" charset="0"/>
                <a:ea typeface="华文楷体" pitchFamily="2" charset="-122"/>
                <a:cs typeface="Times New Roman" pitchFamily="18" charset="0"/>
              </a:rPr>
              <a:t>認識</a:t>
            </a:r>
            <a:r>
              <a:rPr lang="zh-CN" sz="4400" dirty="0" smtClean="0">
                <a:solidFill>
                  <a:schemeClr val="tx2"/>
                </a:solidFill>
                <a:latin typeface="Times New Roman" pitchFamily="18" charset="0"/>
                <a:ea typeface="华文楷体" pitchFamily="2" charset="-122"/>
                <a:cs typeface="Times New Roman" pitchFamily="18" charset="0"/>
              </a:rPr>
              <a:t>王律</a:t>
            </a:r>
            <a:r>
              <a:rPr lang="zh-TW" altLang="en-US" sz="4400" dirty="0" smtClean="0">
                <a:solidFill>
                  <a:schemeClr val="tx2"/>
                </a:solidFill>
                <a:latin typeface="Times New Roman" pitchFamily="18" charset="0"/>
                <a:ea typeface="华文楷体" pitchFamily="2" charset="-122"/>
                <a:cs typeface="Times New Roman" pitchFamily="18" charset="0"/>
              </a:rPr>
              <a:t>師嗎</a:t>
            </a:r>
            <a:r>
              <a:rPr lang="zh-CN" sz="4400" dirty="0" smtClean="0">
                <a:solidFill>
                  <a:schemeClr val="tx2"/>
                </a:solidFill>
                <a:latin typeface="Times New Roman" pitchFamily="18" charset="0"/>
                <a:ea typeface="华文楷体" pitchFamily="2" charset="-122"/>
                <a:cs typeface="Times New Roman" pitchFamily="18" charset="0"/>
              </a:rPr>
              <a:t>？</a:t>
            </a:r>
            <a:endParaRPr lang="en-US" altLang="zh-CN" sz="4400" dirty="0">
              <a:solidFill>
                <a:schemeClr val="tx2"/>
              </a:solidFill>
              <a:latin typeface="Times New Roman" pitchFamily="18" charset="0"/>
              <a:ea typeface="宋体" pitchFamily="2" charset="-122"/>
              <a:cs typeface="Times New Roman" pitchFamily="18" charset="0"/>
            </a:endParaRPr>
          </a:p>
        </p:txBody>
      </p:sp>
      <p:sp>
        <p:nvSpPr>
          <p:cNvPr id="8" name="Rectangle 6"/>
          <p:cNvSpPr>
            <a:spLocks noChangeArrowheads="1"/>
          </p:cNvSpPr>
          <p:nvPr/>
        </p:nvSpPr>
        <p:spPr bwMode="auto">
          <a:xfrm>
            <a:off x="2016125" y="4500811"/>
            <a:ext cx="5921814"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4400" dirty="0" smtClean="0">
                <a:solidFill>
                  <a:srgbClr val="0070C0"/>
                </a:solidFill>
                <a:latin typeface="Times New Roman" pitchFamily="18" charset="0"/>
                <a:ea typeface="华文楷体" pitchFamily="2" charset="-122"/>
                <a:cs typeface="Times New Roman" pitchFamily="18" charset="0"/>
              </a:rPr>
              <a:t>你</a:t>
            </a:r>
            <a:r>
              <a:rPr lang="zh-TW" altLang="en-US" sz="4400" dirty="0" smtClean="0">
                <a:solidFill>
                  <a:srgbClr val="0070C0"/>
                </a:solidFill>
                <a:latin typeface="Times New Roman" pitchFamily="18" charset="0"/>
                <a:ea typeface="华文楷体" pitchFamily="2" charset="-122"/>
                <a:cs typeface="Times New Roman" pitchFamily="18" charset="0"/>
              </a:rPr>
              <a:t>認識不認識王律師</a:t>
            </a:r>
            <a:r>
              <a:rPr lang="zh-CN" altLang="en-US" sz="4400" dirty="0" smtClean="0">
                <a:solidFill>
                  <a:srgbClr val="0070C0"/>
                </a:solidFill>
                <a:latin typeface="Times New Roman" pitchFamily="18" charset="0"/>
                <a:ea typeface="华文楷体" pitchFamily="2" charset="-122"/>
                <a:cs typeface="Times New Roman" pitchFamily="18" charset="0"/>
              </a:rPr>
              <a:t>？</a:t>
            </a:r>
            <a:endParaRPr lang="en-US" altLang="zh-CN" sz="4400" dirty="0">
              <a:solidFill>
                <a:srgbClr val="0070C0"/>
              </a:solidFill>
              <a:latin typeface="Times New Roman" pitchFamily="18" charset="0"/>
              <a:ea typeface="宋体" pitchFamily="2" charset="-122"/>
              <a:cs typeface="Times New Roman" pitchFamily="18" charset="0"/>
            </a:endParaRPr>
          </a:p>
        </p:txBody>
      </p:sp>
      <p:sp>
        <p:nvSpPr>
          <p:cNvPr id="14" name="右箭头 13"/>
          <p:cNvSpPr/>
          <p:nvPr/>
        </p:nvSpPr>
        <p:spPr>
          <a:xfrm>
            <a:off x="3659194" y="3714752"/>
            <a:ext cx="1143000" cy="50006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sz="4400" dirty="0">
              <a:solidFill>
                <a:schemeClr val="tx2"/>
              </a:solidFill>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zh-CN" altLang="zh-CN" smtClean="0">
                <a:ea typeface="宋体" pitchFamily="2" charset="-122"/>
              </a:rPr>
              <a:t> </a:t>
            </a:r>
            <a:r>
              <a:rPr lang="en-US" altLang="zh-CN" smtClean="0">
                <a:ea typeface="宋体" pitchFamily="2" charset="-122"/>
              </a:rPr>
              <a:t>Affirmative-Negative question</a:t>
            </a:r>
          </a:p>
        </p:txBody>
      </p:sp>
      <p:sp>
        <p:nvSpPr>
          <p:cNvPr id="10" name="Rectangle 6"/>
          <p:cNvSpPr>
            <a:spLocks noChangeArrowheads="1"/>
          </p:cNvSpPr>
          <p:nvPr/>
        </p:nvSpPr>
        <p:spPr bwMode="auto">
          <a:xfrm>
            <a:off x="1785938" y="2143373"/>
            <a:ext cx="5388013"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4400" dirty="0" smtClean="0">
                <a:solidFill>
                  <a:schemeClr val="tx2"/>
                </a:solidFill>
                <a:latin typeface="Times New Roman" pitchFamily="18" charset="0"/>
                <a:ea typeface="华文楷体" pitchFamily="2" charset="-122"/>
                <a:cs typeface="Times New Roman" pitchFamily="18" charset="0"/>
              </a:rPr>
              <a:t>你</a:t>
            </a:r>
            <a:r>
              <a:rPr lang="zh-TW" altLang="en-US" sz="4400" dirty="0" smtClean="0">
                <a:solidFill>
                  <a:schemeClr val="tx2"/>
                </a:solidFill>
                <a:latin typeface="Times New Roman" pitchFamily="18" charset="0"/>
                <a:ea typeface="华文楷体" pitchFamily="2" charset="-122"/>
                <a:cs typeface="Times New Roman" pitchFamily="18" charset="0"/>
              </a:rPr>
              <a:t>喜歡吃中國飯嗎</a:t>
            </a:r>
            <a:r>
              <a:rPr lang="zh-CN" sz="4400" dirty="0" smtClean="0">
                <a:solidFill>
                  <a:schemeClr val="tx2"/>
                </a:solidFill>
                <a:latin typeface="Times New Roman" pitchFamily="18" charset="0"/>
                <a:ea typeface="华文楷体" pitchFamily="2" charset="-122"/>
                <a:cs typeface="Times New Roman" pitchFamily="18" charset="0"/>
              </a:rPr>
              <a:t>？</a:t>
            </a:r>
            <a:endParaRPr lang="en-US" altLang="zh-CN" sz="4400" dirty="0">
              <a:solidFill>
                <a:schemeClr val="tx2"/>
              </a:solidFill>
              <a:latin typeface="Times New Roman" pitchFamily="18" charset="0"/>
              <a:ea typeface="宋体" pitchFamily="2" charset="-122"/>
              <a:cs typeface="Times New Roman" pitchFamily="18" charset="0"/>
            </a:endParaRPr>
          </a:p>
        </p:txBody>
      </p:sp>
      <p:sp>
        <p:nvSpPr>
          <p:cNvPr id="11" name="Rectangle 6"/>
          <p:cNvSpPr>
            <a:spLocks noChangeArrowheads="1"/>
          </p:cNvSpPr>
          <p:nvPr/>
        </p:nvSpPr>
        <p:spPr bwMode="auto">
          <a:xfrm>
            <a:off x="1500188" y="4715123"/>
            <a:ext cx="6546985"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4400" dirty="0" smtClean="0">
                <a:solidFill>
                  <a:srgbClr val="0070C0"/>
                </a:solidFill>
                <a:latin typeface="Times New Roman" pitchFamily="18" charset="0"/>
                <a:ea typeface="华文楷体" pitchFamily="2" charset="-122"/>
                <a:cs typeface="Times New Roman" pitchFamily="18" charset="0"/>
              </a:rPr>
              <a:t>你</a:t>
            </a:r>
            <a:r>
              <a:rPr lang="zh-TW" altLang="en-US" sz="4400" dirty="0" smtClean="0">
                <a:solidFill>
                  <a:srgbClr val="0070C0"/>
                </a:solidFill>
                <a:latin typeface="Times New Roman" pitchFamily="18" charset="0"/>
                <a:ea typeface="华文楷体" pitchFamily="2" charset="-122"/>
                <a:cs typeface="Times New Roman" pitchFamily="18" charset="0"/>
              </a:rPr>
              <a:t>喜歡不喜歡吃中國飯</a:t>
            </a:r>
            <a:r>
              <a:rPr lang="zh-CN" sz="4400" dirty="0" smtClean="0">
                <a:solidFill>
                  <a:srgbClr val="0070C0"/>
                </a:solidFill>
                <a:latin typeface="Times New Roman" pitchFamily="18" charset="0"/>
                <a:ea typeface="华文楷体" pitchFamily="2" charset="-122"/>
                <a:cs typeface="Times New Roman" pitchFamily="18" charset="0"/>
              </a:rPr>
              <a:t>？</a:t>
            </a:r>
            <a:endParaRPr lang="en-US" altLang="zh-CN" sz="4400" dirty="0">
              <a:solidFill>
                <a:srgbClr val="0070C0"/>
              </a:solidFill>
              <a:latin typeface="Times New Roman" pitchFamily="18" charset="0"/>
              <a:ea typeface="宋体" pitchFamily="2" charset="-122"/>
              <a:cs typeface="Times New Roman" pitchFamily="18" charset="0"/>
            </a:endParaRPr>
          </a:p>
        </p:txBody>
      </p:sp>
      <p:sp>
        <p:nvSpPr>
          <p:cNvPr id="15" name="右箭头 14"/>
          <p:cNvSpPr/>
          <p:nvPr/>
        </p:nvSpPr>
        <p:spPr>
          <a:xfrm>
            <a:off x="3571868" y="3571876"/>
            <a:ext cx="1143000" cy="50006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sz="4400">
              <a:solidFill>
                <a:schemeClr val="tx2"/>
              </a:solidFill>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zh-CN" altLang="zh-CN" smtClean="0">
                <a:ea typeface="宋体" pitchFamily="2" charset="-122"/>
              </a:rPr>
              <a:t> </a:t>
            </a:r>
            <a:r>
              <a:rPr lang="en-US" altLang="zh-CN" smtClean="0">
                <a:ea typeface="宋体" pitchFamily="2" charset="-122"/>
              </a:rPr>
              <a:t>Affirmative-Negative question</a:t>
            </a:r>
          </a:p>
        </p:txBody>
      </p:sp>
      <p:sp>
        <p:nvSpPr>
          <p:cNvPr id="10" name="Rectangle 6"/>
          <p:cNvSpPr>
            <a:spLocks noChangeArrowheads="1"/>
          </p:cNvSpPr>
          <p:nvPr/>
        </p:nvSpPr>
        <p:spPr bwMode="auto">
          <a:xfrm>
            <a:off x="2000250" y="2143373"/>
            <a:ext cx="4823756" cy="769441"/>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4400" dirty="0">
                <a:solidFill>
                  <a:schemeClr val="tx2"/>
                </a:solidFill>
                <a:latin typeface="Times New Roman" pitchFamily="18" charset="0"/>
                <a:ea typeface="华文楷体" pitchFamily="2" charset="-122"/>
                <a:cs typeface="Times New Roman" pitchFamily="18" charset="0"/>
              </a:rPr>
              <a:t>你有她的照</a:t>
            </a:r>
            <a:r>
              <a:rPr lang="zh-CN" sz="4400" dirty="0" smtClean="0">
                <a:solidFill>
                  <a:schemeClr val="tx2"/>
                </a:solidFill>
                <a:latin typeface="Times New Roman" pitchFamily="18" charset="0"/>
                <a:ea typeface="华文楷体" pitchFamily="2" charset="-122"/>
                <a:cs typeface="Times New Roman" pitchFamily="18" charset="0"/>
              </a:rPr>
              <a:t>片</a:t>
            </a:r>
            <a:r>
              <a:rPr lang="zh-TW" altLang="en-US" sz="4400" dirty="0" smtClean="0">
                <a:solidFill>
                  <a:schemeClr val="tx2"/>
                </a:solidFill>
                <a:latin typeface="Times New Roman" pitchFamily="18" charset="0"/>
                <a:ea typeface="华文楷体" pitchFamily="2" charset="-122"/>
                <a:cs typeface="Times New Roman" pitchFamily="18" charset="0"/>
              </a:rPr>
              <a:t>嗎</a:t>
            </a:r>
            <a:r>
              <a:rPr lang="zh-CN" sz="4400" dirty="0" smtClean="0">
                <a:solidFill>
                  <a:schemeClr val="tx2"/>
                </a:solidFill>
                <a:latin typeface="Times New Roman" pitchFamily="18" charset="0"/>
                <a:ea typeface="华文楷体" pitchFamily="2" charset="-122"/>
                <a:cs typeface="Times New Roman" pitchFamily="18" charset="0"/>
              </a:rPr>
              <a:t>？</a:t>
            </a:r>
            <a:endParaRPr lang="en-US" altLang="zh-CN" sz="4400" dirty="0">
              <a:solidFill>
                <a:schemeClr val="tx2"/>
              </a:solidFill>
              <a:latin typeface="Times New Roman" pitchFamily="18" charset="0"/>
              <a:ea typeface="宋体" pitchFamily="2" charset="-122"/>
              <a:cs typeface="Times New Roman" pitchFamily="18" charset="0"/>
            </a:endParaRPr>
          </a:p>
        </p:txBody>
      </p:sp>
      <p:sp>
        <p:nvSpPr>
          <p:cNvPr id="11" name="Rectangle 6"/>
          <p:cNvSpPr>
            <a:spLocks noChangeArrowheads="1"/>
          </p:cNvSpPr>
          <p:nvPr/>
        </p:nvSpPr>
        <p:spPr bwMode="auto">
          <a:xfrm>
            <a:off x="1785938" y="4714875"/>
            <a:ext cx="5262562" cy="769938"/>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r>
              <a:rPr lang="zh-CN" sz="4400">
                <a:solidFill>
                  <a:srgbClr val="0070C0"/>
                </a:solidFill>
                <a:latin typeface="Times New Roman" pitchFamily="18" charset="0"/>
                <a:ea typeface="华文楷体" pitchFamily="2" charset="-122"/>
                <a:cs typeface="Times New Roman" pitchFamily="18" charset="0"/>
              </a:rPr>
              <a:t>你有没有她的照片？</a:t>
            </a:r>
            <a:endParaRPr lang="en-US" altLang="zh-CN" sz="4400">
              <a:solidFill>
                <a:srgbClr val="0070C0"/>
              </a:solidFill>
              <a:latin typeface="Times New Roman" pitchFamily="18" charset="0"/>
              <a:ea typeface="宋体" pitchFamily="2" charset="-122"/>
              <a:cs typeface="Times New Roman" pitchFamily="18" charset="0"/>
            </a:endParaRPr>
          </a:p>
        </p:txBody>
      </p:sp>
      <p:sp>
        <p:nvSpPr>
          <p:cNvPr id="15" name="右箭头 14"/>
          <p:cNvSpPr/>
          <p:nvPr/>
        </p:nvSpPr>
        <p:spPr>
          <a:xfrm>
            <a:off x="3571868" y="3571876"/>
            <a:ext cx="1143000" cy="50006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sz="4400">
              <a:solidFill>
                <a:schemeClr val="tx2"/>
              </a:solidFill>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矩形 8"/>
          <p:cNvSpPr>
            <a:spLocks noChangeArrowheads="1"/>
          </p:cNvSpPr>
          <p:nvPr/>
        </p:nvSpPr>
        <p:spPr bwMode="auto">
          <a:xfrm>
            <a:off x="1776413" y="1285875"/>
            <a:ext cx="6648450" cy="584200"/>
          </a:xfrm>
          <a:prstGeom prst="rect">
            <a:avLst/>
          </a:prstGeom>
          <a:noFill/>
          <a:ln w="9525">
            <a:noFill/>
            <a:miter lim="800000"/>
            <a:headEnd/>
            <a:tailEnd/>
          </a:ln>
        </p:spPr>
        <p:txBody>
          <a:bodyPr wrap="none">
            <a:spAutoFit/>
          </a:bodyPr>
          <a:lstStyle/>
          <a:p>
            <a:r>
              <a:rPr lang="en-US" altLang="zh-CN" sz="3200">
                <a:solidFill>
                  <a:schemeClr val="tx2"/>
                </a:solidFill>
                <a:latin typeface="Times New Roman" pitchFamily="18" charset="0"/>
                <a:ea typeface="华文楷体" pitchFamily="2" charset="-122"/>
              </a:rPr>
              <a:t>- (Invitation to dinner), how about it?</a:t>
            </a:r>
            <a:r>
              <a:rPr lang="en-US" altLang="zh-CN" sz="3200">
                <a:solidFill>
                  <a:schemeClr val="tx2"/>
                </a:solidFill>
                <a:latin typeface="Times New Roman" pitchFamily="18" charset="0"/>
                <a:ea typeface="华文楷体" pitchFamily="2" charset="-122"/>
                <a:cs typeface="Times New Roman" pitchFamily="18" charset="0"/>
              </a:rPr>
              <a:t>	</a:t>
            </a:r>
            <a:endParaRPr lang="zh-CN" altLang="en-US" sz="3200">
              <a:solidFill>
                <a:schemeClr val="tx2"/>
              </a:solidFill>
              <a:ea typeface="宋体" pitchFamily="2" charset="-122"/>
            </a:endParaRPr>
          </a:p>
        </p:txBody>
      </p:sp>
      <p:sp>
        <p:nvSpPr>
          <p:cNvPr id="96259" name="Rectangle 2"/>
          <p:cNvSpPr>
            <a:spLocks noGrp="1" noChangeArrowheads="1"/>
          </p:cNvSpPr>
          <p:nvPr>
            <p:ph type="title"/>
          </p:nvPr>
        </p:nvSpPr>
        <p:spPr/>
        <p:txBody>
          <a:bodyPr/>
          <a:lstStyle/>
          <a:p>
            <a:pPr algn="l" eaLnBrk="1" hangingPunct="1"/>
            <a:r>
              <a:rPr lang="en-US" altLang="zh-CN" i="1" smtClean="0">
                <a:solidFill>
                  <a:schemeClr val="tx2"/>
                </a:solidFill>
                <a:latin typeface="Times New Roman" pitchFamily="18" charset="0"/>
                <a:ea typeface="华文楷体" pitchFamily="2" charset="-122"/>
              </a:rPr>
              <a:t>(Pair work)</a:t>
            </a:r>
            <a:r>
              <a:rPr lang="en-US" altLang="zh-CN" smtClean="0">
                <a:solidFill>
                  <a:schemeClr val="tx2"/>
                </a:solidFill>
                <a:latin typeface="Times New Roman" pitchFamily="18" charset="0"/>
                <a:ea typeface="华文楷体" pitchFamily="2" charset="-122"/>
              </a:rPr>
              <a:t>                </a:t>
            </a:r>
            <a:r>
              <a:rPr lang="en-US" altLang="zh-CN" sz="3600" smtClean="0">
                <a:solidFill>
                  <a:schemeClr val="tx2"/>
                </a:solidFill>
                <a:latin typeface="Times New Roman" pitchFamily="18" charset="0"/>
                <a:ea typeface="华文楷体" pitchFamily="2" charset="-122"/>
              </a:rPr>
              <a:t>Conversation</a:t>
            </a:r>
          </a:p>
        </p:txBody>
      </p:sp>
      <p:sp>
        <p:nvSpPr>
          <p:cNvPr id="5" name="矩形 8"/>
          <p:cNvSpPr>
            <a:spLocks noChangeArrowheads="1"/>
          </p:cNvSpPr>
          <p:nvPr/>
        </p:nvSpPr>
        <p:spPr bwMode="auto">
          <a:xfrm>
            <a:off x="1785938" y="1928813"/>
            <a:ext cx="2012950" cy="579437"/>
          </a:xfrm>
          <a:prstGeom prst="rect">
            <a:avLst/>
          </a:prstGeom>
          <a:noFill/>
          <a:ln w="9525">
            <a:noFill/>
            <a:miter lim="800000"/>
            <a:headEnd/>
            <a:tailEnd/>
          </a:ln>
        </p:spPr>
        <p:txBody>
          <a:bodyPr wrap="none">
            <a:spAutoFit/>
          </a:bodyPr>
          <a:lstStyle/>
          <a:p>
            <a:r>
              <a:rPr lang="en-US" altLang="zh-CN" sz="3200">
                <a:solidFill>
                  <a:srgbClr val="FF0000"/>
                </a:solidFill>
                <a:latin typeface="Times New Roman" pitchFamily="18" charset="0"/>
                <a:ea typeface="华文楷体" pitchFamily="2" charset="-122"/>
              </a:rPr>
              <a:t>- Why?</a:t>
            </a:r>
            <a:r>
              <a:rPr lang="en-US" altLang="zh-CN" sz="3200">
                <a:solidFill>
                  <a:srgbClr val="FF0000"/>
                </a:solidFill>
                <a:latin typeface="Times New Roman" pitchFamily="18" charset="0"/>
                <a:ea typeface="华文楷体" pitchFamily="2" charset="-122"/>
                <a:cs typeface="Times New Roman" pitchFamily="18" charset="0"/>
              </a:rPr>
              <a:t>	</a:t>
            </a:r>
            <a:endParaRPr lang="zh-CN" altLang="en-US" sz="3200">
              <a:solidFill>
                <a:srgbClr val="FF0000"/>
              </a:solidFill>
              <a:ea typeface="宋体" pitchFamily="2" charset="-122"/>
            </a:endParaRPr>
          </a:p>
        </p:txBody>
      </p:sp>
      <p:sp>
        <p:nvSpPr>
          <p:cNvPr id="6" name="矩形 8"/>
          <p:cNvSpPr>
            <a:spLocks noChangeArrowheads="1"/>
          </p:cNvSpPr>
          <p:nvPr/>
        </p:nvSpPr>
        <p:spPr bwMode="auto">
          <a:xfrm>
            <a:off x="1776413" y="2571750"/>
            <a:ext cx="2927350" cy="579438"/>
          </a:xfrm>
          <a:prstGeom prst="rect">
            <a:avLst/>
          </a:prstGeom>
          <a:noFill/>
          <a:ln w="9525">
            <a:noFill/>
            <a:miter lim="800000"/>
            <a:headEnd/>
            <a:tailEnd/>
          </a:ln>
        </p:spPr>
        <p:txBody>
          <a:bodyPr wrap="none">
            <a:spAutoFit/>
          </a:bodyPr>
          <a:lstStyle/>
          <a:p>
            <a:r>
              <a:rPr lang="en-US" altLang="zh-CN" sz="3200">
                <a:solidFill>
                  <a:schemeClr val="tx2"/>
                </a:solidFill>
                <a:latin typeface="Times New Roman" pitchFamily="18" charset="0"/>
                <a:ea typeface="华文楷体" pitchFamily="2" charset="-122"/>
              </a:rPr>
              <a:t>- Because ... ...</a:t>
            </a:r>
            <a:r>
              <a:rPr lang="en-US" altLang="zh-CN" sz="3200">
                <a:solidFill>
                  <a:schemeClr val="tx2"/>
                </a:solidFill>
                <a:latin typeface="Times New Roman" pitchFamily="18" charset="0"/>
                <a:ea typeface="华文楷体" pitchFamily="2" charset="-122"/>
                <a:cs typeface="Times New Roman" pitchFamily="18" charset="0"/>
              </a:rPr>
              <a:t>	</a:t>
            </a:r>
            <a:endParaRPr lang="zh-CN" altLang="en-US" sz="3200">
              <a:solidFill>
                <a:schemeClr val="tx2"/>
              </a:solidFill>
              <a:ea typeface="宋体" pitchFamily="2" charset="-122"/>
            </a:endParaRPr>
          </a:p>
        </p:txBody>
      </p:sp>
      <p:sp>
        <p:nvSpPr>
          <p:cNvPr id="7" name="矩形 8"/>
          <p:cNvSpPr>
            <a:spLocks noChangeArrowheads="1"/>
          </p:cNvSpPr>
          <p:nvPr/>
        </p:nvSpPr>
        <p:spPr bwMode="auto">
          <a:xfrm>
            <a:off x="1785938" y="3214688"/>
            <a:ext cx="5670550" cy="579437"/>
          </a:xfrm>
          <a:prstGeom prst="rect">
            <a:avLst/>
          </a:prstGeom>
          <a:noFill/>
          <a:ln w="9525">
            <a:noFill/>
            <a:miter lim="800000"/>
            <a:headEnd/>
            <a:tailEnd/>
          </a:ln>
        </p:spPr>
        <p:txBody>
          <a:bodyPr wrap="none">
            <a:spAutoFit/>
          </a:bodyPr>
          <a:lstStyle/>
          <a:p>
            <a:r>
              <a:rPr lang="en-US" altLang="zh-CN" sz="3200">
                <a:solidFill>
                  <a:srgbClr val="FF0000"/>
                </a:solidFill>
                <a:latin typeface="Times New Roman" pitchFamily="18" charset="0"/>
                <a:ea typeface="华文楷体" pitchFamily="2" charset="-122"/>
              </a:rPr>
              <a:t>- Great! Thanks. What time? </a:t>
            </a:r>
            <a:r>
              <a:rPr lang="en-US" altLang="zh-CN" sz="3200">
                <a:solidFill>
                  <a:srgbClr val="FF0000"/>
                </a:solidFill>
                <a:latin typeface="Times New Roman" pitchFamily="18" charset="0"/>
                <a:ea typeface="华文楷体" pitchFamily="2" charset="-122"/>
                <a:cs typeface="Times New Roman" pitchFamily="18" charset="0"/>
              </a:rPr>
              <a:t>	</a:t>
            </a:r>
            <a:endParaRPr lang="zh-CN" altLang="en-US" sz="3200">
              <a:solidFill>
                <a:srgbClr val="FF0000"/>
              </a:solidFill>
              <a:ea typeface="宋体" pitchFamily="2" charset="-122"/>
            </a:endParaRPr>
          </a:p>
        </p:txBody>
      </p:sp>
      <p:sp>
        <p:nvSpPr>
          <p:cNvPr id="8" name="矩形 8"/>
          <p:cNvSpPr>
            <a:spLocks noChangeArrowheads="1"/>
          </p:cNvSpPr>
          <p:nvPr/>
        </p:nvSpPr>
        <p:spPr bwMode="auto">
          <a:xfrm>
            <a:off x="1785938" y="3844925"/>
            <a:ext cx="2012950" cy="579438"/>
          </a:xfrm>
          <a:prstGeom prst="rect">
            <a:avLst/>
          </a:prstGeom>
          <a:noFill/>
          <a:ln w="9525">
            <a:noFill/>
            <a:miter lim="800000"/>
            <a:headEnd/>
            <a:tailEnd/>
          </a:ln>
        </p:spPr>
        <p:txBody>
          <a:bodyPr wrap="none">
            <a:spAutoFit/>
          </a:bodyPr>
          <a:lstStyle/>
          <a:p>
            <a:r>
              <a:rPr lang="en-US" altLang="zh-CN" sz="3200">
                <a:solidFill>
                  <a:schemeClr val="tx2"/>
                </a:solidFill>
                <a:latin typeface="Times New Roman" pitchFamily="18" charset="0"/>
                <a:ea typeface="华文楷体" pitchFamily="2" charset="-122"/>
              </a:rPr>
              <a:t>- ___. </a:t>
            </a:r>
            <a:r>
              <a:rPr lang="en-US" altLang="zh-CN" sz="3200">
                <a:solidFill>
                  <a:schemeClr val="tx2"/>
                </a:solidFill>
                <a:latin typeface="Times New Roman" pitchFamily="18" charset="0"/>
                <a:ea typeface="华文楷体" pitchFamily="2" charset="-122"/>
                <a:cs typeface="Times New Roman" pitchFamily="18" charset="0"/>
              </a:rPr>
              <a:t>	</a:t>
            </a:r>
            <a:endParaRPr lang="zh-CN" altLang="en-US" sz="3200">
              <a:solidFill>
                <a:schemeClr val="tx2"/>
              </a:solidFill>
              <a:ea typeface="宋体" pitchFamily="2" charset="-122"/>
            </a:endParaRPr>
          </a:p>
        </p:txBody>
      </p:sp>
      <p:sp>
        <p:nvSpPr>
          <p:cNvPr id="9" name="矩形 8"/>
          <p:cNvSpPr>
            <a:spLocks noChangeArrowheads="1"/>
          </p:cNvSpPr>
          <p:nvPr/>
        </p:nvSpPr>
        <p:spPr bwMode="auto">
          <a:xfrm>
            <a:off x="1785938" y="4500563"/>
            <a:ext cx="3841750" cy="579437"/>
          </a:xfrm>
          <a:prstGeom prst="rect">
            <a:avLst/>
          </a:prstGeom>
          <a:noFill/>
          <a:ln w="9525">
            <a:noFill/>
            <a:miter lim="800000"/>
            <a:headEnd/>
            <a:tailEnd/>
          </a:ln>
        </p:spPr>
        <p:txBody>
          <a:bodyPr wrap="none">
            <a:spAutoFit/>
          </a:bodyPr>
          <a:lstStyle/>
          <a:p>
            <a:r>
              <a:rPr lang="en-US" altLang="zh-CN" sz="3200">
                <a:solidFill>
                  <a:srgbClr val="FF0000"/>
                </a:solidFill>
                <a:latin typeface="Times New Roman" pitchFamily="18" charset="0"/>
                <a:ea typeface="宋体" pitchFamily="2" charset="-122"/>
                <a:cs typeface="Times New Roman" pitchFamily="18" charset="0"/>
              </a:rPr>
              <a:t>- But I’m busy at ___.</a:t>
            </a:r>
            <a:r>
              <a:rPr lang="en-US" altLang="zh-CN" sz="3200">
                <a:solidFill>
                  <a:srgbClr val="FF0000"/>
                </a:solidFill>
                <a:latin typeface="Times New Roman" pitchFamily="18" charset="0"/>
                <a:ea typeface="华文楷体" pitchFamily="2" charset="-122"/>
                <a:cs typeface="Times New Roman" pitchFamily="18" charset="0"/>
              </a:rPr>
              <a:t>	</a:t>
            </a:r>
            <a:endParaRPr lang="zh-CN" altLang="en-US" sz="3200">
              <a:solidFill>
                <a:srgbClr val="FF0000"/>
              </a:solidFill>
              <a:latin typeface="Times New Roman" pitchFamily="18" charset="0"/>
              <a:ea typeface="宋体" pitchFamily="2" charset="-122"/>
              <a:cs typeface="Times New Roman" pitchFamily="18" charset="0"/>
            </a:endParaRPr>
          </a:p>
        </p:txBody>
      </p:sp>
      <p:sp>
        <p:nvSpPr>
          <p:cNvPr id="10" name="矩形 8"/>
          <p:cNvSpPr>
            <a:spLocks noChangeArrowheads="1"/>
          </p:cNvSpPr>
          <p:nvPr/>
        </p:nvSpPr>
        <p:spPr bwMode="auto">
          <a:xfrm>
            <a:off x="1765300" y="5143500"/>
            <a:ext cx="3841750" cy="579438"/>
          </a:xfrm>
          <a:prstGeom prst="rect">
            <a:avLst/>
          </a:prstGeom>
          <a:noFill/>
          <a:ln w="9525">
            <a:noFill/>
            <a:miter lim="800000"/>
            <a:headEnd/>
            <a:tailEnd/>
          </a:ln>
        </p:spPr>
        <p:txBody>
          <a:bodyPr wrap="none">
            <a:spAutoFit/>
          </a:bodyPr>
          <a:lstStyle/>
          <a:p>
            <a:r>
              <a:rPr lang="en-US" altLang="zh-CN" sz="3200">
                <a:solidFill>
                  <a:schemeClr val="tx2"/>
                </a:solidFill>
                <a:latin typeface="Times New Roman" pitchFamily="18" charset="0"/>
                <a:ea typeface="华文楷体" pitchFamily="2" charset="-122"/>
              </a:rPr>
              <a:t>- How about ___? </a:t>
            </a:r>
            <a:r>
              <a:rPr lang="en-US" altLang="zh-CN" sz="3200">
                <a:solidFill>
                  <a:schemeClr val="tx2"/>
                </a:solidFill>
                <a:latin typeface="Times New Roman" pitchFamily="18" charset="0"/>
                <a:ea typeface="华文楷体" pitchFamily="2" charset="-122"/>
                <a:cs typeface="Times New Roman" pitchFamily="18" charset="0"/>
              </a:rPr>
              <a:t>	</a:t>
            </a:r>
            <a:endParaRPr lang="zh-CN" altLang="en-US" sz="3200">
              <a:solidFill>
                <a:schemeClr val="tx2"/>
              </a:solidFill>
              <a:ea typeface="宋体" pitchFamily="2" charset="-122"/>
            </a:endParaRPr>
          </a:p>
        </p:txBody>
      </p:sp>
      <p:sp>
        <p:nvSpPr>
          <p:cNvPr id="11" name="矩形 8"/>
          <p:cNvSpPr>
            <a:spLocks noChangeArrowheads="1"/>
          </p:cNvSpPr>
          <p:nvPr/>
        </p:nvSpPr>
        <p:spPr bwMode="auto">
          <a:xfrm>
            <a:off x="1765300" y="5845175"/>
            <a:ext cx="4756150" cy="579438"/>
          </a:xfrm>
          <a:prstGeom prst="rect">
            <a:avLst/>
          </a:prstGeom>
          <a:noFill/>
          <a:ln w="9525">
            <a:noFill/>
            <a:miter lim="800000"/>
            <a:headEnd/>
            <a:tailEnd/>
          </a:ln>
        </p:spPr>
        <p:txBody>
          <a:bodyPr wrap="none">
            <a:spAutoFit/>
          </a:bodyPr>
          <a:lstStyle/>
          <a:p>
            <a:r>
              <a:rPr lang="en-US" altLang="zh-CN" sz="3200">
                <a:solidFill>
                  <a:srgbClr val="FF0000"/>
                </a:solidFill>
                <a:latin typeface="Times New Roman" pitchFamily="18" charset="0"/>
                <a:ea typeface="华文楷体" pitchFamily="2" charset="-122"/>
              </a:rPr>
              <a:t>- Good. See you at ___!</a:t>
            </a:r>
            <a:r>
              <a:rPr lang="en-US" altLang="zh-CN" sz="3200">
                <a:solidFill>
                  <a:srgbClr val="FF0000"/>
                </a:solidFill>
                <a:latin typeface="Times New Roman" pitchFamily="18" charset="0"/>
                <a:ea typeface="华文楷体" pitchFamily="2" charset="-122"/>
                <a:cs typeface="Times New Roman" pitchFamily="18" charset="0"/>
              </a:rPr>
              <a:t>	</a:t>
            </a:r>
            <a:endParaRPr lang="zh-CN" altLang="en-US" sz="3200">
              <a:solidFill>
                <a:srgbClr val="FF0000"/>
              </a:solidFill>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5" grpId="0"/>
      <p:bldP spid="6" grpId="0"/>
      <p:bldP spid="7" grpId="0"/>
      <p:bldP spid="8" grpId="0"/>
      <p:bldP spid="9" grpId="0"/>
      <p:bldP spid="10" grpId="0"/>
      <p:bldP spid="1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WordArt 2"/>
          <p:cNvSpPr>
            <a:spLocks noChangeArrowheads="1" noChangeShapeType="1" noTextEdit="1"/>
          </p:cNvSpPr>
          <p:nvPr/>
        </p:nvSpPr>
        <p:spPr bwMode="gray">
          <a:xfrm>
            <a:off x="1619672" y="4005064"/>
            <a:ext cx="2133600" cy="704690"/>
          </a:xfrm>
          <a:prstGeom prst="rect">
            <a:avLst/>
          </a:prstGeom>
        </p:spPr>
        <p:txBody>
          <a:bodyPr wrap="none" fromWordArt="1">
            <a:prstTxWarp prst="textDeflate">
              <a:avLst>
                <a:gd name="adj" fmla="val 0"/>
              </a:avLst>
            </a:prstTxWarp>
          </a:bodyPr>
          <a:lstStyle/>
          <a:p>
            <a:pPr algn="ctr">
              <a:defRPr/>
            </a:pPr>
            <a:r>
              <a:rPr lang="zh-TW" altLang="en-US" sz="3600" b="1" kern="10" smtClean="0">
                <a:ln w="19050">
                  <a:solidFill>
                    <a:srgbClr val="FFFFFF"/>
                  </a:solidFill>
                  <a:round/>
                  <a:headEnd/>
                  <a:tailEnd/>
                </a:ln>
                <a:gradFill rotWithShape="1">
                  <a:gsLst>
                    <a:gs pos="0">
                      <a:schemeClr val="tx1"/>
                    </a:gs>
                    <a:gs pos="100000">
                      <a:schemeClr val="accent1"/>
                    </a:gs>
                  </a:gsLst>
                  <a:lin ang="0" scaled="1"/>
                </a:gradFill>
                <a:effectLst>
                  <a:outerShdw dist="53882" dir="2700000" algn="ctr" rotWithShape="0">
                    <a:schemeClr val="tx1">
                      <a:alpha val="50000"/>
                    </a:schemeClr>
                  </a:outerShdw>
                </a:effectLst>
                <a:latin typeface="Arial"/>
                <a:cs typeface="Arial"/>
              </a:rPr>
              <a:t>再見</a:t>
            </a:r>
            <a:r>
              <a:rPr lang="en-US" altLang="zh-CN" sz="3600" b="1" kern="10" smtClean="0">
                <a:ln w="19050">
                  <a:solidFill>
                    <a:srgbClr val="FFFFFF"/>
                  </a:solidFill>
                  <a:round/>
                  <a:headEnd/>
                  <a:tailEnd/>
                </a:ln>
                <a:gradFill rotWithShape="1">
                  <a:gsLst>
                    <a:gs pos="0">
                      <a:schemeClr val="tx1"/>
                    </a:gs>
                    <a:gs pos="100000">
                      <a:schemeClr val="accent1"/>
                    </a:gs>
                  </a:gsLst>
                  <a:lin ang="0" scaled="1"/>
                </a:gradFill>
                <a:effectLst>
                  <a:outerShdw dist="53882" dir="2700000" algn="ctr" rotWithShape="0">
                    <a:schemeClr val="tx1">
                      <a:alpha val="50000"/>
                    </a:schemeClr>
                  </a:outerShdw>
                </a:effectLst>
                <a:latin typeface="Arial"/>
                <a:cs typeface="Arial"/>
              </a:rPr>
              <a:t>!</a:t>
            </a:r>
            <a:endParaRPr lang="zh-CN" altLang="en-US" sz="3600" b="1" kern="10" dirty="0">
              <a:ln w="19050">
                <a:solidFill>
                  <a:srgbClr val="FFFFFF"/>
                </a:solidFill>
                <a:round/>
                <a:headEnd/>
                <a:tailEnd/>
              </a:ln>
              <a:gradFill rotWithShape="1">
                <a:gsLst>
                  <a:gs pos="0">
                    <a:schemeClr val="tx1"/>
                  </a:gs>
                  <a:gs pos="100000">
                    <a:schemeClr val="accent1"/>
                  </a:gs>
                </a:gsLst>
                <a:lin ang="0" scaled="1"/>
              </a:gradFill>
              <a:effectLst>
                <a:outerShdw dist="53882" dir="2700000" algn="ctr" rotWithShape="0">
                  <a:schemeClr val="tx1">
                    <a:alpha val="50000"/>
                  </a:schemeClr>
                </a:outerShdw>
              </a:effectLst>
              <a:latin typeface="Arial"/>
              <a:cs typeface="Arial"/>
            </a:endParaRPr>
          </a:p>
        </p:txBody>
      </p:sp>
      <p:sp>
        <p:nvSpPr>
          <p:cNvPr id="5" name="WordArt 2"/>
          <p:cNvSpPr>
            <a:spLocks noChangeArrowheads="1" noChangeShapeType="1" noTextEdit="1"/>
          </p:cNvSpPr>
          <p:nvPr/>
        </p:nvSpPr>
        <p:spPr bwMode="gray">
          <a:xfrm>
            <a:off x="628660" y="4915244"/>
            <a:ext cx="4159364" cy="1178052"/>
          </a:xfrm>
          <a:prstGeom prst="rect">
            <a:avLst/>
          </a:prstGeom>
        </p:spPr>
        <p:txBody>
          <a:bodyPr wrap="none" fromWordArt="1">
            <a:prstTxWarp prst="textDeflate">
              <a:avLst>
                <a:gd name="adj" fmla="val 0"/>
              </a:avLst>
            </a:prstTxWarp>
          </a:bodyPr>
          <a:lstStyle/>
          <a:p>
            <a:pPr algn="ctr">
              <a:defRPr/>
            </a:pPr>
            <a:r>
              <a:rPr lang="en-US" altLang="zh-CN" sz="3600" kern="10" dirty="0" err="1">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latin typeface="Arial"/>
                <a:cs typeface="Arial"/>
              </a:rPr>
              <a:t>Zài</a:t>
            </a:r>
            <a:r>
              <a:rPr lang="en-US" altLang="zh-CN" sz="3600" kern="10" dirty="0">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latin typeface="Arial"/>
                <a:cs typeface="Arial"/>
              </a:rPr>
              <a:t> </a:t>
            </a:r>
            <a:r>
              <a:rPr lang="en-US" altLang="zh-CN" sz="3600" kern="10" dirty="0" err="1">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latin typeface="Arial"/>
                <a:cs typeface="Arial"/>
              </a:rPr>
              <a:t>jiàn</a:t>
            </a:r>
            <a:r>
              <a:rPr lang="en-US" altLang="zh-CN" sz="3600" b="1" kern="10" dirty="0">
                <a:ln w="19050">
                  <a:solidFill>
                    <a:srgbClr val="FFFFFF"/>
                  </a:solidFill>
                  <a:round/>
                  <a:headEnd/>
                  <a:tailEnd/>
                </a:ln>
                <a:gradFill rotWithShape="1">
                  <a:gsLst>
                    <a:gs pos="0">
                      <a:schemeClr val="tx1"/>
                    </a:gs>
                    <a:gs pos="100000">
                      <a:schemeClr val="accent1"/>
                    </a:gs>
                  </a:gsLst>
                  <a:lin ang="0" scaled="1"/>
                </a:gradFill>
                <a:effectLst>
                  <a:outerShdw dist="53882" dir="2700000" algn="ctr" rotWithShape="0">
                    <a:schemeClr val="tx1">
                      <a:alpha val="50000"/>
                    </a:schemeClr>
                  </a:outerShdw>
                </a:effectLst>
                <a:latin typeface="Arial"/>
                <a:cs typeface="Arial"/>
              </a:rPr>
              <a:t>!</a:t>
            </a:r>
            <a:endParaRPr lang="zh-CN" altLang="en-US" sz="3600" b="1" kern="10" dirty="0">
              <a:ln w="19050">
                <a:solidFill>
                  <a:srgbClr val="FFFFFF"/>
                </a:solidFill>
                <a:round/>
                <a:headEnd/>
                <a:tailEnd/>
              </a:ln>
              <a:gradFill rotWithShape="1">
                <a:gsLst>
                  <a:gs pos="0">
                    <a:schemeClr val="tx1"/>
                  </a:gs>
                  <a:gs pos="100000">
                    <a:schemeClr val="accent1"/>
                  </a:gs>
                </a:gsLst>
                <a:lin ang="0" scaled="1"/>
              </a:gradFill>
              <a:effectLst>
                <a:outerShdw dist="53882" dir="2700000" algn="ctr" rotWithShape="0">
                  <a:schemeClr val="tx1">
                    <a:alpha val="50000"/>
                  </a:scheme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ppt_w</p:attrName>
                                        </p:attrNameLst>
                                      </p:cBhvr>
                                      <p:tavLst>
                                        <p:tav tm="0">
                                          <p:val>
                                            <p:fltVal val="0"/>
                                          </p:val>
                                        </p:tav>
                                        <p:tav tm="100000">
                                          <p:val>
                                            <p:strVal val="#ppt_w"/>
                                          </p:val>
                                        </p:tav>
                                      </p:tavLst>
                                    </p:anim>
                                    <p:anim calcmode="lin" valueType="num">
                                      <p:cBhvr>
                                        <p:cTn id="8" dur="500" fill="hold"/>
                                        <p:tgtEl>
                                          <p:spTgt spid="80898"/>
                                        </p:tgtEl>
                                        <p:attrNameLst>
                                          <p:attrName>ppt_h</p:attrName>
                                        </p:attrNameLst>
                                      </p:cBhvr>
                                      <p:tavLst>
                                        <p:tav tm="0">
                                          <p:val>
                                            <p:fltVal val="0"/>
                                          </p:val>
                                        </p:tav>
                                        <p:tav tm="100000">
                                          <p:val>
                                            <p:strVal val="#ppt_h"/>
                                          </p:val>
                                        </p:tav>
                                      </p:tavLst>
                                    </p:anim>
                                    <p:animEffect transition="in" filter="fade">
                                      <p:cBhvr>
                                        <p:cTn id="9" dur="500"/>
                                        <p:tgtEl>
                                          <p:spTgt spid="80898"/>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smtClean="0">
                <a:ea typeface="宋体" pitchFamily="2" charset="-122"/>
              </a:rPr>
              <a:t>How to NAME the dates?</a:t>
            </a:r>
          </a:p>
        </p:txBody>
      </p:sp>
      <p:sp>
        <p:nvSpPr>
          <p:cNvPr id="5126" name="Rectangle 6"/>
          <p:cNvSpPr>
            <a:spLocks noChangeArrowheads="1"/>
          </p:cNvSpPr>
          <p:nvPr/>
        </p:nvSpPr>
        <p:spPr bwMode="auto">
          <a:xfrm>
            <a:off x="285750" y="2785855"/>
            <a:ext cx="8602035" cy="2800767"/>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a:spcAft>
                <a:spcPts val="0"/>
              </a:spcAft>
              <a:defRPr/>
            </a:pPr>
            <a:r>
              <a:rPr lang="en-US" sz="4400" dirty="0">
                <a:solidFill>
                  <a:schemeClr val="tx2">
                    <a:lumMod val="50000"/>
                  </a:schemeClr>
                </a:solidFill>
                <a:latin typeface="Times New Roman"/>
                <a:ea typeface="华文楷体"/>
              </a:rPr>
              <a:t>The seven days of the week:</a:t>
            </a:r>
          </a:p>
          <a:p>
            <a:pPr>
              <a:spcAft>
                <a:spcPts val="0"/>
              </a:spcAft>
              <a:defRPr/>
            </a:pPr>
            <a:r>
              <a:rPr lang="zh-CN" sz="4400" dirty="0">
                <a:solidFill>
                  <a:schemeClr val="tx2">
                    <a:lumMod val="50000"/>
                  </a:schemeClr>
                </a:solidFill>
                <a:latin typeface="DFKai-SB" panose="03000509000000000000" pitchFamily="65" charset="-120"/>
                <a:ea typeface="DFKai-SB" panose="03000509000000000000" pitchFamily="65" charset="-120"/>
                <a:cs typeface="Times New Roman"/>
              </a:rPr>
              <a:t>星期一，星期二，星期三，</a:t>
            </a:r>
            <a:endParaRPr lang="en-US" altLang="zh-CN" sz="4400" dirty="0">
              <a:solidFill>
                <a:schemeClr val="tx2">
                  <a:lumMod val="50000"/>
                </a:schemeClr>
              </a:solidFill>
              <a:latin typeface="DFKai-SB" panose="03000509000000000000" pitchFamily="65" charset="-120"/>
              <a:ea typeface="DFKai-SB" panose="03000509000000000000" pitchFamily="65" charset="-120"/>
              <a:cs typeface="Times New Roman"/>
            </a:endParaRPr>
          </a:p>
          <a:p>
            <a:pPr>
              <a:spcAft>
                <a:spcPts val="0"/>
              </a:spcAft>
              <a:defRPr/>
            </a:pPr>
            <a:r>
              <a:rPr lang="zh-CN" sz="4400" dirty="0">
                <a:solidFill>
                  <a:schemeClr val="tx2">
                    <a:lumMod val="50000"/>
                  </a:schemeClr>
                </a:solidFill>
                <a:latin typeface="DFKai-SB" panose="03000509000000000000" pitchFamily="65" charset="-120"/>
                <a:ea typeface="DFKai-SB" panose="03000509000000000000" pitchFamily="65" charset="-120"/>
                <a:cs typeface="Times New Roman"/>
              </a:rPr>
              <a:t>星期四，星期五，星期六，</a:t>
            </a:r>
            <a:endParaRPr lang="en-US" altLang="zh-CN" sz="4400" dirty="0">
              <a:solidFill>
                <a:schemeClr val="tx2">
                  <a:lumMod val="50000"/>
                </a:schemeClr>
              </a:solidFill>
              <a:latin typeface="DFKai-SB" panose="03000509000000000000" pitchFamily="65" charset="-120"/>
              <a:ea typeface="DFKai-SB" panose="03000509000000000000" pitchFamily="65" charset="-120"/>
              <a:cs typeface="Times New Roman"/>
            </a:endParaRPr>
          </a:p>
          <a:p>
            <a:pPr>
              <a:spcAft>
                <a:spcPts val="0"/>
              </a:spcAft>
              <a:defRPr/>
            </a:pPr>
            <a:r>
              <a:rPr lang="zh-CN" sz="4400" dirty="0">
                <a:solidFill>
                  <a:schemeClr val="tx2">
                    <a:lumMod val="50000"/>
                  </a:schemeClr>
                </a:solidFill>
                <a:latin typeface="DFKai-SB" panose="03000509000000000000" pitchFamily="65" charset="-120"/>
                <a:ea typeface="DFKai-SB" panose="03000509000000000000" pitchFamily="65" charset="-120"/>
                <a:cs typeface="Times New Roman"/>
              </a:rPr>
              <a:t>星期天</a:t>
            </a:r>
            <a:r>
              <a:rPr lang="en-US" sz="4400" dirty="0">
                <a:solidFill>
                  <a:schemeClr val="tx2">
                    <a:lumMod val="50000"/>
                  </a:schemeClr>
                </a:solidFill>
                <a:latin typeface="DFKai-SB" panose="03000509000000000000" pitchFamily="65" charset="-120"/>
                <a:ea typeface="DFKai-SB" panose="03000509000000000000" pitchFamily="65" charset="-120"/>
              </a:rPr>
              <a:t>/</a:t>
            </a:r>
            <a:r>
              <a:rPr lang="zh-CN" sz="4400" dirty="0">
                <a:solidFill>
                  <a:schemeClr val="tx2">
                    <a:lumMod val="50000"/>
                  </a:schemeClr>
                </a:solidFill>
                <a:latin typeface="DFKai-SB" panose="03000509000000000000" pitchFamily="65" charset="-120"/>
                <a:ea typeface="DFKai-SB" panose="03000509000000000000" pitchFamily="65" charset="-120"/>
                <a:cs typeface="Times New Roman"/>
              </a:rPr>
              <a:t>星期日</a:t>
            </a:r>
            <a:r>
              <a:rPr lang="en-US" sz="4400" dirty="0">
                <a:solidFill>
                  <a:schemeClr val="tx2">
                    <a:lumMod val="50000"/>
                  </a:schemeClr>
                </a:solidFill>
                <a:latin typeface="Times New Roman"/>
                <a:ea typeface="华文楷体"/>
              </a:rPr>
              <a:t>(xīngqītiān/ xīngqīrì)</a:t>
            </a:r>
            <a:endParaRPr lang="en-US" altLang="zh-CN" sz="4400" dirty="0">
              <a:solidFill>
                <a:schemeClr val="tx2">
                  <a:lumMod val="50000"/>
                </a:schemeClr>
              </a:solidFill>
              <a:latin typeface="楷体_GB2312" pitchFamily="49" charset="-122"/>
              <a:ea typeface="楷体_GB2312" pitchFamily="49" charset="-122"/>
              <a:cs typeface="Times New Roman" pitchFamily="18" charset="0"/>
            </a:endParaRPr>
          </a:p>
        </p:txBody>
      </p:sp>
      <p:sp>
        <p:nvSpPr>
          <p:cNvPr id="12292" name="矩形 8"/>
          <p:cNvSpPr>
            <a:spLocks noChangeArrowheads="1"/>
          </p:cNvSpPr>
          <p:nvPr/>
        </p:nvSpPr>
        <p:spPr bwMode="auto">
          <a:xfrm>
            <a:off x="1042988" y="1628775"/>
            <a:ext cx="7572375" cy="646113"/>
          </a:xfrm>
          <a:prstGeom prst="rect">
            <a:avLst/>
          </a:prstGeom>
          <a:noFill/>
          <a:ln w="9525">
            <a:noFill/>
            <a:miter lim="800000"/>
            <a:headEnd/>
            <a:tailEnd/>
          </a:ln>
        </p:spPr>
        <p:txBody>
          <a:bodyPr wrap="none">
            <a:spAutoFit/>
          </a:bodyPr>
          <a:lstStyle/>
          <a:p>
            <a:r>
              <a:rPr lang="en-US" altLang="zh-CN" sz="3600" dirty="0">
                <a:latin typeface="Times New Roman" pitchFamily="18" charset="0"/>
                <a:ea typeface="华文楷体" pitchFamily="2" charset="-122"/>
              </a:rPr>
              <a:t>Day of the week:  </a:t>
            </a:r>
            <a:r>
              <a:rPr lang="zh-CN" sz="3600" dirty="0">
                <a:latin typeface="Times New Roman" pitchFamily="18" charset="0"/>
                <a:ea typeface="华文楷体" pitchFamily="2" charset="-122"/>
                <a:cs typeface="Times New Roman" pitchFamily="18" charset="0"/>
              </a:rPr>
              <a:t>星期～</a:t>
            </a:r>
            <a:r>
              <a:rPr lang="zh-CN" altLang="en-US" sz="3600" dirty="0">
                <a:latin typeface="Times New Roman" pitchFamily="18" charset="0"/>
                <a:ea typeface="华文楷体" pitchFamily="2" charset="-122"/>
              </a:rPr>
              <a:t>  </a:t>
            </a:r>
            <a:r>
              <a:rPr lang="en-US" altLang="zh-CN" sz="3600" dirty="0">
                <a:latin typeface="Times New Roman" pitchFamily="18" charset="0"/>
                <a:ea typeface="华文楷体" pitchFamily="2" charset="-122"/>
              </a:rPr>
              <a:t>(xīngqī) 	</a:t>
            </a:r>
            <a:endParaRPr lang="zh-CN" altLang="en-US" sz="3600" dirty="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linds(vertical)">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2292" grpId="0"/>
    </p:bldLst>
  </p:timing>
</p:sld>
</file>

<file path=ppt/theme/theme1.xml><?xml version="1.0" encoding="utf-8"?>
<a:theme xmlns:a="http://schemas.openxmlformats.org/drawingml/2006/main" name="115TGp_window_diagram_v2">
  <a:themeElements>
    <a:clrScheme name="Default Design 3">
      <a:dk1>
        <a:srgbClr val="0C71E0"/>
      </a:dk1>
      <a:lt1>
        <a:srgbClr val="FFFFFF"/>
      </a:lt1>
      <a:dk2>
        <a:srgbClr val="333333"/>
      </a:dk2>
      <a:lt2>
        <a:srgbClr val="B2B2B2"/>
      </a:lt2>
      <a:accent1>
        <a:srgbClr val="8BC91B"/>
      </a:accent1>
      <a:accent2>
        <a:srgbClr val="009999"/>
      </a:accent2>
      <a:accent3>
        <a:srgbClr val="FFFFFF"/>
      </a:accent3>
      <a:accent4>
        <a:srgbClr val="095FBF"/>
      </a:accent4>
      <a:accent5>
        <a:srgbClr val="C4E1AB"/>
      </a:accent5>
      <a:accent6>
        <a:srgbClr val="008A8A"/>
      </a:accent6>
      <a:hlink>
        <a:srgbClr val="9999FF"/>
      </a:hlink>
      <a:folHlink>
        <a:srgbClr val="3366CC"/>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251A8"/>
        </a:dk1>
        <a:lt1>
          <a:srgbClr val="FFFFFF"/>
        </a:lt1>
        <a:dk2>
          <a:srgbClr val="333333"/>
        </a:dk2>
        <a:lt2>
          <a:srgbClr val="B2B2B2"/>
        </a:lt2>
        <a:accent1>
          <a:srgbClr val="41BAF7"/>
        </a:accent1>
        <a:accent2>
          <a:srgbClr val="009999"/>
        </a:accent2>
        <a:accent3>
          <a:srgbClr val="FFFFFF"/>
        </a:accent3>
        <a:accent4>
          <a:srgbClr val="01448F"/>
        </a:accent4>
        <a:accent5>
          <a:srgbClr val="B0D9FA"/>
        </a:accent5>
        <a:accent6>
          <a:srgbClr val="008A8A"/>
        </a:accent6>
        <a:hlink>
          <a:srgbClr val="9999FF"/>
        </a:hlink>
        <a:folHlink>
          <a:srgbClr val="0066CC"/>
        </a:folHlink>
      </a:clrScheme>
      <a:clrMap bg1="lt1" tx1="dk1" bg2="lt2" tx2="dk2" accent1="accent1" accent2="accent2" accent3="accent3" accent4="accent4" accent5="accent5" accent6="accent6" hlink="hlink" folHlink="folHlink"/>
    </a:extraClrScheme>
    <a:extraClrScheme>
      <a:clrScheme name="Default Design 2">
        <a:dk1>
          <a:srgbClr val="174FB5"/>
        </a:dk1>
        <a:lt1>
          <a:srgbClr val="FFFFFF"/>
        </a:lt1>
        <a:dk2>
          <a:srgbClr val="000000"/>
        </a:dk2>
        <a:lt2>
          <a:srgbClr val="B2B2B2"/>
        </a:lt2>
        <a:accent1>
          <a:srgbClr val="E9C12D"/>
        </a:accent1>
        <a:accent2>
          <a:srgbClr val="C78DD7"/>
        </a:accent2>
        <a:accent3>
          <a:srgbClr val="FFFFFF"/>
        </a:accent3>
        <a:accent4>
          <a:srgbClr val="12429A"/>
        </a:accent4>
        <a:accent5>
          <a:srgbClr val="F2DDAD"/>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0C71E0"/>
        </a:dk1>
        <a:lt1>
          <a:srgbClr val="FFFFFF"/>
        </a:lt1>
        <a:dk2>
          <a:srgbClr val="333333"/>
        </a:dk2>
        <a:lt2>
          <a:srgbClr val="B2B2B2"/>
        </a:lt2>
        <a:accent1>
          <a:srgbClr val="8BC91B"/>
        </a:accent1>
        <a:accent2>
          <a:srgbClr val="009999"/>
        </a:accent2>
        <a:accent3>
          <a:srgbClr val="FFFFFF"/>
        </a:accent3>
        <a:accent4>
          <a:srgbClr val="095FBF"/>
        </a:accent4>
        <a:accent5>
          <a:srgbClr val="C4E1AB"/>
        </a:accent5>
        <a:accent6>
          <a:srgbClr val="008A8A"/>
        </a:accent6>
        <a:hlink>
          <a:srgbClr val="9999FF"/>
        </a:hlink>
        <a:folHlink>
          <a:srgbClr val="3366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115TGp_window_diagram_v2</Template>
  <TotalTime>991</TotalTime>
  <Words>2891</Words>
  <Application>Microsoft Office PowerPoint</Application>
  <PresentationFormat>On-screen Show (4:3)</PresentationFormat>
  <Paragraphs>421</Paragraphs>
  <Slides>87</Slides>
  <Notes>52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87</vt:i4>
      </vt:variant>
    </vt:vector>
  </HeadingPairs>
  <TitlesOfParts>
    <vt:vector size="99" baseType="lpstr">
      <vt:lpstr>DFKai-SB</vt:lpstr>
      <vt:lpstr>KaiTi</vt:lpstr>
      <vt:lpstr>楷体_GB2312</vt:lpstr>
      <vt:lpstr>新細明體</vt:lpstr>
      <vt:lpstr>宋体</vt:lpstr>
      <vt:lpstr>华文楷体</vt:lpstr>
      <vt:lpstr>Arial</vt:lpstr>
      <vt:lpstr>Calibri</vt:lpstr>
      <vt:lpstr>Times New Roman</vt:lpstr>
      <vt:lpstr>Verdana</vt:lpstr>
      <vt:lpstr>Wingdings</vt:lpstr>
      <vt:lpstr>115TGp_window_diagram_v2</vt:lpstr>
      <vt:lpstr>Lesson 3 時間</vt:lpstr>
      <vt:lpstr>PowerPoint Presentation</vt:lpstr>
      <vt:lpstr>How to NAME the dates?</vt:lpstr>
      <vt:lpstr>How to NAME the dates?</vt:lpstr>
      <vt:lpstr>How to NAME the dates?</vt:lpstr>
      <vt:lpstr>How to NAME the dates?</vt:lpstr>
      <vt:lpstr>How to NAME the dates?</vt:lpstr>
      <vt:lpstr>How to NAME the dates?</vt:lpstr>
      <vt:lpstr>How to NAME the dates?</vt:lpstr>
      <vt:lpstr>Can you find the date on this Daily Newspaper?</vt:lpstr>
      <vt:lpstr>PowerPoint Presentation</vt:lpstr>
      <vt:lpstr>How to NAME the dates?</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How to ASK about year, month, day</vt:lpstr>
      <vt:lpstr>(Pair work)</vt:lpstr>
      <vt:lpstr>How to COUNT the dates (how many years, months, ...)  </vt:lpstr>
      <vt:lpstr>How to COUNT the dates (how many years, months, ...)  </vt:lpstr>
      <vt:lpstr>How to COUNT the dates (how many years, months, ...)  </vt:lpstr>
      <vt:lpstr>How to COUNT the dates (how many years, months, ...)  </vt:lpstr>
      <vt:lpstr>How to COUNT the dates (how many years, months, ...)  </vt:lpstr>
      <vt:lpstr>(Pair work)                   Birthday</vt:lpstr>
      <vt:lpstr>(Pair work） Age</vt:lpstr>
      <vt:lpstr>Hours and Minutes</vt:lpstr>
      <vt:lpstr>Hours and Minutes</vt:lpstr>
      <vt:lpstr>Hours and Minutes</vt:lpstr>
      <vt:lpstr>Hours and Minutes</vt:lpstr>
      <vt:lpstr>Hours and Minutes</vt:lpstr>
      <vt:lpstr>Hours and Minutes</vt:lpstr>
      <vt:lpstr>Hours and Minutes</vt:lpstr>
      <vt:lpstr>Hours and Minutes</vt:lpstr>
      <vt:lpstr>Hours and Minutes</vt:lpstr>
      <vt:lpstr>Hours and Minutes</vt:lpstr>
      <vt:lpstr>Order of Time Words </vt:lpstr>
      <vt:lpstr>AM &amp; PM</vt:lpstr>
      <vt:lpstr>PowerPoint Presentation</vt:lpstr>
      <vt:lpstr>Order of Time Words </vt:lpstr>
      <vt:lpstr>Order of Time Words </vt:lpstr>
      <vt:lpstr>Order of Time Words </vt:lpstr>
      <vt:lpstr>Order of Time Words </vt:lpstr>
      <vt:lpstr>New Radicals</vt:lpstr>
      <vt:lpstr>Pivotal sentence</vt:lpstr>
      <vt:lpstr>Pivotal sentence</vt:lpstr>
      <vt:lpstr>Pivotal sentence</vt:lpstr>
      <vt:lpstr>(Pair work)</vt:lpstr>
      <vt:lpstr>Ask for opinion</vt:lpstr>
      <vt:lpstr>Ask for opinion</vt:lpstr>
      <vt:lpstr>Ask for opinion</vt:lpstr>
      <vt:lpstr>Ask for opinion</vt:lpstr>
      <vt:lpstr>Ask for opinion</vt:lpstr>
      <vt:lpstr>Ask for opinion</vt:lpstr>
      <vt:lpstr>Alternative question</vt:lpstr>
      <vt:lpstr>Alternative question</vt:lpstr>
      <vt:lpstr>Alternative question</vt:lpstr>
      <vt:lpstr>Alternative question</vt:lpstr>
      <vt:lpstr>Alternative question</vt:lpstr>
      <vt:lpstr>Alternative question</vt:lpstr>
      <vt:lpstr>Alternative question</vt:lpstr>
      <vt:lpstr> Affirmative-Negative question</vt:lpstr>
      <vt:lpstr> Affirmative-Negative question</vt:lpstr>
      <vt:lpstr> Affirmative-Negative question</vt:lpstr>
      <vt:lpstr> Affirmative-Negative question</vt:lpstr>
      <vt:lpstr> Affirmative-Negative question</vt:lpstr>
      <vt:lpstr> Affirmative-Negative question</vt:lpstr>
      <vt:lpstr> Affirmative-Negative question</vt:lpstr>
      <vt:lpstr> Affirmative-Negative question</vt:lpstr>
      <vt:lpstr>(Pair work)                Conversation</vt:lpstr>
      <vt:lpstr>PowerPoint Presentation</vt:lpstr>
    </vt:vector>
  </TitlesOfParts>
  <Company>番茄花园</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liangduan</dc:creator>
  <cp:lastModifiedBy>Lotus Perry</cp:lastModifiedBy>
  <cp:revision>148</cp:revision>
  <dcterms:created xsi:type="dcterms:W3CDTF">2008-10-19T16:37:43Z</dcterms:created>
  <dcterms:modified xsi:type="dcterms:W3CDTF">2022-10-31T05:27:36Z</dcterms:modified>
</cp:coreProperties>
</file>